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2584"/>
    <a:srgbClr val="1E44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528" y="6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014CC4-FAEB-40BD-BE92-7B7DDDCDE9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E2CDF54-D359-4B54-A06D-F42F11012B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199C92-E9C2-41E6-BDAA-0FC97691C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9DF32-01AF-49B4-A5A4-42CA3EF2F14B}" type="datetimeFigureOut">
              <a:rPr lang="es-MX" smtClean="0"/>
              <a:t>14/06/2024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469FC5-A306-47E4-BBB2-146A60059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CDAA4B-2260-4BA6-9673-6FAE5B87A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8C34-C516-48BC-9DAF-AAE1C3FDF9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8782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C0914-4B5D-43C2-9F7F-AE88939F4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4CF05A-B0D1-440D-9401-0A422AD05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07ED13-B1EF-4393-9B7B-7D44ACF8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9DF32-01AF-49B4-A5A4-42CA3EF2F14B}" type="datetimeFigureOut">
              <a:rPr lang="es-MX" smtClean="0"/>
              <a:t>14/06/2024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59F9C7-7705-4ED7-84F8-63FD75444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5803EC-F11F-42FD-81B0-98FD4BC16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8C34-C516-48BC-9DAF-AAE1C3FDF9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2482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E3AD29-A8E5-4B4E-BF5A-98EE33E78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D44CD2-3C82-4CC7-9FA2-9D4B0FB72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EF2C8D-8F78-4732-A88D-474949316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9DF32-01AF-49B4-A5A4-42CA3EF2F14B}" type="datetimeFigureOut">
              <a:rPr lang="es-MX" smtClean="0"/>
              <a:t>14/06/2024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62B046-34C3-40F2-890F-2820D721D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4E7FDE-B5CC-4380-9BA3-5D56FDBB9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8C34-C516-48BC-9DAF-AAE1C3FDF9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1075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CA1DFD-B9A5-45C3-B05A-A51E8755A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48AE30-468C-4C8C-A207-A8507B74AF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F57B01A-17F1-466D-BA02-E211E2EA55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E47A653-1C11-40DE-8EB2-8354477B2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9DF32-01AF-49B4-A5A4-42CA3EF2F14B}" type="datetimeFigureOut">
              <a:rPr lang="es-MX" smtClean="0"/>
              <a:t>14/06/2024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87AFEAC-1717-40BD-9CFD-6AB787637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3616DE4-B03A-4A63-A8A1-6D28DE04C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8C34-C516-48BC-9DAF-AAE1C3FDF9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1563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447A9A-69B4-4FC4-B8B6-479E38B3C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E53062F-85AE-42E2-AB79-133E1AD8E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4837424-B82B-44B8-B1A3-2EC7CDC2F1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F5157DD-3ECA-4BA4-8967-CD47A4D90C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1A80C65-8287-4AE2-89BB-B15D8D9752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6E14A43-8A77-404E-BF8D-112FF65D6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9DF32-01AF-49B4-A5A4-42CA3EF2F14B}" type="datetimeFigureOut">
              <a:rPr lang="es-MX" smtClean="0"/>
              <a:t>14/06/2024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C004720-BA98-427E-AAAD-1F5F02BAD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E29CD37-CA22-4488-928B-408617630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8C34-C516-48BC-9DAF-AAE1C3FDF9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9221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8D177F-FD08-44CA-A33A-081F24DD5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7008918-BA92-44FD-A52D-1793E4733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9DF32-01AF-49B4-A5A4-42CA3EF2F14B}" type="datetimeFigureOut">
              <a:rPr lang="es-MX" smtClean="0"/>
              <a:t>14/06/2024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30565A-EE8A-4ABA-8FC1-1DC415690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6BC108B-E303-4FF7-A68D-D5C643CAB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8C34-C516-48BC-9DAF-AAE1C3FDF9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8790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5590461-AEA0-4FD8-900D-21485DFA1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9DF32-01AF-49B4-A5A4-42CA3EF2F14B}" type="datetimeFigureOut">
              <a:rPr lang="es-MX" smtClean="0"/>
              <a:t>14/06/2024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A1DAE50-3CE7-4FBD-9A45-DCB328EF2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3C550D0-8034-427A-94B9-33017854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8C34-C516-48BC-9DAF-AAE1C3FDF9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2207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03D38C-C88C-4A2F-9F8F-C25603D78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D10EA5-7AA7-4070-A217-E62F1D61C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FC21637-AF57-458F-9182-92C58B3F71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80CFDCD-D6ED-4BE7-9AD1-BDEF92CCE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9DF32-01AF-49B4-A5A4-42CA3EF2F14B}" type="datetimeFigureOut">
              <a:rPr lang="es-MX" smtClean="0"/>
              <a:t>14/06/2024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733AFEF-D6DA-4E00-B34E-A181F9C4D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735FB3A-49BF-415A-8633-D55F508F7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8C34-C516-48BC-9DAF-AAE1C3FDF9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095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EA8EB5-AABA-4CA9-8995-B2453BC51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3F0E2F7-ECD5-44F4-A160-3047C02834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81A785F-206B-4E8E-B8FD-73B510A85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CFD27B1-4525-4D40-8192-935FF872D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9DF32-01AF-49B4-A5A4-42CA3EF2F14B}" type="datetimeFigureOut">
              <a:rPr lang="es-MX" smtClean="0"/>
              <a:t>14/06/2024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996F86-D869-4F8A-B85C-95A42FE78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3E3738E-02F9-49EA-9E9F-AC917FB41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8C34-C516-48BC-9DAF-AAE1C3FDF9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543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319C12-B604-4AC5-A5EE-EA529CE6B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9342239-6071-4191-BAB2-551D366070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61DAAD-5745-4857-A0A9-5CAE8DE13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9DF32-01AF-49B4-A5A4-42CA3EF2F14B}" type="datetimeFigureOut">
              <a:rPr lang="es-MX" smtClean="0"/>
              <a:t>14/06/2024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D20A1D-968E-49E7-BB4A-D141005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5A6CF1-926B-4073-BE59-5DF7EA55B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8C34-C516-48BC-9DAF-AAE1C3FDF9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2725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E3CCF3F-98F0-4875-AEA2-9223E94E75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9772B9E-29B1-4CAC-A104-43218775D2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82320-16F0-4285-B31C-EE3F7BCC8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9DF32-01AF-49B4-A5A4-42CA3EF2F14B}" type="datetimeFigureOut">
              <a:rPr lang="es-MX" smtClean="0"/>
              <a:t>14/06/2024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EA2AE9-D1C2-4409-88A1-EF0C3C7DA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9A19A1-23A7-4DD3-99DC-F3311B3D8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8C34-C516-48BC-9DAF-AAE1C3FDF9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4871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49AAF3F-57BB-46B5-A6F2-C5CE503BD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395184-DEBC-4ADC-A088-4F7CA3FDE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2F1A22-3F77-4DA9-B0EA-56F5ACD81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9DF32-01AF-49B4-A5A4-42CA3EF2F14B}" type="datetimeFigureOut">
              <a:rPr lang="es-MX" smtClean="0"/>
              <a:t>14/06/2024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A34B5B-6FEF-4563-85AE-9F63ABD26F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609A96-19E8-4EFB-9130-64C43BD810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C8C34-C516-48BC-9DAF-AAE1C3FDF9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527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o 22">
            <a:extLst>
              <a:ext uri="{FF2B5EF4-FFF2-40B4-BE49-F238E27FC236}">
                <a16:creationId xmlns:a16="http://schemas.microsoft.com/office/drawing/2014/main" id="{02F2CDA5-5A73-4490-A10E-1FAFF87A48B4}"/>
              </a:ext>
            </a:extLst>
          </p:cNvPr>
          <p:cNvGrpSpPr/>
          <p:nvPr/>
        </p:nvGrpSpPr>
        <p:grpSpPr>
          <a:xfrm>
            <a:off x="199203" y="1094836"/>
            <a:ext cx="2597070" cy="3116484"/>
            <a:chOff x="379381" y="1600200"/>
            <a:chExt cx="3048000" cy="3657600"/>
          </a:xfrm>
        </p:grpSpPr>
        <p:sp>
          <p:nvSpPr>
            <p:cNvPr id="8" name="Rectángulo: esquinas redondeadas 7">
              <a:extLst>
                <a:ext uri="{FF2B5EF4-FFF2-40B4-BE49-F238E27FC236}">
                  <a16:creationId xmlns:a16="http://schemas.microsoft.com/office/drawing/2014/main" id="{CCCF3710-8C06-4A20-A8F5-A5759699096B}"/>
                </a:ext>
              </a:extLst>
            </p:cNvPr>
            <p:cNvSpPr/>
            <p:nvPr/>
          </p:nvSpPr>
          <p:spPr>
            <a:xfrm>
              <a:off x="379381" y="1600200"/>
              <a:ext cx="3048000" cy="3657600"/>
            </a:xfrm>
            <a:prstGeom prst="roundRect">
              <a:avLst>
                <a:gd name="adj" fmla="val 49613"/>
              </a:avLst>
            </a:prstGeom>
            <a:solidFill>
              <a:srgbClr val="1E44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7B6F4F3A-E9DC-4A0F-8502-50874D9C0875}"/>
                </a:ext>
              </a:extLst>
            </p:cNvPr>
            <p:cNvSpPr/>
            <p:nvPr/>
          </p:nvSpPr>
          <p:spPr>
            <a:xfrm>
              <a:off x="534762" y="4410075"/>
              <a:ext cx="2737238" cy="847725"/>
            </a:xfrm>
            <a:custGeom>
              <a:avLst/>
              <a:gdLst>
                <a:gd name="connsiteX0" fmla="*/ 0 w 2737238"/>
                <a:gd name="connsiteY0" fmla="*/ 0 h 847725"/>
                <a:gd name="connsiteX1" fmla="*/ 2737238 w 2737238"/>
                <a:gd name="connsiteY1" fmla="*/ 0 h 847725"/>
                <a:gd name="connsiteX2" fmla="*/ 2710104 w 2737238"/>
                <a:gd name="connsiteY2" fmla="*/ 56327 h 847725"/>
                <a:gd name="connsiteX3" fmla="*/ 1380415 w 2737238"/>
                <a:gd name="connsiteY3" fmla="*/ 847725 h 847725"/>
                <a:gd name="connsiteX4" fmla="*/ 1356823 w 2737238"/>
                <a:gd name="connsiteY4" fmla="*/ 847725 h 847725"/>
                <a:gd name="connsiteX5" fmla="*/ 27134 w 2737238"/>
                <a:gd name="connsiteY5" fmla="*/ 56327 h 847725"/>
                <a:gd name="connsiteX6" fmla="*/ 0 w 2737238"/>
                <a:gd name="connsiteY6" fmla="*/ 0 h 84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37238" h="847725">
                  <a:moveTo>
                    <a:pt x="0" y="0"/>
                  </a:moveTo>
                  <a:lnTo>
                    <a:pt x="2737238" y="0"/>
                  </a:lnTo>
                  <a:lnTo>
                    <a:pt x="2710104" y="56327"/>
                  </a:lnTo>
                  <a:cubicBezTo>
                    <a:pt x="2454028" y="527719"/>
                    <a:pt x="1954592" y="847725"/>
                    <a:pt x="1380415" y="847725"/>
                  </a:cubicBezTo>
                  <a:lnTo>
                    <a:pt x="1356823" y="847725"/>
                  </a:lnTo>
                  <a:cubicBezTo>
                    <a:pt x="782646" y="847725"/>
                    <a:pt x="283210" y="527719"/>
                    <a:pt x="27134" y="563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2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MX" dirty="0"/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9636395E-93E1-40FA-A4DE-867B3AAA3BBA}"/>
              </a:ext>
            </a:extLst>
          </p:cNvPr>
          <p:cNvGrpSpPr/>
          <p:nvPr/>
        </p:nvGrpSpPr>
        <p:grpSpPr>
          <a:xfrm>
            <a:off x="3252182" y="1094836"/>
            <a:ext cx="2597070" cy="3116484"/>
            <a:chOff x="4187452" y="1600200"/>
            <a:chExt cx="3048000" cy="3657600"/>
          </a:xfrm>
        </p:grpSpPr>
        <p:sp>
          <p:nvSpPr>
            <p:cNvPr id="17" name="Rectángulo: esquinas redondeadas 16">
              <a:extLst>
                <a:ext uri="{FF2B5EF4-FFF2-40B4-BE49-F238E27FC236}">
                  <a16:creationId xmlns:a16="http://schemas.microsoft.com/office/drawing/2014/main" id="{21F83329-1C4B-4CE1-8B7C-ECFAFBD0F06C}"/>
                </a:ext>
              </a:extLst>
            </p:cNvPr>
            <p:cNvSpPr/>
            <p:nvPr/>
          </p:nvSpPr>
          <p:spPr>
            <a:xfrm>
              <a:off x="4187452" y="1600200"/>
              <a:ext cx="3048000" cy="3657600"/>
            </a:xfrm>
            <a:prstGeom prst="roundRect">
              <a:avLst>
                <a:gd name="adj" fmla="val 49613"/>
              </a:avLst>
            </a:prstGeom>
            <a:solidFill>
              <a:srgbClr val="1E44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F7ED93F6-A218-42C4-AEB5-98A0C589FDC8}"/>
                </a:ext>
              </a:extLst>
            </p:cNvPr>
            <p:cNvSpPr/>
            <p:nvPr/>
          </p:nvSpPr>
          <p:spPr>
            <a:xfrm>
              <a:off x="4342833" y="4410075"/>
              <a:ext cx="2737238" cy="847725"/>
            </a:xfrm>
            <a:custGeom>
              <a:avLst/>
              <a:gdLst>
                <a:gd name="connsiteX0" fmla="*/ 0 w 2737238"/>
                <a:gd name="connsiteY0" fmla="*/ 0 h 847725"/>
                <a:gd name="connsiteX1" fmla="*/ 2737238 w 2737238"/>
                <a:gd name="connsiteY1" fmla="*/ 0 h 847725"/>
                <a:gd name="connsiteX2" fmla="*/ 2710104 w 2737238"/>
                <a:gd name="connsiteY2" fmla="*/ 56327 h 847725"/>
                <a:gd name="connsiteX3" fmla="*/ 1380415 w 2737238"/>
                <a:gd name="connsiteY3" fmla="*/ 847725 h 847725"/>
                <a:gd name="connsiteX4" fmla="*/ 1356823 w 2737238"/>
                <a:gd name="connsiteY4" fmla="*/ 847725 h 847725"/>
                <a:gd name="connsiteX5" fmla="*/ 27134 w 2737238"/>
                <a:gd name="connsiteY5" fmla="*/ 56327 h 847725"/>
                <a:gd name="connsiteX6" fmla="*/ 0 w 2737238"/>
                <a:gd name="connsiteY6" fmla="*/ 0 h 84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37238" h="847725">
                  <a:moveTo>
                    <a:pt x="0" y="0"/>
                  </a:moveTo>
                  <a:lnTo>
                    <a:pt x="2737238" y="0"/>
                  </a:lnTo>
                  <a:lnTo>
                    <a:pt x="2710104" y="56327"/>
                  </a:lnTo>
                  <a:cubicBezTo>
                    <a:pt x="2454028" y="527719"/>
                    <a:pt x="1954592" y="847725"/>
                    <a:pt x="1380415" y="847725"/>
                  </a:cubicBezTo>
                  <a:lnTo>
                    <a:pt x="1356823" y="847725"/>
                  </a:lnTo>
                  <a:cubicBezTo>
                    <a:pt x="782646" y="847725"/>
                    <a:pt x="283210" y="527719"/>
                    <a:pt x="27134" y="563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2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MX" dirty="0"/>
            </a:p>
          </p:txBody>
        </p:sp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F5909844-9F26-49C3-B1EF-0A0B43977BA2}"/>
              </a:ext>
            </a:extLst>
          </p:cNvPr>
          <p:cNvGrpSpPr/>
          <p:nvPr/>
        </p:nvGrpSpPr>
        <p:grpSpPr>
          <a:xfrm>
            <a:off x="9361404" y="1094836"/>
            <a:ext cx="2597070" cy="3116484"/>
            <a:chOff x="8805751" y="1600200"/>
            <a:chExt cx="3048000" cy="3657600"/>
          </a:xfrm>
        </p:grpSpPr>
        <p:sp>
          <p:nvSpPr>
            <p:cNvPr id="19" name="Rectángulo: esquinas redondeadas 18">
              <a:extLst>
                <a:ext uri="{FF2B5EF4-FFF2-40B4-BE49-F238E27FC236}">
                  <a16:creationId xmlns:a16="http://schemas.microsoft.com/office/drawing/2014/main" id="{B04F189C-AFA3-4F88-8817-5FE1F16C1B47}"/>
                </a:ext>
              </a:extLst>
            </p:cNvPr>
            <p:cNvSpPr/>
            <p:nvPr/>
          </p:nvSpPr>
          <p:spPr>
            <a:xfrm>
              <a:off x="8805751" y="1600200"/>
              <a:ext cx="3048000" cy="3657600"/>
            </a:xfrm>
            <a:prstGeom prst="roundRect">
              <a:avLst>
                <a:gd name="adj" fmla="val 49613"/>
              </a:avLst>
            </a:prstGeom>
            <a:solidFill>
              <a:srgbClr val="1E44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9AA616EB-4E06-4A36-AAA3-7576F8A9B697}"/>
                </a:ext>
              </a:extLst>
            </p:cNvPr>
            <p:cNvSpPr/>
            <p:nvPr/>
          </p:nvSpPr>
          <p:spPr>
            <a:xfrm>
              <a:off x="8961132" y="4410075"/>
              <a:ext cx="2737238" cy="847725"/>
            </a:xfrm>
            <a:custGeom>
              <a:avLst/>
              <a:gdLst>
                <a:gd name="connsiteX0" fmla="*/ 0 w 2737238"/>
                <a:gd name="connsiteY0" fmla="*/ 0 h 847725"/>
                <a:gd name="connsiteX1" fmla="*/ 2737238 w 2737238"/>
                <a:gd name="connsiteY1" fmla="*/ 0 h 847725"/>
                <a:gd name="connsiteX2" fmla="*/ 2710104 w 2737238"/>
                <a:gd name="connsiteY2" fmla="*/ 56327 h 847725"/>
                <a:gd name="connsiteX3" fmla="*/ 1380415 w 2737238"/>
                <a:gd name="connsiteY3" fmla="*/ 847725 h 847725"/>
                <a:gd name="connsiteX4" fmla="*/ 1356823 w 2737238"/>
                <a:gd name="connsiteY4" fmla="*/ 847725 h 847725"/>
                <a:gd name="connsiteX5" fmla="*/ 27134 w 2737238"/>
                <a:gd name="connsiteY5" fmla="*/ 56327 h 847725"/>
                <a:gd name="connsiteX6" fmla="*/ 0 w 2737238"/>
                <a:gd name="connsiteY6" fmla="*/ 0 h 84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37238" h="847725">
                  <a:moveTo>
                    <a:pt x="0" y="0"/>
                  </a:moveTo>
                  <a:lnTo>
                    <a:pt x="2737238" y="0"/>
                  </a:lnTo>
                  <a:lnTo>
                    <a:pt x="2710104" y="56327"/>
                  </a:lnTo>
                  <a:cubicBezTo>
                    <a:pt x="2454028" y="527719"/>
                    <a:pt x="1954592" y="847725"/>
                    <a:pt x="1380415" y="847725"/>
                  </a:cubicBezTo>
                  <a:lnTo>
                    <a:pt x="1356823" y="847725"/>
                  </a:lnTo>
                  <a:cubicBezTo>
                    <a:pt x="782646" y="847725"/>
                    <a:pt x="283210" y="527719"/>
                    <a:pt x="27134" y="563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2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MX" dirty="0"/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C1AE3AAB-49FA-4D24-AD26-B816B6E464A9}"/>
              </a:ext>
            </a:extLst>
          </p:cNvPr>
          <p:cNvGrpSpPr/>
          <p:nvPr/>
        </p:nvGrpSpPr>
        <p:grpSpPr>
          <a:xfrm>
            <a:off x="6310914" y="1094836"/>
            <a:ext cx="2597070" cy="3116484"/>
            <a:chOff x="7185295" y="1600200"/>
            <a:chExt cx="3048000" cy="3657600"/>
          </a:xfrm>
        </p:grpSpPr>
        <p:sp>
          <p:nvSpPr>
            <p:cNvPr id="21" name="Rectángulo: esquinas redondeadas 20">
              <a:extLst>
                <a:ext uri="{FF2B5EF4-FFF2-40B4-BE49-F238E27FC236}">
                  <a16:creationId xmlns:a16="http://schemas.microsoft.com/office/drawing/2014/main" id="{82144125-F5DF-4D75-AA40-4F82431E773E}"/>
                </a:ext>
              </a:extLst>
            </p:cNvPr>
            <p:cNvSpPr/>
            <p:nvPr/>
          </p:nvSpPr>
          <p:spPr>
            <a:xfrm>
              <a:off x="7185295" y="1600200"/>
              <a:ext cx="3048000" cy="3657600"/>
            </a:xfrm>
            <a:prstGeom prst="roundRect">
              <a:avLst>
                <a:gd name="adj" fmla="val 49613"/>
              </a:avLst>
            </a:prstGeom>
            <a:solidFill>
              <a:srgbClr val="1E44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976C38FE-6DE2-4306-B428-7936FC689FA0}"/>
                </a:ext>
              </a:extLst>
            </p:cNvPr>
            <p:cNvSpPr/>
            <p:nvPr/>
          </p:nvSpPr>
          <p:spPr>
            <a:xfrm>
              <a:off x="7340676" y="4410075"/>
              <a:ext cx="2737238" cy="847725"/>
            </a:xfrm>
            <a:custGeom>
              <a:avLst/>
              <a:gdLst>
                <a:gd name="connsiteX0" fmla="*/ 0 w 2737238"/>
                <a:gd name="connsiteY0" fmla="*/ 0 h 847725"/>
                <a:gd name="connsiteX1" fmla="*/ 2737238 w 2737238"/>
                <a:gd name="connsiteY1" fmla="*/ 0 h 847725"/>
                <a:gd name="connsiteX2" fmla="*/ 2710104 w 2737238"/>
                <a:gd name="connsiteY2" fmla="*/ 56327 h 847725"/>
                <a:gd name="connsiteX3" fmla="*/ 1380415 w 2737238"/>
                <a:gd name="connsiteY3" fmla="*/ 847725 h 847725"/>
                <a:gd name="connsiteX4" fmla="*/ 1356823 w 2737238"/>
                <a:gd name="connsiteY4" fmla="*/ 847725 h 847725"/>
                <a:gd name="connsiteX5" fmla="*/ 27134 w 2737238"/>
                <a:gd name="connsiteY5" fmla="*/ 56327 h 847725"/>
                <a:gd name="connsiteX6" fmla="*/ 0 w 2737238"/>
                <a:gd name="connsiteY6" fmla="*/ 0 h 84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37238" h="847725">
                  <a:moveTo>
                    <a:pt x="0" y="0"/>
                  </a:moveTo>
                  <a:lnTo>
                    <a:pt x="2737238" y="0"/>
                  </a:lnTo>
                  <a:lnTo>
                    <a:pt x="2710104" y="56327"/>
                  </a:lnTo>
                  <a:cubicBezTo>
                    <a:pt x="2454028" y="527719"/>
                    <a:pt x="1954592" y="847725"/>
                    <a:pt x="1380415" y="847725"/>
                  </a:cubicBezTo>
                  <a:lnTo>
                    <a:pt x="1356823" y="847725"/>
                  </a:lnTo>
                  <a:cubicBezTo>
                    <a:pt x="782646" y="847725"/>
                    <a:pt x="283210" y="527719"/>
                    <a:pt x="27134" y="563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2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MX" dirty="0"/>
            </a:p>
          </p:txBody>
        </p:sp>
      </p:grp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478E5FD9-4267-46CE-9607-68B79C9EB68E}"/>
              </a:ext>
            </a:extLst>
          </p:cNvPr>
          <p:cNvSpPr/>
          <p:nvPr/>
        </p:nvSpPr>
        <p:spPr>
          <a:xfrm>
            <a:off x="2894647" y="2529062"/>
            <a:ext cx="248031" cy="248031"/>
          </a:xfrm>
          <a:custGeom>
            <a:avLst/>
            <a:gdLst>
              <a:gd name="connsiteX0" fmla="*/ 247936 w 248031"/>
              <a:gd name="connsiteY0" fmla="*/ 124016 h 248031"/>
              <a:gd name="connsiteX1" fmla="*/ 123920 w 248031"/>
              <a:gd name="connsiteY1" fmla="*/ 248031 h 248031"/>
              <a:gd name="connsiteX2" fmla="*/ 0 w 248031"/>
              <a:gd name="connsiteY2" fmla="*/ 124016 h 248031"/>
              <a:gd name="connsiteX3" fmla="*/ 124016 w 248031"/>
              <a:gd name="connsiteY3" fmla="*/ 0 h 248031"/>
              <a:gd name="connsiteX4" fmla="*/ 248031 w 248031"/>
              <a:gd name="connsiteY4" fmla="*/ 124016 h 24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031" h="248031">
                <a:moveTo>
                  <a:pt x="247936" y="124016"/>
                </a:moveTo>
                <a:cubicBezTo>
                  <a:pt x="247936" y="192500"/>
                  <a:pt x="192405" y="248031"/>
                  <a:pt x="123920" y="248031"/>
                </a:cubicBezTo>
                <a:cubicBezTo>
                  <a:pt x="55436" y="248031"/>
                  <a:pt x="0" y="192405"/>
                  <a:pt x="0" y="124016"/>
                </a:cubicBezTo>
                <a:cubicBezTo>
                  <a:pt x="0" y="55626"/>
                  <a:pt x="55531" y="0"/>
                  <a:pt x="124016" y="0"/>
                </a:cubicBezTo>
                <a:cubicBezTo>
                  <a:pt x="192500" y="0"/>
                  <a:pt x="248031" y="55531"/>
                  <a:pt x="248031" y="124016"/>
                </a:cubicBezTo>
                <a:close/>
              </a:path>
            </a:pathLst>
          </a:custGeom>
          <a:solidFill>
            <a:srgbClr val="FDA939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" name="Forma libre: forma 30">
            <a:extLst>
              <a:ext uri="{FF2B5EF4-FFF2-40B4-BE49-F238E27FC236}">
                <a16:creationId xmlns:a16="http://schemas.microsoft.com/office/drawing/2014/main" id="{E5CAFF58-1178-4F7B-A3FB-6D9AFF9C0318}"/>
              </a:ext>
            </a:extLst>
          </p:cNvPr>
          <p:cNvSpPr/>
          <p:nvPr/>
        </p:nvSpPr>
        <p:spPr>
          <a:xfrm>
            <a:off x="5950409" y="2529062"/>
            <a:ext cx="248030" cy="248031"/>
          </a:xfrm>
          <a:custGeom>
            <a:avLst/>
            <a:gdLst>
              <a:gd name="connsiteX0" fmla="*/ 248031 w 248030"/>
              <a:gd name="connsiteY0" fmla="*/ 124016 h 248031"/>
              <a:gd name="connsiteX1" fmla="*/ 124015 w 248030"/>
              <a:gd name="connsiteY1" fmla="*/ 248031 h 248031"/>
              <a:gd name="connsiteX2" fmla="*/ 0 w 248030"/>
              <a:gd name="connsiteY2" fmla="*/ 124016 h 248031"/>
              <a:gd name="connsiteX3" fmla="*/ 124015 w 248030"/>
              <a:gd name="connsiteY3" fmla="*/ 0 h 248031"/>
              <a:gd name="connsiteX4" fmla="*/ 248031 w 248030"/>
              <a:gd name="connsiteY4" fmla="*/ 124016 h 24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030" h="248031">
                <a:moveTo>
                  <a:pt x="248031" y="124016"/>
                </a:moveTo>
                <a:cubicBezTo>
                  <a:pt x="248031" y="192500"/>
                  <a:pt x="192500" y="248031"/>
                  <a:pt x="124015" y="248031"/>
                </a:cubicBezTo>
                <a:cubicBezTo>
                  <a:pt x="55531" y="248031"/>
                  <a:pt x="0" y="192500"/>
                  <a:pt x="0" y="124016"/>
                </a:cubicBezTo>
                <a:cubicBezTo>
                  <a:pt x="0" y="55531"/>
                  <a:pt x="55531" y="0"/>
                  <a:pt x="124015" y="0"/>
                </a:cubicBezTo>
                <a:cubicBezTo>
                  <a:pt x="192500" y="0"/>
                  <a:pt x="248031" y="55531"/>
                  <a:pt x="248031" y="124016"/>
                </a:cubicBezTo>
                <a:close/>
              </a:path>
            </a:pathLst>
          </a:custGeom>
          <a:solidFill>
            <a:srgbClr val="FDA939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" name="Forma libre: forma 31">
            <a:extLst>
              <a:ext uri="{FF2B5EF4-FFF2-40B4-BE49-F238E27FC236}">
                <a16:creationId xmlns:a16="http://schemas.microsoft.com/office/drawing/2014/main" id="{A5B2750F-3877-4100-9A3A-444C49A77519}"/>
              </a:ext>
            </a:extLst>
          </p:cNvPr>
          <p:cNvSpPr/>
          <p:nvPr/>
        </p:nvSpPr>
        <p:spPr>
          <a:xfrm>
            <a:off x="9006170" y="2529062"/>
            <a:ext cx="248031" cy="248031"/>
          </a:xfrm>
          <a:custGeom>
            <a:avLst/>
            <a:gdLst>
              <a:gd name="connsiteX0" fmla="*/ 248031 w 248031"/>
              <a:gd name="connsiteY0" fmla="*/ 124016 h 248031"/>
              <a:gd name="connsiteX1" fmla="*/ 124016 w 248031"/>
              <a:gd name="connsiteY1" fmla="*/ 248031 h 248031"/>
              <a:gd name="connsiteX2" fmla="*/ 0 w 248031"/>
              <a:gd name="connsiteY2" fmla="*/ 124016 h 248031"/>
              <a:gd name="connsiteX3" fmla="*/ 124016 w 248031"/>
              <a:gd name="connsiteY3" fmla="*/ 0 h 248031"/>
              <a:gd name="connsiteX4" fmla="*/ 248031 w 248031"/>
              <a:gd name="connsiteY4" fmla="*/ 124016 h 24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031" h="248031">
                <a:moveTo>
                  <a:pt x="248031" y="124016"/>
                </a:moveTo>
                <a:cubicBezTo>
                  <a:pt x="248031" y="192500"/>
                  <a:pt x="192500" y="248031"/>
                  <a:pt x="124016" y="248031"/>
                </a:cubicBezTo>
                <a:cubicBezTo>
                  <a:pt x="55531" y="248031"/>
                  <a:pt x="0" y="192500"/>
                  <a:pt x="0" y="124016"/>
                </a:cubicBezTo>
                <a:cubicBezTo>
                  <a:pt x="0" y="55531"/>
                  <a:pt x="55531" y="0"/>
                  <a:pt x="124016" y="0"/>
                </a:cubicBezTo>
                <a:cubicBezTo>
                  <a:pt x="192500" y="0"/>
                  <a:pt x="248031" y="55531"/>
                  <a:pt x="248031" y="124016"/>
                </a:cubicBezTo>
                <a:close/>
              </a:path>
            </a:pathLst>
          </a:custGeom>
          <a:solidFill>
            <a:srgbClr val="FDA939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21" name="Gráfico 119">
            <a:extLst>
              <a:ext uri="{FF2B5EF4-FFF2-40B4-BE49-F238E27FC236}">
                <a16:creationId xmlns:a16="http://schemas.microsoft.com/office/drawing/2014/main" id="{469A1A0C-7524-4C9E-B618-888C0A52D9D9}"/>
              </a:ext>
            </a:extLst>
          </p:cNvPr>
          <p:cNvGrpSpPr/>
          <p:nvPr/>
        </p:nvGrpSpPr>
        <p:grpSpPr>
          <a:xfrm>
            <a:off x="6760104" y="2027330"/>
            <a:ext cx="1668658" cy="1461680"/>
            <a:chOff x="5153025" y="2605087"/>
            <a:chExt cx="1882140" cy="1648682"/>
          </a:xfrm>
        </p:grpSpPr>
        <p:sp>
          <p:nvSpPr>
            <p:cNvPr id="122" name="Forma libre: forma 121">
              <a:extLst>
                <a:ext uri="{FF2B5EF4-FFF2-40B4-BE49-F238E27FC236}">
                  <a16:creationId xmlns:a16="http://schemas.microsoft.com/office/drawing/2014/main" id="{35FE9BEF-21C3-464E-BDC4-68DF46912C1C}"/>
                </a:ext>
              </a:extLst>
            </p:cNvPr>
            <p:cNvSpPr/>
            <p:nvPr/>
          </p:nvSpPr>
          <p:spPr>
            <a:xfrm>
              <a:off x="5904261" y="3947540"/>
              <a:ext cx="379666" cy="302037"/>
            </a:xfrm>
            <a:custGeom>
              <a:avLst/>
              <a:gdLst>
                <a:gd name="connsiteX0" fmla="*/ 379667 w 379666"/>
                <a:gd name="connsiteY0" fmla="*/ 302038 h 302037"/>
                <a:gd name="connsiteX1" fmla="*/ 0 w 379666"/>
                <a:gd name="connsiteY1" fmla="*/ 302038 h 302037"/>
                <a:gd name="connsiteX2" fmla="*/ 35719 w 379666"/>
                <a:gd name="connsiteY2" fmla="*/ 0 h 302037"/>
                <a:gd name="connsiteX3" fmla="*/ 343948 w 379666"/>
                <a:gd name="connsiteY3" fmla="*/ 0 h 302037"/>
                <a:gd name="connsiteX4" fmla="*/ 379667 w 379666"/>
                <a:gd name="connsiteY4" fmla="*/ 302038 h 30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66" h="302037">
                  <a:moveTo>
                    <a:pt x="379667" y="302038"/>
                  </a:moveTo>
                  <a:lnTo>
                    <a:pt x="0" y="302038"/>
                  </a:lnTo>
                  <a:lnTo>
                    <a:pt x="35719" y="0"/>
                  </a:lnTo>
                  <a:lnTo>
                    <a:pt x="343948" y="0"/>
                  </a:lnTo>
                  <a:lnTo>
                    <a:pt x="379667" y="302038"/>
                  </a:lnTo>
                  <a:close/>
                </a:path>
              </a:pathLst>
            </a:custGeom>
            <a:solidFill>
              <a:srgbClr val="CFCFC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3" name="Forma libre: forma 122">
              <a:extLst>
                <a:ext uri="{FF2B5EF4-FFF2-40B4-BE49-F238E27FC236}">
                  <a16:creationId xmlns:a16="http://schemas.microsoft.com/office/drawing/2014/main" id="{156276D9-5A1E-45DE-864F-2590134A04E3}"/>
                </a:ext>
              </a:extLst>
            </p:cNvPr>
            <p:cNvSpPr/>
            <p:nvPr/>
          </p:nvSpPr>
          <p:spPr>
            <a:xfrm>
              <a:off x="5682614" y="4206525"/>
              <a:ext cx="822960" cy="47243"/>
            </a:xfrm>
            <a:custGeom>
              <a:avLst/>
              <a:gdLst>
                <a:gd name="connsiteX0" fmla="*/ 822960 w 822960"/>
                <a:gd name="connsiteY0" fmla="*/ 23622 h 47243"/>
                <a:gd name="connsiteX1" fmla="*/ 807815 w 822960"/>
                <a:gd name="connsiteY1" fmla="*/ 47244 h 47243"/>
                <a:gd name="connsiteX2" fmla="*/ 15145 w 822960"/>
                <a:gd name="connsiteY2" fmla="*/ 47244 h 47243"/>
                <a:gd name="connsiteX3" fmla="*/ 0 w 822960"/>
                <a:gd name="connsiteY3" fmla="*/ 23622 h 47243"/>
                <a:gd name="connsiteX4" fmla="*/ 0 w 822960"/>
                <a:gd name="connsiteY4" fmla="*/ 23622 h 47243"/>
                <a:gd name="connsiteX5" fmla="*/ 15145 w 822960"/>
                <a:gd name="connsiteY5" fmla="*/ 0 h 47243"/>
                <a:gd name="connsiteX6" fmla="*/ 807815 w 822960"/>
                <a:gd name="connsiteY6" fmla="*/ 0 h 47243"/>
                <a:gd name="connsiteX7" fmla="*/ 822960 w 822960"/>
                <a:gd name="connsiteY7" fmla="*/ 23622 h 47243"/>
                <a:gd name="connsiteX8" fmla="*/ 822960 w 822960"/>
                <a:gd name="connsiteY8" fmla="*/ 23622 h 47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2960" h="47243">
                  <a:moveTo>
                    <a:pt x="822960" y="23622"/>
                  </a:moveTo>
                  <a:cubicBezTo>
                    <a:pt x="822960" y="36671"/>
                    <a:pt x="816197" y="47244"/>
                    <a:pt x="807815" y="47244"/>
                  </a:cubicBezTo>
                  <a:lnTo>
                    <a:pt x="15145" y="47244"/>
                  </a:lnTo>
                  <a:cubicBezTo>
                    <a:pt x="6763" y="47244"/>
                    <a:pt x="0" y="36671"/>
                    <a:pt x="0" y="23622"/>
                  </a:cubicBezTo>
                  <a:lnTo>
                    <a:pt x="0" y="23622"/>
                  </a:lnTo>
                  <a:cubicBezTo>
                    <a:pt x="0" y="10573"/>
                    <a:pt x="6763" y="0"/>
                    <a:pt x="15145" y="0"/>
                  </a:cubicBezTo>
                  <a:lnTo>
                    <a:pt x="807815" y="0"/>
                  </a:lnTo>
                  <a:cubicBezTo>
                    <a:pt x="816197" y="0"/>
                    <a:pt x="822960" y="10573"/>
                    <a:pt x="822960" y="23622"/>
                  </a:cubicBezTo>
                  <a:lnTo>
                    <a:pt x="822960" y="23622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4" name="Forma libre: forma 123">
              <a:extLst>
                <a:ext uri="{FF2B5EF4-FFF2-40B4-BE49-F238E27FC236}">
                  <a16:creationId xmlns:a16="http://schemas.microsoft.com/office/drawing/2014/main" id="{18D6010C-ED7B-4AAD-923F-48951363055A}"/>
                </a:ext>
              </a:extLst>
            </p:cNvPr>
            <p:cNvSpPr/>
            <p:nvPr/>
          </p:nvSpPr>
          <p:spPr>
            <a:xfrm>
              <a:off x="5153025" y="2605087"/>
              <a:ext cx="1882044" cy="1342453"/>
            </a:xfrm>
            <a:custGeom>
              <a:avLst/>
              <a:gdLst>
                <a:gd name="connsiteX0" fmla="*/ 1777365 w 1882044"/>
                <a:gd name="connsiteY0" fmla="*/ 0 h 1342453"/>
                <a:gd name="connsiteX1" fmla="*/ 1882045 w 1882044"/>
                <a:gd name="connsiteY1" fmla="*/ 104680 h 1342453"/>
                <a:gd name="connsiteX2" fmla="*/ 1882045 w 1882044"/>
                <a:gd name="connsiteY2" fmla="*/ 1237774 h 1342453"/>
                <a:gd name="connsiteX3" fmla="*/ 1777365 w 1882044"/>
                <a:gd name="connsiteY3" fmla="*/ 1342454 h 1342453"/>
                <a:gd name="connsiteX4" fmla="*/ 104680 w 1882044"/>
                <a:gd name="connsiteY4" fmla="*/ 1342454 h 1342453"/>
                <a:gd name="connsiteX5" fmla="*/ 0 w 1882044"/>
                <a:gd name="connsiteY5" fmla="*/ 1237774 h 1342453"/>
                <a:gd name="connsiteX6" fmla="*/ 0 w 1882044"/>
                <a:gd name="connsiteY6" fmla="*/ 104680 h 1342453"/>
                <a:gd name="connsiteX7" fmla="*/ 104680 w 1882044"/>
                <a:gd name="connsiteY7" fmla="*/ 0 h 134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82044" h="1342453">
                  <a:moveTo>
                    <a:pt x="1777365" y="0"/>
                  </a:moveTo>
                  <a:cubicBezTo>
                    <a:pt x="1835178" y="0"/>
                    <a:pt x="1882045" y="46867"/>
                    <a:pt x="1882045" y="104680"/>
                  </a:cubicBezTo>
                  <a:lnTo>
                    <a:pt x="1882045" y="1237774"/>
                  </a:lnTo>
                  <a:cubicBezTo>
                    <a:pt x="1882045" y="1295587"/>
                    <a:pt x="1835178" y="1342454"/>
                    <a:pt x="1777365" y="1342454"/>
                  </a:cubicBezTo>
                  <a:lnTo>
                    <a:pt x="104680" y="1342454"/>
                  </a:lnTo>
                  <a:cubicBezTo>
                    <a:pt x="46867" y="1342454"/>
                    <a:pt x="0" y="1295587"/>
                    <a:pt x="0" y="1237774"/>
                  </a:cubicBezTo>
                  <a:lnTo>
                    <a:pt x="0" y="104680"/>
                  </a:lnTo>
                  <a:cubicBezTo>
                    <a:pt x="0" y="46867"/>
                    <a:pt x="46867" y="0"/>
                    <a:pt x="104680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5" name="Forma libre: forma 124">
              <a:extLst>
                <a:ext uri="{FF2B5EF4-FFF2-40B4-BE49-F238E27FC236}">
                  <a16:creationId xmlns:a16="http://schemas.microsoft.com/office/drawing/2014/main" id="{2DF51EBE-32C7-47CA-89A0-2AC91FBBA550}"/>
                </a:ext>
              </a:extLst>
            </p:cNvPr>
            <p:cNvSpPr/>
            <p:nvPr/>
          </p:nvSpPr>
          <p:spPr>
            <a:xfrm>
              <a:off x="5153501" y="2605087"/>
              <a:ext cx="1881663" cy="1342548"/>
            </a:xfrm>
            <a:custGeom>
              <a:avLst/>
              <a:gdLst>
                <a:gd name="connsiteX0" fmla="*/ 1776984 w 1881663"/>
                <a:gd name="connsiteY0" fmla="*/ 0 h 1342548"/>
                <a:gd name="connsiteX1" fmla="*/ 1771460 w 1881663"/>
                <a:gd name="connsiteY1" fmla="*/ 0 h 1342548"/>
                <a:gd name="connsiteX2" fmla="*/ 1771936 w 1881663"/>
                <a:gd name="connsiteY2" fmla="*/ 9811 h 1342548"/>
                <a:gd name="connsiteX3" fmla="*/ 1771936 w 1881663"/>
                <a:gd name="connsiteY3" fmla="*/ 865727 h 1342548"/>
                <a:gd name="connsiteX4" fmla="*/ 1389983 w 1881663"/>
                <a:gd name="connsiteY4" fmla="*/ 1247680 h 1342548"/>
                <a:gd name="connsiteX5" fmla="*/ 0 w 1881663"/>
                <a:gd name="connsiteY5" fmla="*/ 1247680 h 1342548"/>
                <a:gd name="connsiteX6" fmla="*/ 104204 w 1881663"/>
                <a:gd name="connsiteY6" fmla="*/ 1342549 h 1342548"/>
                <a:gd name="connsiteX7" fmla="*/ 1776984 w 1881663"/>
                <a:gd name="connsiteY7" fmla="*/ 1342549 h 1342548"/>
                <a:gd name="connsiteX8" fmla="*/ 1881664 w 1881663"/>
                <a:gd name="connsiteY8" fmla="*/ 1237869 h 1342548"/>
                <a:gd name="connsiteX9" fmla="*/ 1881664 w 1881663"/>
                <a:gd name="connsiteY9" fmla="*/ 104680 h 1342548"/>
                <a:gd name="connsiteX10" fmla="*/ 1776984 w 1881663"/>
                <a:gd name="connsiteY10" fmla="*/ 0 h 134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81663" h="1342548">
                  <a:moveTo>
                    <a:pt x="1776984" y="0"/>
                  </a:moveTo>
                  <a:lnTo>
                    <a:pt x="1771460" y="0"/>
                  </a:lnTo>
                  <a:cubicBezTo>
                    <a:pt x="1771745" y="3239"/>
                    <a:pt x="1771936" y="6477"/>
                    <a:pt x="1771936" y="9811"/>
                  </a:cubicBezTo>
                  <a:lnTo>
                    <a:pt x="1771936" y="865727"/>
                  </a:lnTo>
                  <a:cubicBezTo>
                    <a:pt x="1771936" y="1076706"/>
                    <a:pt x="1600962" y="1247680"/>
                    <a:pt x="1389983" y="1247680"/>
                  </a:cubicBezTo>
                  <a:lnTo>
                    <a:pt x="0" y="1247680"/>
                  </a:lnTo>
                  <a:cubicBezTo>
                    <a:pt x="4953" y="1300925"/>
                    <a:pt x="49625" y="1342549"/>
                    <a:pt x="104204" y="1342549"/>
                  </a:cubicBezTo>
                  <a:lnTo>
                    <a:pt x="1776984" y="1342549"/>
                  </a:lnTo>
                  <a:cubicBezTo>
                    <a:pt x="1834801" y="1342549"/>
                    <a:pt x="1881664" y="1295686"/>
                    <a:pt x="1881664" y="1237869"/>
                  </a:cubicBezTo>
                  <a:lnTo>
                    <a:pt x="1881664" y="104680"/>
                  </a:lnTo>
                  <a:cubicBezTo>
                    <a:pt x="1881664" y="46863"/>
                    <a:pt x="1834801" y="0"/>
                    <a:pt x="1776984" y="0"/>
                  </a:cubicBezTo>
                  <a:close/>
                </a:path>
              </a:pathLst>
            </a:custGeom>
            <a:solidFill>
              <a:srgbClr val="DDDD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6" name="Forma libre: forma 125">
              <a:extLst>
                <a:ext uri="{FF2B5EF4-FFF2-40B4-BE49-F238E27FC236}">
                  <a16:creationId xmlns:a16="http://schemas.microsoft.com/office/drawing/2014/main" id="{928AF6A7-342F-46C9-BFCB-D4327A89CB8F}"/>
                </a:ext>
              </a:extLst>
            </p:cNvPr>
            <p:cNvSpPr/>
            <p:nvPr/>
          </p:nvSpPr>
          <p:spPr>
            <a:xfrm>
              <a:off x="5153025" y="2605087"/>
              <a:ext cx="1882044" cy="1073943"/>
            </a:xfrm>
            <a:custGeom>
              <a:avLst/>
              <a:gdLst>
                <a:gd name="connsiteX0" fmla="*/ 1777460 w 1882044"/>
                <a:gd name="connsiteY0" fmla="*/ 0 h 1073943"/>
                <a:gd name="connsiteX1" fmla="*/ 104680 w 1882044"/>
                <a:gd name="connsiteY1" fmla="*/ 0 h 1073943"/>
                <a:gd name="connsiteX2" fmla="*/ 0 w 1882044"/>
                <a:gd name="connsiteY2" fmla="*/ 104680 h 1073943"/>
                <a:gd name="connsiteX3" fmla="*/ 0 w 1882044"/>
                <a:gd name="connsiteY3" fmla="*/ 1073944 h 1073943"/>
                <a:gd name="connsiteX4" fmla="*/ 1882045 w 1882044"/>
                <a:gd name="connsiteY4" fmla="*/ 1073944 h 1073943"/>
                <a:gd name="connsiteX5" fmla="*/ 1882045 w 1882044"/>
                <a:gd name="connsiteY5" fmla="*/ 104680 h 1073943"/>
                <a:gd name="connsiteX6" fmla="*/ 1777365 w 1882044"/>
                <a:gd name="connsiteY6" fmla="*/ 0 h 1073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2044" h="1073943">
                  <a:moveTo>
                    <a:pt x="1777460" y="0"/>
                  </a:moveTo>
                  <a:lnTo>
                    <a:pt x="104680" y="0"/>
                  </a:lnTo>
                  <a:cubicBezTo>
                    <a:pt x="46863" y="0"/>
                    <a:pt x="0" y="46863"/>
                    <a:pt x="0" y="104680"/>
                  </a:cubicBezTo>
                  <a:lnTo>
                    <a:pt x="0" y="1073944"/>
                  </a:lnTo>
                  <a:lnTo>
                    <a:pt x="1882045" y="1073944"/>
                  </a:lnTo>
                  <a:lnTo>
                    <a:pt x="1882045" y="104680"/>
                  </a:lnTo>
                  <a:cubicBezTo>
                    <a:pt x="1882045" y="46863"/>
                    <a:pt x="1835182" y="0"/>
                    <a:pt x="1777365" y="0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7" name="Forma libre: forma 126">
              <a:extLst>
                <a:ext uri="{FF2B5EF4-FFF2-40B4-BE49-F238E27FC236}">
                  <a16:creationId xmlns:a16="http://schemas.microsoft.com/office/drawing/2014/main" id="{BB5C0C52-BD63-4462-94CA-C7A2BE598BDD}"/>
                </a:ext>
              </a:extLst>
            </p:cNvPr>
            <p:cNvSpPr/>
            <p:nvPr/>
          </p:nvSpPr>
          <p:spPr>
            <a:xfrm>
              <a:off x="6040374" y="3761422"/>
              <a:ext cx="107441" cy="107441"/>
            </a:xfrm>
            <a:custGeom>
              <a:avLst/>
              <a:gdLst>
                <a:gd name="connsiteX0" fmla="*/ 107442 w 107441"/>
                <a:gd name="connsiteY0" fmla="*/ 53721 h 107441"/>
                <a:gd name="connsiteX1" fmla="*/ 53721 w 107441"/>
                <a:gd name="connsiteY1" fmla="*/ 107442 h 107441"/>
                <a:gd name="connsiteX2" fmla="*/ 0 w 107441"/>
                <a:gd name="connsiteY2" fmla="*/ 53721 h 107441"/>
                <a:gd name="connsiteX3" fmla="*/ 53721 w 107441"/>
                <a:gd name="connsiteY3" fmla="*/ 0 h 107441"/>
                <a:gd name="connsiteX4" fmla="*/ 107442 w 107441"/>
                <a:gd name="connsiteY4" fmla="*/ 53721 h 107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441" h="107441">
                  <a:moveTo>
                    <a:pt x="107442" y="53721"/>
                  </a:moveTo>
                  <a:cubicBezTo>
                    <a:pt x="107442" y="83439"/>
                    <a:pt x="83439" y="107442"/>
                    <a:pt x="53721" y="107442"/>
                  </a:cubicBezTo>
                  <a:cubicBezTo>
                    <a:pt x="24003" y="107442"/>
                    <a:pt x="0" y="83344"/>
                    <a:pt x="0" y="53721"/>
                  </a:cubicBezTo>
                  <a:cubicBezTo>
                    <a:pt x="0" y="24098"/>
                    <a:pt x="24098" y="0"/>
                    <a:pt x="53721" y="0"/>
                  </a:cubicBezTo>
                  <a:cubicBezTo>
                    <a:pt x="83344" y="0"/>
                    <a:pt x="107442" y="24098"/>
                    <a:pt x="107442" y="53721"/>
                  </a:cubicBezTo>
                  <a:close/>
                </a:path>
              </a:pathLst>
            </a:custGeom>
            <a:solidFill>
              <a:srgbClr val="DDDD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128" name="Gráfico 119">
              <a:extLst>
                <a:ext uri="{FF2B5EF4-FFF2-40B4-BE49-F238E27FC236}">
                  <a16:creationId xmlns:a16="http://schemas.microsoft.com/office/drawing/2014/main" id="{FF07F4BA-1A53-41EB-8478-37AC0D1C10FE}"/>
                </a:ext>
              </a:extLst>
            </p:cNvPr>
            <p:cNvGrpSpPr/>
            <p:nvPr/>
          </p:nvGrpSpPr>
          <p:grpSpPr>
            <a:xfrm>
              <a:off x="5281612" y="2747390"/>
              <a:ext cx="1628584" cy="117633"/>
              <a:chOff x="5281612" y="2747390"/>
              <a:chExt cx="1628584" cy="117633"/>
            </a:xfrm>
            <a:solidFill>
              <a:srgbClr val="6774FF"/>
            </a:solidFill>
          </p:grpSpPr>
          <p:sp>
            <p:nvSpPr>
              <p:cNvPr id="129" name="Forma libre: forma 128">
                <a:extLst>
                  <a:ext uri="{FF2B5EF4-FFF2-40B4-BE49-F238E27FC236}">
                    <a16:creationId xmlns:a16="http://schemas.microsoft.com/office/drawing/2014/main" id="{B142552C-22A0-490C-90ED-FAA2AD2A4AD8}"/>
                  </a:ext>
                </a:extLst>
              </p:cNvPr>
              <p:cNvSpPr/>
              <p:nvPr/>
            </p:nvSpPr>
            <p:spPr>
              <a:xfrm>
                <a:off x="5281612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0" name="Forma libre: forma 129">
                <a:extLst>
                  <a:ext uri="{FF2B5EF4-FFF2-40B4-BE49-F238E27FC236}">
                    <a16:creationId xmlns:a16="http://schemas.microsoft.com/office/drawing/2014/main" id="{BC004A18-6439-49B7-A77F-61B3E919DEFE}"/>
                  </a:ext>
                </a:extLst>
              </p:cNvPr>
              <p:cNvSpPr/>
              <p:nvPr/>
            </p:nvSpPr>
            <p:spPr>
              <a:xfrm>
                <a:off x="5369337" y="2747390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2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1" name="Forma libre: forma 130">
                <a:extLst>
                  <a:ext uri="{FF2B5EF4-FFF2-40B4-BE49-F238E27FC236}">
                    <a16:creationId xmlns:a16="http://schemas.microsoft.com/office/drawing/2014/main" id="{184BA6FD-6906-4FE7-B710-FFFEFD39EE6B}"/>
                  </a:ext>
                </a:extLst>
              </p:cNvPr>
              <p:cNvSpPr/>
              <p:nvPr/>
            </p:nvSpPr>
            <p:spPr>
              <a:xfrm>
                <a:off x="5464302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2" name="Forma libre: forma 131">
                <a:extLst>
                  <a:ext uri="{FF2B5EF4-FFF2-40B4-BE49-F238E27FC236}">
                    <a16:creationId xmlns:a16="http://schemas.microsoft.com/office/drawing/2014/main" id="{F38DF36A-CDB0-4760-991E-5823736D97E7}"/>
                  </a:ext>
                </a:extLst>
              </p:cNvPr>
              <p:cNvSpPr/>
              <p:nvPr/>
            </p:nvSpPr>
            <p:spPr>
              <a:xfrm>
                <a:off x="5551932" y="2747390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2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5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3" name="Forma libre: forma 132">
                <a:extLst>
                  <a:ext uri="{FF2B5EF4-FFF2-40B4-BE49-F238E27FC236}">
                    <a16:creationId xmlns:a16="http://schemas.microsoft.com/office/drawing/2014/main" id="{E0A4BFD2-F899-40DE-A2B1-CF01D68743AF}"/>
                  </a:ext>
                </a:extLst>
              </p:cNvPr>
              <p:cNvSpPr/>
              <p:nvPr/>
            </p:nvSpPr>
            <p:spPr>
              <a:xfrm>
                <a:off x="5646896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4" name="Forma libre: forma 133">
                <a:extLst>
                  <a:ext uri="{FF2B5EF4-FFF2-40B4-BE49-F238E27FC236}">
                    <a16:creationId xmlns:a16="http://schemas.microsoft.com/office/drawing/2014/main" id="{BE44EC9A-986E-47FD-9516-13438C019E5C}"/>
                  </a:ext>
                </a:extLst>
              </p:cNvPr>
              <p:cNvSpPr/>
              <p:nvPr/>
            </p:nvSpPr>
            <p:spPr>
              <a:xfrm>
                <a:off x="5734621" y="2747390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814 w 79819"/>
                  <a:gd name="connsiteY15" fmla="*/ 19622 h 117633"/>
                  <a:gd name="connsiteX16" fmla="*/ 27622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4" y="19622"/>
                    </a:cubicBezTo>
                    <a:cubicBezTo>
                      <a:pt x="34290" y="19622"/>
                      <a:pt x="30099" y="22670"/>
                      <a:pt x="27622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5" name="Forma libre: forma 134">
                <a:extLst>
                  <a:ext uri="{FF2B5EF4-FFF2-40B4-BE49-F238E27FC236}">
                    <a16:creationId xmlns:a16="http://schemas.microsoft.com/office/drawing/2014/main" id="{6EAD84C7-CD77-4DDD-890D-44559822779B}"/>
                  </a:ext>
                </a:extLst>
              </p:cNvPr>
              <p:cNvSpPr/>
              <p:nvPr/>
            </p:nvSpPr>
            <p:spPr>
              <a:xfrm>
                <a:off x="5829490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6" name="Forma libre: forma 135">
                <a:extLst>
                  <a:ext uri="{FF2B5EF4-FFF2-40B4-BE49-F238E27FC236}">
                    <a16:creationId xmlns:a16="http://schemas.microsoft.com/office/drawing/2014/main" id="{F3B9E697-B039-496E-A8FF-3D8AEB95C79D}"/>
                  </a:ext>
                </a:extLst>
              </p:cNvPr>
              <p:cNvSpPr/>
              <p:nvPr/>
            </p:nvSpPr>
            <p:spPr>
              <a:xfrm>
                <a:off x="5917215" y="2747390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2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5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7" name="Forma libre: forma 136">
                <a:extLst>
                  <a:ext uri="{FF2B5EF4-FFF2-40B4-BE49-F238E27FC236}">
                    <a16:creationId xmlns:a16="http://schemas.microsoft.com/office/drawing/2014/main" id="{92F5C3DC-1260-4B37-B840-5DA286677D91}"/>
                  </a:ext>
                </a:extLst>
              </p:cNvPr>
              <p:cNvSpPr/>
              <p:nvPr/>
            </p:nvSpPr>
            <p:spPr>
              <a:xfrm>
                <a:off x="6012179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8" name="Forma libre: forma 137">
                <a:extLst>
                  <a:ext uri="{FF2B5EF4-FFF2-40B4-BE49-F238E27FC236}">
                    <a16:creationId xmlns:a16="http://schemas.microsoft.com/office/drawing/2014/main" id="{B3745627-1F4A-4BDB-ABEC-646873D41A08}"/>
                  </a:ext>
                </a:extLst>
              </p:cNvPr>
              <p:cNvSpPr/>
              <p:nvPr/>
            </p:nvSpPr>
            <p:spPr>
              <a:xfrm>
                <a:off x="6099810" y="2747390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2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5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9" name="Forma libre: forma 138">
                <a:extLst>
                  <a:ext uri="{FF2B5EF4-FFF2-40B4-BE49-F238E27FC236}">
                    <a16:creationId xmlns:a16="http://schemas.microsoft.com/office/drawing/2014/main" id="{9E0E88A9-CCF8-4E13-866A-F31A00FF38B3}"/>
                  </a:ext>
                </a:extLst>
              </p:cNvPr>
              <p:cNvSpPr/>
              <p:nvPr/>
            </p:nvSpPr>
            <p:spPr>
              <a:xfrm>
                <a:off x="6194774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0" name="Forma libre: forma 139">
                <a:extLst>
                  <a:ext uri="{FF2B5EF4-FFF2-40B4-BE49-F238E27FC236}">
                    <a16:creationId xmlns:a16="http://schemas.microsoft.com/office/drawing/2014/main" id="{6F7D04CB-CF03-4BEF-86EF-26C6E2F94F4F}"/>
                  </a:ext>
                </a:extLst>
              </p:cNvPr>
              <p:cNvSpPr/>
              <p:nvPr/>
            </p:nvSpPr>
            <p:spPr>
              <a:xfrm>
                <a:off x="6282499" y="2747390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2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1" name="Forma libre: forma 140">
                <a:extLst>
                  <a:ext uri="{FF2B5EF4-FFF2-40B4-BE49-F238E27FC236}">
                    <a16:creationId xmlns:a16="http://schemas.microsoft.com/office/drawing/2014/main" id="{EF7315B7-F2B6-4248-A990-246834E1ADE5}"/>
                  </a:ext>
                </a:extLst>
              </p:cNvPr>
              <p:cNvSpPr/>
              <p:nvPr/>
            </p:nvSpPr>
            <p:spPr>
              <a:xfrm>
                <a:off x="6377368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2" name="Forma libre: forma 141">
                <a:extLst>
                  <a:ext uri="{FF2B5EF4-FFF2-40B4-BE49-F238E27FC236}">
                    <a16:creationId xmlns:a16="http://schemas.microsoft.com/office/drawing/2014/main" id="{7352D654-C7C0-423B-A81E-FFF0B4B2A1B9}"/>
                  </a:ext>
                </a:extLst>
              </p:cNvPr>
              <p:cNvSpPr/>
              <p:nvPr/>
            </p:nvSpPr>
            <p:spPr>
              <a:xfrm>
                <a:off x="6465093" y="2747390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2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5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3" name="Forma libre: forma 142">
                <a:extLst>
                  <a:ext uri="{FF2B5EF4-FFF2-40B4-BE49-F238E27FC236}">
                    <a16:creationId xmlns:a16="http://schemas.microsoft.com/office/drawing/2014/main" id="{144EB82C-C5EC-4970-94FD-2CCA425B56E8}"/>
                  </a:ext>
                </a:extLst>
              </p:cNvPr>
              <p:cNvSpPr/>
              <p:nvPr/>
            </p:nvSpPr>
            <p:spPr>
              <a:xfrm>
                <a:off x="6560058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4" name="Forma libre: forma 143">
                <a:extLst>
                  <a:ext uri="{FF2B5EF4-FFF2-40B4-BE49-F238E27FC236}">
                    <a16:creationId xmlns:a16="http://schemas.microsoft.com/office/drawing/2014/main" id="{5529251E-3C14-49BB-B6FA-D659B5563A7C}"/>
                  </a:ext>
                </a:extLst>
              </p:cNvPr>
              <p:cNvSpPr/>
              <p:nvPr/>
            </p:nvSpPr>
            <p:spPr>
              <a:xfrm>
                <a:off x="6647687" y="2747390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2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5" name="Forma libre: forma 144">
                <a:extLst>
                  <a:ext uri="{FF2B5EF4-FFF2-40B4-BE49-F238E27FC236}">
                    <a16:creationId xmlns:a16="http://schemas.microsoft.com/office/drawing/2014/main" id="{44E7925A-C4E2-4F54-90AE-6BB6865504B4}"/>
                  </a:ext>
                </a:extLst>
              </p:cNvPr>
              <p:cNvSpPr/>
              <p:nvPr/>
            </p:nvSpPr>
            <p:spPr>
              <a:xfrm>
                <a:off x="6742652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6" name="Forma libre: forma 145">
                <a:extLst>
                  <a:ext uri="{FF2B5EF4-FFF2-40B4-BE49-F238E27FC236}">
                    <a16:creationId xmlns:a16="http://schemas.microsoft.com/office/drawing/2014/main" id="{33F1D949-1016-4100-957C-2490E5C2127D}"/>
                  </a:ext>
                </a:extLst>
              </p:cNvPr>
              <p:cNvSpPr/>
              <p:nvPr/>
            </p:nvSpPr>
            <p:spPr>
              <a:xfrm>
                <a:off x="6830377" y="2747390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5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2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5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339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5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147" name="Gráfico 119">
              <a:extLst>
                <a:ext uri="{FF2B5EF4-FFF2-40B4-BE49-F238E27FC236}">
                  <a16:creationId xmlns:a16="http://schemas.microsoft.com/office/drawing/2014/main" id="{8F935FEC-7DF2-4921-8718-C361F89045FD}"/>
                </a:ext>
              </a:extLst>
            </p:cNvPr>
            <p:cNvGrpSpPr/>
            <p:nvPr/>
          </p:nvGrpSpPr>
          <p:grpSpPr>
            <a:xfrm>
              <a:off x="5277992" y="2918269"/>
              <a:ext cx="1612677" cy="117633"/>
              <a:chOff x="5277992" y="2918269"/>
              <a:chExt cx="1612677" cy="117633"/>
            </a:xfrm>
            <a:solidFill>
              <a:srgbClr val="6774FF"/>
            </a:solidFill>
          </p:grpSpPr>
          <p:sp>
            <p:nvSpPr>
              <p:cNvPr id="148" name="Forma libre: forma 147">
                <a:extLst>
                  <a:ext uri="{FF2B5EF4-FFF2-40B4-BE49-F238E27FC236}">
                    <a16:creationId xmlns:a16="http://schemas.microsoft.com/office/drawing/2014/main" id="{42461227-3BAF-4365-B0FA-4C64C0438407}"/>
                  </a:ext>
                </a:extLst>
              </p:cNvPr>
              <p:cNvSpPr/>
              <p:nvPr/>
            </p:nvSpPr>
            <p:spPr>
              <a:xfrm>
                <a:off x="5277992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4 w 79819"/>
                  <a:gd name="connsiteY11" fmla="*/ 98203 h 117633"/>
                  <a:gd name="connsiteX12" fmla="*/ 52007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9" name="Forma libre: forma 148">
                <a:extLst>
                  <a:ext uri="{FF2B5EF4-FFF2-40B4-BE49-F238E27FC236}">
                    <a16:creationId xmlns:a16="http://schemas.microsoft.com/office/drawing/2014/main" id="{22CB200A-2DA9-4CB4-99CE-49EE954D2C34}"/>
                  </a:ext>
                </a:extLst>
              </p:cNvPr>
              <p:cNvSpPr/>
              <p:nvPr/>
            </p:nvSpPr>
            <p:spPr>
              <a:xfrm>
                <a:off x="5372957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0" name="Forma libre: forma 149">
                <a:extLst>
                  <a:ext uri="{FF2B5EF4-FFF2-40B4-BE49-F238E27FC236}">
                    <a16:creationId xmlns:a16="http://schemas.microsoft.com/office/drawing/2014/main" id="{D1076274-E88F-4ABD-9CF0-858A5C38929C}"/>
                  </a:ext>
                </a:extLst>
              </p:cNvPr>
              <p:cNvSpPr/>
              <p:nvPr/>
            </p:nvSpPr>
            <p:spPr>
              <a:xfrm>
                <a:off x="5460682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1" name="Forma libre: forma 150">
                <a:extLst>
                  <a:ext uri="{FF2B5EF4-FFF2-40B4-BE49-F238E27FC236}">
                    <a16:creationId xmlns:a16="http://schemas.microsoft.com/office/drawing/2014/main" id="{84124135-FED3-4CBF-94FD-0A67DA50B6FF}"/>
                  </a:ext>
                </a:extLst>
              </p:cNvPr>
              <p:cNvSpPr/>
              <p:nvPr/>
            </p:nvSpPr>
            <p:spPr>
              <a:xfrm>
                <a:off x="5555551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2" name="Forma libre: forma 151">
                <a:extLst>
                  <a:ext uri="{FF2B5EF4-FFF2-40B4-BE49-F238E27FC236}">
                    <a16:creationId xmlns:a16="http://schemas.microsoft.com/office/drawing/2014/main" id="{DF88ED66-8B4F-4B16-9DBC-AD4080038236}"/>
                  </a:ext>
                </a:extLst>
              </p:cNvPr>
              <p:cNvSpPr/>
              <p:nvPr/>
            </p:nvSpPr>
            <p:spPr>
              <a:xfrm>
                <a:off x="5643276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099" y="19621"/>
                      <a:pt x="30004" y="22669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3" name="Forma libre: forma 152">
                <a:extLst>
                  <a:ext uri="{FF2B5EF4-FFF2-40B4-BE49-F238E27FC236}">
                    <a16:creationId xmlns:a16="http://schemas.microsoft.com/office/drawing/2014/main" id="{EC9F4FCA-5D2A-42DF-B5BD-D455B6A65891}"/>
                  </a:ext>
                </a:extLst>
              </p:cNvPr>
              <p:cNvSpPr/>
              <p:nvPr/>
            </p:nvSpPr>
            <p:spPr>
              <a:xfrm>
                <a:off x="5738240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4" name="Forma libre: forma 153">
                <a:extLst>
                  <a:ext uri="{FF2B5EF4-FFF2-40B4-BE49-F238E27FC236}">
                    <a16:creationId xmlns:a16="http://schemas.microsoft.com/office/drawing/2014/main" id="{DF6D4F88-FC85-4E08-A213-F213738FCB64}"/>
                  </a:ext>
                </a:extLst>
              </p:cNvPr>
              <p:cNvSpPr/>
              <p:nvPr/>
            </p:nvSpPr>
            <p:spPr>
              <a:xfrm>
                <a:off x="5825870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5" name="Forma libre: forma 154">
                <a:extLst>
                  <a:ext uri="{FF2B5EF4-FFF2-40B4-BE49-F238E27FC236}">
                    <a16:creationId xmlns:a16="http://schemas.microsoft.com/office/drawing/2014/main" id="{7388321A-247B-4F04-89A0-AB86278A148B}"/>
                  </a:ext>
                </a:extLst>
              </p:cNvPr>
              <p:cNvSpPr/>
              <p:nvPr/>
            </p:nvSpPr>
            <p:spPr>
              <a:xfrm>
                <a:off x="5920835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6" name="Forma libre: forma 155">
                <a:extLst>
                  <a:ext uri="{FF2B5EF4-FFF2-40B4-BE49-F238E27FC236}">
                    <a16:creationId xmlns:a16="http://schemas.microsoft.com/office/drawing/2014/main" id="{113CDAB6-0A7E-4DE5-8467-2E6145C2F3D2}"/>
                  </a:ext>
                </a:extLst>
              </p:cNvPr>
              <p:cNvSpPr/>
              <p:nvPr/>
            </p:nvSpPr>
            <p:spPr>
              <a:xfrm>
                <a:off x="6008560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815" y="19621"/>
                    </a:cubicBezTo>
                    <a:cubicBezTo>
                      <a:pt x="34290" y="19621"/>
                      <a:pt x="30099" y="22669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7" name="Forma libre: forma 156">
                <a:extLst>
                  <a:ext uri="{FF2B5EF4-FFF2-40B4-BE49-F238E27FC236}">
                    <a16:creationId xmlns:a16="http://schemas.microsoft.com/office/drawing/2014/main" id="{BC55B9AB-5869-4146-A144-2A8C1DC808D2}"/>
                  </a:ext>
                </a:extLst>
              </p:cNvPr>
              <p:cNvSpPr/>
              <p:nvPr/>
            </p:nvSpPr>
            <p:spPr>
              <a:xfrm>
                <a:off x="6103429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8" name="Forma libre: forma 157">
                <a:extLst>
                  <a:ext uri="{FF2B5EF4-FFF2-40B4-BE49-F238E27FC236}">
                    <a16:creationId xmlns:a16="http://schemas.microsoft.com/office/drawing/2014/main" id="{131B264A-B50E-45D9-92C6-CAAA163DE080}"/>
                  </a:ext>
                </a:extLst>
              </p:cNvPr>
              <p:cNvSpPr/>
              <p:nvPr/>
            </p:nvSpPr>
            <p:spPr>
              <a:xfrm>
                <a:off x="6191154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813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9" name="Forma libre: forma 158">
                <a:extLst>
                  <a:ext uri="{FF2B5EF4-FFF2-40B4-BE49-F238E27FC236}">
                    <a16:creationId xmlns:a16="http://schemas.microsoft.com/office/drawing/2014/main" id="{FF329E0A-A9CF-4438-A8FA-DD73176FBE81}"/>
                  </a:ext>
                </a:extLst>
              </p:cNvPr>
              <p:cNvSpPr/>
              <p:nvPr/>
            </p:nvSpPr>
            <p:spPr>
              <a:xfrm>
                <a:off x="6286118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0" name="Forma libre: forma 159">
                <a:extLst>
                  <a:ext uri="{FF2B5EF4-FFF2-40B4-BE49-F238E27FC236}">
                    <a16:creationId xmlns:a16="http://schemas.microsoft.com/office/drawing/2014/main" id="{64A08038-8C75-4941-8A53-5F1A6C36EC54}"/>
                  </a:ext>
                </a:extLst>
              </p:cNvPr>
              <p:cNvSpPr/>
              <p:nvPr/>
            </p:nvSpPr>
            <p:spPr>
              <a:xfrm>
                <a:off x="6373749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4 w 79914"/>
                  <a:gd name="connsiteY15" fmla="*/ 19621 h 117633"/>
                  <a:gd name="connsiteX16" fmla="*/ 27622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814" y="19621"/>
                    </a:cubicBezTo>
                    <a:cubicBezTo>
                      <a:pt x="34290" y="19621"/>
                      <a:pt x="30099" y="22669"/>
                      <a:pt x="27622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1" name="Forma libre: forma 160">
                <a:extLst>
                  <a:ext uri="{FF2B5EF4-FFF2-40B4-BE49-F238E27FC236}">
                    <a16:creationId xmlns:a16="http://schemas.microsoft.com/office/drawing/2014/main" id="{159EFF40-3015-49E4-A72D-21649B9361C9}"/>
                  </a:ext>
                </a:extLst>
              </p:cNvPr>
              <p:cNvSpPr/>
              <p:nvPr/>
            </p:nvSpPr>
            <p:spPr>
              <a:xfrm>
                <a:off x="6468713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2" name="Forma libre: forma 161">
                <a:extLst>
                  <a:ext uri="{FF2B5EF4-FFF2-40B4-BE49-F238E27FC236}">
                    <a16:creationId xmlns:a16="http://schemas.microsoft.com/office/drawing/2014/main" id="{3CE9551F-EBD0-4DEA-B2A7-CE3BF7AEC6C1}"/>
                  </a:ext>
                </a:extLst>
              </p:cNvPr>
              <p:cNvSpPr/>
              <p:nvPr/>
            </p:nvSpPr>
            <p:spPr>
              <a:xfrm>
                <a:off x="6556438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8" y="24003"/>
                      <a:pt x="9716" y="14383"/>
                    </a:cubicBezTo>
                    <a:cubicBezTo>
                      <a:pt x="16192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3" name="Forma libre: forma 162">
                <a:extLst>
                  <a:ext uri="{FF2B5EF4-FFF2-40B4-BE49-F238E27FC236}">
                    <a16:creationId xmlns:a16="http://schemas.microsoft.com/office/drawing/2014/main" id="{47ADD728-41BB-489D-A781-6861BF71EBEA}"/>
                  </a:ext>
                </a:extLst>
              </p:cNvPr>
              <p:cNvSpPr/>
              <p:nvPr/>
            </p:nvSpPr>
            <p:spPr>
              <a:xfrm>
                <a:off x="6651307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4" name="Forma libre: forma 163">
                <a:extLst>
                  <a:ext uri="{FF2B5EF4-FFF2-40B4-BE49-F238E27FC236}">
                    <a16:creationId xmlns:a16="http://schemas.microsoft.com/office/drawing/2014/main" id="{297ED420-5B1E-4130-9721-72581FAA879D}"/>
                  </a:ext>
                </a:extLst>
              </p:cNvPr>
              <p:cNvSpPr/>
              <p:nvPr/>
            </p:nvSpPr>
            <p:spPr>
              <a:xfrm>
                <a:off x="6739032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5" name="Forma libre: forma 164">
                <a:extLst>
                  <a:ext uri="{FF2B5EF4-FFF2-40B4-BE49-F238E27FC236}">
                    <a16:creationId xmlns:a16="http://schemas.microsoft.com/office/drawing/2014/main" id="{B45AC400-CC2F-4CDD-ADA7-9EF1F0B560ED}"/>
                  </a:ext>
                </a:extLst>
              </p:cNvPr>
              <p:cNvSpPr/>
              <p:nvPr/>
            </p:nvSpPr>
            <p:spPr>
              <a:xfrm>
                <a:off x="6833996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166" name="Gráfico 119">
              <a:extLst>
                <a:ext uri="{FF2B5EF4-FFF2-40B4-BE49-F238E27FC236}">
                  <a16:creationId xmlns:a16="http://schemas.microsoft.com/office/drawing/2014/main" id="{3147B689-C9F8-41DC-AD2C-B399FA1698D4}"/>
                </a:ext>
              </a:extLst>
            </p:cNvPr>
            <p:cNvGrpSpPr/>
            <p:nvPr/>
          </p:nvGrpSpPr>
          <p:grpSpPr>
            <a:xfrm>
              <a:off x="5281612" y="3079908"/>
              <a:ext cx="1628584" cy="117633"/>
              <a:chOff x="5281612" y="3079908"/>
              <a:chExt cx="1628584" cy="117633"/>
            </a:xfrm>
            <a:solidFill>
              <a:srgbClr val="6774FF"/>
            </a:solidFill>
          </p:grpSpPr>
          <p:sp>
            <p:nvSpPr>
              <p:cNvPr id="167" name="Forma libre: forma 166">
                <a:extLst>
                  <a:ext uri="{FF2B5EF4-FFF2-40B4-BE49-F238E27FC236}">
                    <a16:creationId xmlns:a16="http://schemas.microsoft.com/office/drawing/2014/main" id="{1958E5E9-98DB-4F31-8D47-B9B86A6BA047}"/>
                  </a:ext>
                </a:extLst>
              </p:cNvPr>
              <p:cNvSpPr/>
              <p:nvPr/>
            </p:nvSpPr>
            <p:spPr>
              <a:xfrm>
                <a:off x="5281612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8" name="Forma libre: forma 167">
                <a:extLst>
                  <a:ext uri="{FF2B5EF4-FFF2-40B4-BE49-F238E27FC236}">
                    <a16:creationId xmlns:a16="http://schemas.microsoft.com/office/drawing/2014/main" id="{47060FF7-0E8C-40A7-87FA-21781CFEC5D9}"/>
                  </a:ext>
                </a:extLst>
              </p:cNvPr>
              <p:cNvSpPr/>
              <p:nvPr/>
            </p:nvSpPr>
            <p:spPr>
              <a:xfrm>
                <a:off x="5369337" y="3079908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2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9" name="Forma libre: forma 168">
                <a:extLst>
                  <a:ext uri="{FF2B5EF4-FFF2-40B4-BE49-F238E27FC236}">
                    <a16:creationId xmlns:a16="http://schemas.microsoft.com/office/drawing/2014/main" id="{63CDB624-4724-4F61-BFEE-47480D524CF4}"/>
                  </a:ext>
                </a:extLst>
              </p:cNvPr>
              <p:cNvSpPr/>
              <p:nvPr/>
            </p:nvSpPr>
            <p:spPr>
              <a:xfrm>
                <a:off x="5464302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0" name="Forma libre: forma 169">
                <a:extLst>
                  <a:ext uri="{FF2B5EF4-FFF2-40B4-BE49-F238E27FC236}">
                    <a16:creationId xmlns:a16="http://schemas.microsoft.com/office/drawing/2014/main" id="{FB58E161-2DAC-42D9-8234-90DCDE32BEBB}"/>
                  </a:ext>
                </a:extLst>
              </p:cNvPr>
              <p:cNvSpPr/>
              <p:nvPr/>
            </p:nvSpPr>
            <p:spPr>
              <a:xfrm>
                <a:off x="5551932" y="3079908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2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1" name="Forma libre: forma 170">
                <a:extLst>
                  <a:ext uri="{FF2B5EF4-FFF2-40B4-BE49-F238E27FC236}">
                    <a16:creationId xmlns:a16="http://schemas.microsoft.com/office/drawing/2014/main" id="{0D625322-FAF9-4890-A48E-79A1696A2BCE}"/>
                  </a:ext>
                </a:extLst>
              </p:cNvPr>
              <p:cNvSpPr/>
              <p:nvPr/>
            </p:nvSpPr>
            <p:spPr>
              <a:xfrm>
                <a:off x="5646896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2" name="Forma libre: forma 171">
                <a:extLst>
                  <a:ext uri="{FF2B5EF4-FFF2-40B4-BE49-F238E27FC236}">
                    <a16:creationId xmlns:a16="http://schemas.microsoft.com/office/drawing/2014/main" id="{F567AAFD-4B33-4836-9E0B-DAAA92439C76}"/>
                  </a:ext>
                </a:extLst>
              </p:cNvPr>
              <p:cNvSpPr/>
              <p:nvPr/>
            </p:nvSpPr>
            <p:spPr>
              <a:xfrm>
                <a:off x="5734621" y="3079908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814 w 79819"/>
                  <a:gd name="connsiteY15" fmla="*/ 19622 h 117633"/>
                  <a:gd name="connsiteX16" fmla="*/ 27622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4" y="19622"/>
                    </a:cubicBezTo>
                    <a:cubicBezTo>
                      <a:pt x="34290" y="19622"/>
                      <a:pt x="30099" y="22670"/>
                      <a:pt x="27622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3" name="Forma libre: forma 172">
                <a:extLst>
                  <a:ext uri="{FF2B5EF4-FFF2-40B4-BE49-F238E27FC236}">
                    <a16:creationId xmlns:a16="http://schemas.microsoft.com/office/drawing/2014/main" id="{5C450FBF-3884-4378-8D3E-0CB50099CB9F}"/>
                  </a:ext>
                </a:extLst>
              </p:cNvPr>
              <p:cNvSpPr/>
              <p:nvPr/>
            </p:nvSpPr>
            <p:spPr>
              <a:xfrm>
                <a:off x="5829490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4" name="Forma libre: forma 173">
                <a:extLst>
                  <a:ext uri="{FF2B5EF4-FFF2-40B4-BE49-F238E27FC236}">
                    <a16:creationId xmlns:a16="http://schemas.microsoft.com/office/drawing/2014/main" id="{A6E01CED-F8C8-4A4E-A1F1-76AE09DAD432}"/>
                  </a:ext>
                </a:extLst>
              </p:cNvPr>
              <p:cNvSpPr/>
              <p:nvPr/>
            </p:nvSpPr>
            <p:spPr>
              <a:xfrm>
                <a:off x="5917215" y="3079908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2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5" name="Forma libre: forma 174">
                <a:extLst>
                  <a:ext uri="{FF2B5EF4-FFF2-40B4-BE49-F238E27FC236}">
                    <a16:creationId xmlns:a16="http://schemas.microsoft.com/office/drawing/2014/main" id="{D7921D5F-7AF6-49AE-87AF-CD0935403FFA}"/>
                  </a:ext>
                </a:extLst>
              </p:cNvPr>
              <p:cNvSpPr/>
              <p:nvPr/>
            </p:nvSpPr>
            <p:spPr>
              <a:xfrm>
                <a:off x="6012179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6" name="Forma libre: forma 175">
                <a:extLst>
                  <a:ext uri="{FF2B5EF4-FFF2-40B4-BE49-F238E27FC236}">
                    <a16:creationId xmlns:a16="http://schemas.microsoft.com/office/drawing/2014/main" id="{3D3E8ABF-4DDF-41C1-A9BA-BC6BE2AAFAB1}"/>
                  </a:ext>
                </a:extLst>
              </p:cNvPr>
              <p:cNvSpPr/>
              <p:nvPr/>
            </p:nvSpPr>
            <p:spPr>
              <a:xfrm>
                <a:off x="6099810" y="3079908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2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7" name="Forma libre: forma 176">
                <a:extLst>
                  <a:ext uri="{FF2B5EF4-FFF2-40B4-BE49-F238E27FC236}">
                    <a16:creationId xmlns:a16="http://schemas.microsoft.com/office/drawing/2014/main" id="{8F682B76-2434-4591-AF0A-7AE1EF3A64A0}"/>
                  </a:ext>
                </a:extLst>
              </p:cNvPr>
              <p:cNvSpPr/>
              <p:nvPr/>
            </p:nvSpPr>
            <p:spPr>
              <a:xfrm>
                <a:off x="6194774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8" name="Forma libre: forma 177">
                <a:extLst>
                  <a:ext uri="{FF2B5EF4-FFF2-40B4-BE49-F238E27FC236}">
                    <a16:creationId xmlns:a16="http://schemas.microsoft.com/office/drawing/2014/main" id="{79F2BB2B-F1C5-4988-AC9B-E70F15F387B2}"/>
                  </a:ext>
                </a:extLst>
              </p:cNvPr>
              <p:cNvSpPr/>
              <p:nvPr/>
            </p:nvSpPr>
            <p:spPr>
              <a:xfrm>
                <a:off x="6282499" y="3079908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2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9" name="Forma libre: forma 178">
                <a:extLst>
                  <a:ext uri="{FF2B5EF4-FFF2-40B4-BE49-F238E27FC236}">
                    <a16:creationId xmlns:a16="http://schemas.microsoft.com/office/drawing/2014/main" id="{6BC15399-9B5F-410D-9064-DA4F20FC9469}"/>
                  </a:ext>
                </a:extLst>
              </p:cNvPr>
              <p:cNvSpPr/>
              <p:nvPr/>
            </p:nvSpPr>
            <p:spPr>
              <a:xfrm>
                <a:off x="6377368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0" name="Forma libre: forma 179">
                <a:extLst>
                  <a:ext uri="{FF2B5EF4-FFF2-40B4-BE49-F238E27FC236}">
                    <a16:creationId xmlns:a16="http://schemas.microsoft.com/office/drawing/2014/main" id="{4575FCFF-ED5E-4908-980A-3D64E9B39D4A}"/>
                  </a:ext>
                </a:extLst>
              </p:cNvPr>
              <p:cNvSpPr/>
              <p:nvPr/>
            </p:nvSpPr>
            <p:spPr>
              <a:xfrm>
                <a:off x="6465093" y="3079908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2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1" name="Forma libre: forma 180">
                <a:extLst>
                  <a:ext uri="{FF2B5EF4-FFF2-40B4-BE49-F238E27FC236}">
                    <a16:creationId xmlns:a16="http://schemas.microsoft.com/office/drawing/2014/main" id="{B6B4FDAF-F78D-4096-883A-84369FF933DC}"/>
                  </a:ext>
                </a:extLst>
              </p:cNvPr>
              <p:cNvSpPr/>
              <p:nvPr/>
            </p:nvSpPr>
            <p:spPr>
              <a:xfrm>
                <a:off x="6560058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2" name="Forma libre: forma 181">
                <a:extLst>
                  <a:ext uri="{FF2B5EF4-FFF2-40B4-BE49-F238E27FC236}">
                    <a16:creationId xmlns:a16="http://schemas.microsoft.com/office/drawing/2014/main" id="{08A0BD26-E94F-45AD-9D70-08EA8456D191}"/>
                  </a:ext>
                </a:extLst>
              </p:cNvPr>
              <p:cNvSpPr/>
              <p:nvPr/>
            </p:nvSpPr>
            <p:spPr>
              <a:xfrm>
                <a:off x="6647687" y="3079908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2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3" name="Forma libre: forma 182">
                <a:extLst>
                  <a:ext uri="{FF2B5EF4-FFF2-40B4-BE49-F238E27FC236}">
                    <a16:creationId xmlns:a16="http://schemas.microsoft.com/office/drawing/2014/main" id="{DFA3F33E-39CB-4974-A57A-1AAE0F2128DF}"/>
                  </a:ext>
                </a:extLst>
              </p:cNvPr>
              <p:cNvSpPr/>
              <p:nvPr/>
            </p:nvSpPr>
            <p:spPr>
              <a:xfrm>
                <a:off x="6742652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4" name="Forma libre: forma 183">
                <a:extLst>
                  <a:ext uri="{FF2B5EF4-FFF2-40B4-BE49-F238E27FC236}">
                    <a16:creationId xmlns:a16="http://schemas.microsoft.com/office/drawing/2014/main" id="{05344674-344E-4240-A2C6-C4325A1DBAD0}"/>
                  </a:ext>
                </a:extLst>
              </p:cNvPr>
              <p:cNvSpPr/>
              <p:nvPr/>
            </p:nvSpPr>
            <p:spPr>
              <a:xfrm>
                <a:off x="6830377" y="3079908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5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2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5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339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185" name="Gráfico 119">
              <a:extLst>
                <a:ext uri="{FF2B5EF4-FFF2-40B4-BE49-F238E27FC236}">
                  <a16:creationId xmlns:a16="http://schemas.microsoft.com/office/drawing/2014/main" id="{1EE85E35-5908-4DDF-A4CF-EE71B5951D09}"/>
                </a:ext>
              </a:extLst>
            </p:cNvPr>
            <p:cNvGrpSpPr/>
            <p:nvPr/>
          </p:nvGrpSpPr>
          <p:grpSpPr>
            <a:xfrm>
              <a:off x="5281612" y="3410235"/>
              <a:ext cx="1628584" cy="117633"/>
              <a:chOff x="5281612" y="3410235"/>
              <a:chExt cx="1628584" cy="117633"/>
            </a:xfrm>
            <a:solidFill>
              <a:srgbClr val="6774FF"/>
            </a:solidFill>
          </p:grpSpPr>
          <p:sp>
            <p:nvSpPr>
              <p:cNvPr id="186" name="Forma libre: forma 185">
                <a:extLst>
                  <a:ext uri="{FF2B5EF4-FFF2-40B4-BE49-F238E27FC236}">
                    <a16:creationId xmlns:a16="http://schemas.microsoft.com/office/drawing/2014/main" id="{7ED85DFB-CF3B-4665-B38F-7C12255DCE38}"/>
                  </a:ext>
                </a:extLst>
              </p:cNvPr>
              <p:cNvSpPr/>
              <p:nvPr/>
            </p:nvSpPr>
            <p:spPr>
              <a:xfrm>
                <a:off x="5281612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7" name="Forma libre: forma 186">
                <a:extLst>
                  <a:ext uri="{FF2B5EF4-FFF2-40B4-BE49-F238E27FC236}">
                    <a16:creationId xmlns:a16="http://schemas.microsoft.com/office/drawing/2014/main" id="{FD543BB6-0D1E-4C39-A012-53C1165D968F}"/>
                  </a:ext>
                </a:extLst>
              </p:cNvPr>
              <p:cNvSpPr/>
              <p:nvPr/>
            </p:nvSpPr>
            <p:spPr>
              <a:xfrm>
                <a:off x="5369337" y="3410235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5" y="19621"/>
                    </a:cubicBezTo>
                    <a:cubicBezTo>
                      <a:pt x="34290" y="19621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8" name="Forma libre: forma 187">
                <a:extLst>
                  <a:ext uri="{FF2B5EF4-FFF2-40B4-BE49-F238E27FC236}">
                    <a16:creationId xmlns:a16="http://schemas.microsoft.com/office/drawing/2014/main" id="{0DFA43A7-B860-41DD-BF90-8492E9FBD87B}"/>
                  </a:ext>
                </a:extLst>
              </p:cNvPr>
              <p:cNvSpPr/>
              <p:nvPr/>
            </p:nvSpPr>
            <p:spPr>
              <a:xfrm>
                <a:off x="5464302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9" name="Forma libre: forma 188">
                <a:extLst>
                  <a:ext uri="{FF2B5EF4-FFF2-40B4-BE49-F238E27FC236}">
                    <a16:creationId xmlns:a16="http://schemas.microsoft.com/office/drawing/2014/main" id="{625D435C-602F-416E-87F4-91F00A5EEC7B}"/>
                  </a:ext>
                </a:extLst>
              </p:cNvPr>
              <p:cNvSpPr/>
              <p:nvPr/>
            </p:nvSpPr>
            <p:spPr>
              <a:xfrm>
                <a:off x="5551932" y="3410235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099" y="19621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0" name="Forma libre: forma 189">
                <a:extLst>
                  <a:ext uri="{FF2B5EF4-FFF2-40B4-BE49-F238E27FC236}">
                    <a16:creationId xmlns:a16="http://schemas.microsoft.com/office/drawing/2014/main" id="{3E62E8FA-8021-432B-981B-70617F1C9752}"/>
                  </a:ext>
                </a:extLst>
              </p:cNvPr>
              <p:cNvSpPr/>
              <p:nvPr/>
            </p:nvSpPr>
            <p:spPr>
              <a:xfrm>
                <a:off x="5646896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1" name="Forma libre: forma 190">
                <a:extLst>
                  <a:ext uri="{FF2B5EF4-FFF2-40B4-BE49-F238E27FC236}">
                    <a16:creationId xmlns:a16="http://schemas.microsoft.com/office/drawing/2014/main" id="{44774EBC-D5C7-44D1-9B1E-7E2FC513CF68}"/>
                  </a:ext>
                </a:extLst>
              </p:cNvPr>
              <p:cNvSpPr/>
              <p:nvPr/>
            </p:nvSpPr>
            <p:spPr>
              <a:xfrm>
                <a:off x="5734621" y="3410235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814 w 79819"/>
                  <a:gd name="connsiteY15" fmla="*/ 19621 h 117633"/>
                  <a:gd name="connsiteX16" fmla="*/ 27622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4" y="19621"/>
                    </a:cubicBezTo>
                    <a:cubicBezTo>
                      <a:pt x="34290" y="19621"/>
                      <a:pt x="30099" y="22670"/>
                      <a:pt x="27622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2" name="Forma libre: forma 191">
                <a:extLst>
                  <a:ext uri="{FF2B5EF4-FFF2-40B4-BE49-F238E27FC236}">
                    <a16:creationId xmlns:a16="http://schemas.microsoft.com/office/drawing/2014/main" id="{7E2F5EDD-6960-4E6E-9D24-651EC8FD3CC9}"/>
                  </a:ext>
                </a:extLst>
              </p:cNvPr>
              <p:cNvSpPr/>
              <p:nvPr/>
            </p:nvSpPr>
            <p:spPr>
              <a:xfrm>
                <a:off x="5829490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3" name="Forma libre: forma 192">
                <a:extLst>
                  <a:ext uri="{FF2B5EF4-FFF2-40B4-BE49-F238E27FC236}">
                    <a16:creationId xmlns:a16="http://schemas.microsoft.com/office/drawing/2014/main" id="{A7E0280F-08A9-4632-9E80-EF0393D773E9}"/>
                  </a:ext>
                </a:extLst>
              </p:cNvPr>
              <p:cNvSpPr/>
              <p:nvPr/>
            </p:nvSpPr>
            <p:spPr>
              <a:xfrm>
                <a:off x="5917215" y="3410235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099" y="19621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4" name="Forma libre: forma 193">
                <a:extLst>
                  <a:ext uri="{FF2B5EF4-FFF2-40B4-BE49-F238E27FC236}">
                    <a16:creationId xmlns:a16="http://schemas.microsoft.com/office/drawing/2014/main" id="{821B1141-765F-4625-A994-5322FE05C509}"/>
                  </a:ext>
                </a:extLst>
              </p:cNvPr>
              <p:cNvSpPr/>
              <p:nvPr/>
            </p:nvSpPr>
            <p:spPr>
              <a:xfrm>
                <a:off x="6012179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5" name="Forma libre: forma 194">
                <a:extLst>
                  <a:ext uri="{FF2B5EF4-FFF2-40B4-BE49-F238E27FC236}">
                    <a16:creationId xmlns:a16="http://schemas.microsoft.com/office/drawing/2014/main" id="{B98AF8D4-EFF3-4420-A538-6F0ADFA11049}"/>
                  </a:ext>
                </a:extLst>
              </p:cNvPr>
              <p:cNvSpPr/>
              <p:nvPr/>
            </p:nvSpPr>
            <p:spPr>
              <a:xfrm>
                <a:off x="6099810" y="3410235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100" y="19621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6" name="Forma libre: forma 195">
                <a:extLst>
                  <a:ext uri="{FF2B5EF4-FFF2-40B4-BE49-F238E27FC236}">
                    <a16:creationId xmlns:a16="http://schemas.microsoft.com/office/drawing/2014/main" id="{0FB14C3D-3294-464B-9D9E-A7E00F91B61A}"/>
                  </a:ext>
                </a:extLst>
              </p:cNvPr>
              <p:cNvSpPr/>
              <p:nvPr/>
            </p:nvSpPr>
            <p:spPr>
              <a:xfrm>
                <a:off x="6194774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7" name="Forma libre: forma 196">
                <a:extLst>
                  <a:ext uri="{FF2B5EF4-FFF2-40B4-BE49-F238E27FC236}">
                    <a16:creationId xmlns:a16="http://schemas.microsoft.com/office/drawing/2014/main" id="{A608CD84-5542-4177-99AD-813AF6779D9F}"/>
                  </a:ext>
                </a:extLst>
              </p:cNvPr>
              <p:cNvSpPr/>
              <p:nvPr/>
            </p:nvSpPr>
            <p:spPr>
              <a:xfrm>
                <a:off x="6282499" y="3410235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5" y="19621"/>
                    </a:cubicBezTo>
                    <a:cubicBezTo>
                      <a:pt x="34290" y="19621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8" name="Forma libre: forma 197">
                <a:extLst>
                  <a:ext uri="{FF2B5EF4-FFF2-40B4-BE49-F238E27FC236}">
                    <a16:creationId xmlns:a16="http://schemas.microsoft.com/office/drawing/2014/main" id="{6E9D3A7E-4557-428B-859C-73765105A023}"/>
                  </a:ext>
                </a:extLst>
              </p:cNvPr>
              <p:cNvSpPr/>
              <p:nvPr/>
            </p:nvSpPr>
            <p:spPr>
              <a:xfrm>
                <a:off x="6377368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9" name="Forma libre: forma 198">
                <a:extLst>
                  <a:ext uri="{FF2B5EF4-FFF2-40B4-BE49-F238E27FC236}">
                    <a16:creationId xmlns:a16="http://schemas.microsoft.com/office/drawing/2014/main" id="{803B6AD6-AF22-4B06-98A8-548C9C77E45F}"/>
                  </a:ext>
                </a:extLst>
              </p:cNvPr>
              <p:cNvSpPr/>
              <p:nvPr/>
            </p:nvSpPr>
            <p:spPr>
              <a:xfrm>
                <a:off x="6465093" y="3410235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100" y="19621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0" name="Forma libre: forma 199">
                <a:extLst>
                  <a:ext uri="{FF2B5EF4-FFF2-40B4-BE49-F238E27FC236}">
                    <a16:creationId xmlns:a16="http://schemas.microsoft.com/office/drawing/2014/main" id="{7D68DAA7-B2AD-457A-8D7F-90242A96364D}"/>
                  </a:ext>
                </a:extLst>
              </p:cNvPr>
              <p:cNvSpPr/>
              <p:nvPr/>
            </p:nvSpPr>
            <p:spPr>
              <a:xfrm>
                <a:off x="6560058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1" name="Forma libre: forma 200">
                <a:extLst>
                  <a:ext uri="{FF2B5EF4-FFF2-40B4-BE49-F238E27FC236}">
                    <a16:creationId xmlns:a16="http://schemas.microsoft.com/office/drawing/2014/main" id="{44C71E13-6E4F-4910-A129-4DF30D8463CB}"/>
                  </a:ext>
                </a:extLst>
              </p:cNvPr>
              <p:cNvSpPr/>
              <p:nvPr/>
            </p:nvSpPr>
            <p:spPr>
              <a:xfrm>
                <a:off x="6647687" y="3410235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5" y="19621"/>
                    </a:cubicBezTo>
                    <a:cubicBezTo>
                      <a:pt x="34290" y="19621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2" name="Forma libre: forma 201">
                <a:extLst>
                  <a:ext uri="{FF2B5EF4-FFF2-40B4-BE49-F238E27FC236}">
                    <a16:creationId xmlns:a16="http://schemas.microsoft.com/office/drawing/2014/main" id="{8E541FAB-1247-4688-B902-4702F3E66632}"/>
                  </a:ext>
                </a:extLst>
              </p:cNvPr>
              <p:cNvSpPr/>
              <p:nvPr/>
            </p:nvSpPr>
            <p:spPr>
              <a:xfrm>
                <a:off x="6742652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3" name="Forma libre: forma 202">
                <a:extLst>
                  <a:ext uri="{FF2B5EF4-FFF2-40B4-BE49-F238E27FC236}">
                    <a16:creationId xmlns:a16="http://schemas.microsoft.com/office/drawing/2014/main" id="{2960DB00-C807-4988-A2DE-49EF3AD120D6}"/>
                  </a:ext>
                </a:extLst>
              </p:cNvPr>
              <p:cNvSpPr/>
              <p:nvPr/>
            </p:nvSpPr>
            <p:spPr>
              <a:xfrm>
                <a:off x="6830377" y="3410235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5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5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339" y="22670"/>
                      <a:pt x="45339" y="19621"/>
                      <a:pt x="39719" y="19621"/>
                    </a:cubicBezTo>
                    <a:cubicBezTo>
                      <a:pt x="34099" y="19621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204" name="Gráfico 119">
              <a:extLst>
                <a:ext uri="{FF2B5EF4-FFF2-40B4-BE49-F238E27FC236}">
                  <a16:creationId xmlns:a16="http://schemas.microsoft.com/office/drawing/2014/main" id="{F2BDA6B3-CA11-4AE3-B0C5-22B11B394B79}"/>
                </a:ext>
              </a:extLst>
            </p:cNvPr>
            <p:cNvGrpSpPr/>
            <p:nvPr/>
          </p:nvGrpSpPr>
          <p:grpSpPr>
            <a:xfrm>
              <a:off x="5277992" y="3250786"/>
              <a:ext cx="1612677" cy="117633"/>
              <a:chOff x="5277992" y="3250786"/>
              <a:chExt cx="1612677" cy="117633"/>
            </a:xfrm>
            <a:solidFill>
              <a:srgbClr val="6774FF"/>
            </a:solidFill>
          </p:grpSpPr>
          <p:sp>
            <p:nvSpPr>
              <p:cNvPr id="205" name="Forma libre: forma 204">
                <a:extLst>
                  <a:ext uri="{FF2B5EF4-FFF2-40B4-BE49-F238E27FC236}">
                    <a16:creationId xmlns:a16="http://schemas.microsoft.com/office/drawing/2014/main" id="{D1FB3820-C36E-4C11-A2AC-5C64972993F9}"/>
                  </a:ext>
                </a:extLst>
              </p:cNvPr>
              <p:cNvSpPr/>
              <p:nvPr/>
            </p:nvSpPr>
            <p:spPr>
              <a:xfrm>
                <a:off x="5277992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4 w 79819"/>
                  <a:gd name="connsiteY11" fmla="*/ 98203 h 117633"/>
                  <a:gd name="connsiteX12" fmla="*/ 52007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6" name="Forma libre: forma 205">
                <a:extLst>
                  <a:ext uri="{FF2B5EF4-FFF2-40B4-BE49-F238E27FC236}">
                    <a16:creationId xmlns:a16="http://schemas.microsoft.com/office/drawing/2014/main" id="{A769AAB2-8A5F-4794-A286-49BAD76B3CAE}"/>
                  </a:ext>
                </a:extLst>
              </p:cNvPr>
              <p:cNvSpPr/>
              <p:nvPr/>
            </p:nvSpPr>
            <p:spPr>
              <a:xfrm>
                <a:off x="5372957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6 w 56673"/>
                  <a:gd name="connsiteY1" fmla="*/ 114205 h 114204"/>
                  <a:gd name="connsiteX2" fmla="*/ 32576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0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6" y="114205"/>
                    </a:lnTo>
                    <a:lnTo>
                      <a:pt x="32576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0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7" name="Forma libre: forma 206">
                <a:extLst>
                  <a:ext uri="{FF2B5EF4-FFF2-40B4-BE49-F238E27FC236}">
                    <a16:creationId xmlns:a16="http://schemas.microsoft.com/office/drawing/2014/main" id="{68985D42-C5CC-4129-927F-449165E0552C}"/>
                  </a:ext>
                </a:extLst>
              </p:cNvPr>
              <p:cNvSpPr/>
              <p:nvPr/>
            </p:nvSpPr>
            <p:spPr>
              <a:xfrm>
                <a:off x="5460682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8" name="Forma libre: forma 207">
                <a:extLst>
                  <a:ext uri="{FF2B5EF4-FFF2-40B4-BE49-F238E27FC236}">
                    <a16:creationId xmlns:a16="http://schemas.microsoft.com/office/drawing/2014/main" id="{C80C85DB-6EEF-4209-B518-DBAF606559A8}"/>
                  </a:ext>
                </a:extLst>
              </p:cNvPr>
              <p:cNvSpPr/>
              <p:nvPr/>
            </p:nvSpPr>
            <p:spPr>
              <a:xfrm>
                <a:off x="5555551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6 w 56673"/>
                  <a:gd name="connsiteY1" fmla="*/ 114205 h 114204"/>
                  <a:gd name="connsiteX2" fmla="*/ 32576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6" y="114205"/>
                    </a:lnTo>
                    <a:lnTo>
                      <a:pt x="32576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7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9" name="Forma libre: forma 208">
                <a:extLst>
                  <a:ext uri="{FF2B5EF4-FFF2-40B4-BE49-F238E27FC236}">
                    <a16:creationId xmlns:a16="http://schemas.microsoft.com/office/drawing/2014/main" id="{4458995F-1D6C-4ABC-B4FA-C124DCB98BC2}"/>
                  </a:ext>
                </a:extLst>
              </p:cNvPr>
              <p:cNvSpPr/>
              <p:nvPr/>
            </p:nvSpPr>
            <p:spPr>
              <a:xfrm>
                <a:off x="5643276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1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099" y="19621"/>
                      <a:pt x="30004" y="22669"/>
                      <a:pt x="27527" y="28765"/>
                    </a:cubicBezTo>
                    <a:cubicBezTo>
                      <a:pt x="25051" y="34861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0" name="Forma libre: forma 209">
                <a:extLst>
                  <a:ext uri="{FF2B5EF4-FFF2-40B4-BE49-F238E27FC236}">
                    <a16:creationId xmlns:a16="http://schemas.microsoft.com/office/drawing/2014/main" id="{5015CC17-BC7D-4C15-915B-105D5454984F}"/>
                  </a:ext>
                </a:extLst>
              </p:cNvPr>
              <p:cNvSpPr/>
              <p:nvPr/>
            </p:nvSpPr>
            <p:spPr>
              <a:xfrm>
                <a:off x="5738240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6 w 56673"/>
                  <a:gd name="connsiteY1" fmla="*/ 114205 h 114204"/>
                  <a:gd name="connsiteX2" fmla="*/ 32576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8 w 56673"/>
                  <a:gd name="connsiteY9" fmla="*/ 0 h 114204"/>
                  <a:gd name="connsiteX10" fmla="*/ 56578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6" y="114205"/>
                    </a:lnTo>
                    <a:lnTo>
                      <a:pt x="32576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7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1" name="Forma libre: forma 210">
                <a:extLst>
                  <a:ext uri="{FF2B5EF4-FFF2-40B4-BE49-F238E27FC236}">
                    <a16:creationId xmlns:a16="http://schemas.microsoft.com/office/drawing/2014/main" id="{CD296E17-5CCA-4A57-9D8B-DC54A6246C7B}"/>
                  </a:ext>
                </a:extLst>
              </p:cNvPr>
              <p:cNvSpPr/>
              <p:nvPr/>
            </p:nvSpPr>
            <p:spPr>
              <a:xfrm>
                <a:off x="5825870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1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2" name="Forma libre: forma 211">
                <a:extLst>
                  <a:ext uri="{FF2B5EF4-FFF2-40B4-BE49-F238E27FC236}">
                    <a16:creationId xmlns:a16="http://schemas.microsoft.com/office/drawing/2014/main" id="{214F8A01-EFE2-4EDE-95D5-DEC7605406E7}"/>
                  </a:ext>
                </a:extLst>
              </p:cNvPr>
              <p:cNvSpPr/>
              <p:nvPr/>
            </p:nvSpPr>
            <p:spPr>
              <a:xfrm>
                <a:off x="5920835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3" name="Forma libre: forma 212">
                <a:extLst>
                  <a:ext uri="{FF2B5EF4-FFF2-40B4-BE49-F238E27FC236}">
                    <a16:creationId xmlns:a16="http://schemas.microsoft.com/office/drawing/2014/main" id="{C1B93519-8D1A-4D70-B4A9-EDEB4759E273}"/>
                  </a:ext>
                </a:extLst>
              </p:cNvPr>
              <p:cNvSpPr/>
              <p:nvPr/>
            </p:nvSpPr>
            <p:spPr>
              <a:xfrm>
                <a:off x="6008560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1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815" y="19621"/>
                    </a:cubicBezTo>
                    <a:cubicBezTo>
                      <a:pt x="34290" y="19621"/>
                      <a:pt x="30099" y="22669"/>
                      <a:pt x="27623" y="28765"/>
                    </a:cubicBezTo>
                    <a:cubicBezTo>
                      <a:pt x="25146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4" name="Forma libre: forma 213">
                <a:extLst>
                  <a:ext uri="{FF2B5EF4-FFF2-40B4-BE49-F238E27FC236}">
                    <a16:creationId xmlns:a16="http://schemas.microsoft.com/office/drawing/2014/main" id="{86B220DF-E616-41B3-BD7D-F63B1A680114}"/>
                  </a:ext>
                </a:extLst>
              </p:cNvPr>
              <p:cNvSpPr/>
              <p:nvPr/>
            </p:nvSpPr>
            <p:spPr>
              <a:xfrm>
                <a:off x="6103429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5" name="Forma libre: forma 214">
                <a:extLst>
                  <a:ext uri="{FF2B5EF4-FFF2-40B4-BE49-F238E27FC236}">
                    <a16:creationId xmlns:a16="http://schemas.microsoft.com/office/drawing/2014/main" id="{91FE03A4-0235-415B-AC96-DA9C168B6F78}"/>
                  </a:ext>
                </a:extLst>
              </p:cNvPr>
              <p:cNvSpPr/>
              <p:nvPr/>
            </p:nvSpPr>
            <p:spPr>
              <a:xfrm>
                <a:off x="6191154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813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6" name="Forma libre: forma 215">
                <a:extLst>
                  <a:ext uri="{FF2B5EF4-FFF2-40B4-BE49-F238E27FC236}">
                    <a16:creationId xmlns:a16="http://schemas.microsoft.com/office/drawing/2014/main" id="{91C75B23-559D-497F-875C-A9E719E59BCD}"/>
                  </a:ext>
                </a:extLst>
              </p:cNvPr>
              <p:cNvSpPr/>
              <p:nvPr/>
            </p:nvSpPr>
            <p:spPr>
              <a:xfrm>
                <a:off x="6286118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7" name="Forma libre: forma 216">
                <a:extLst>
                  <a:ext uri="{FF2B5EF4-FFF2-40B4-BE49-F238E27FC236}">
                    <a16:creationId xmlns:a16="http://schemas.microsoft.com/office/drawing/2014/main" id="{B9933463-AB0F-4195-953E-E5A57D2058B2}"/>
                  </a:ext>
                </a:extLst>
              </p:cNvPr>
              <p:cNvSpPr/>
              <p:nvPr/>
            </p:nvSpPr>
            <p:spPr>
              <a:xfrm>
                <a:off x="6373749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4 w 79914"/>
                  <a:gd name="connsiteY15" fmla="*/ 19621 h 117633"/>
                  <a:gd name="connsiteX16" fmla="*/ 27622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814" y="19621"/>
                    </a:cubicBezTo>
                    <a:cubicBezTo>
                      <a:pt x="34290" y="19621"/>
                      <a:pt x="30099" y="22669"/>
                      <a:pt x="27622" y="28765"/>
                    </a:cubicBezTo>
                    <a:cubicBezTo>
                      <a:pt x="25146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8" name="Forma libre: forma 217">
                <a:extLst>
                  <a:ext uri="{FF2B5EF4-FFF2-40B4-BE49-F238E27FC236}">
                    <a16:creationId xmlns:a16="http://schemas.microsoft.com/office/drawing/2014/main" id="{77F2F810-B77C-489D-A16E-285336A541CB}"/>
                  </a:ext>
                </a:extLst>
              </p:cNvPr>
              <p:cNvSpPr/>
              <p:nvPr/>
            </p:nvSpPr>
            <p:spPr>
              <a:xfrm>
                <a:off x="6468713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9" name="Forma libre: forma 218">
                <a:extLst>
                  <a:ext uri="{FF2B5EF4-FFF2-40B4-BE49-F238E27FC236}">
                    <a16:creationId xmlns:a16="http://schemas.microsoft.com/office/drawing/2014/main" id="{F98710DD-FFD5-413A-A874-5F619049E0F3}"/>
                  </a:ext>
                </a:extLst>
              </p:cNvPr>
              <p:cNvSpPr/>
              <p:nvPr/>
            </p:nvSpPr>
            <p:spPr>
              <a:xfrm>
                <a:off x="6556438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6" y="14383"/>
                    </a:cubicBezTo>
                    <a:cubicBezTo>
                      <a:pt x="16192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0" name="Forma libre: forma 219">
                <a:extLst>
                  <a:ext uri="{FF2B5EF4-FFF2-40B4-BE49-F238E27FC236}">
                    <a16:creationId xmlns:a16="http://schemas.microsoft.com/office/drawing/2014/main" id="{5FE31597-6766-40F1-8F30-A064AB78B067}"/>
                  </a:ext>
                </a:extLst>
              </p:cNvPr>
              <p:cNvSpPr/>
              <p:nvPr/>
            </p:nvSpPr>
            <p:spPr>
              <a:xfrm>
                <a:off x="6651307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1" name="Forma libre: forma 220">
                <a:extLst>
                  <a:ext uri="{FF2B5EF4-FFF2-40B4-BE49-F238E27FC236}">
                    <a16:creationId xmlns:a16="http://schemas.microsoft.com/office/drawing/2014/main" id="{1990CB23-B86B-4AA2-9BD9-C9085FB176E0}"/>
                  </a:ext>
                </a:extLst>
              </p:cNvPr>
              <p:cNvSpPr/>
              <p:nvPr/>
            </p:nvSpPr>
            <p:spPr>
              <a:xfrm>
                <a:off x="6739032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2" name="Forma libre: forma 221">
                <a:extLst>
                  <a:ext uri="{FF2B5EF4-FFF2-40B4-BE49-F238E27FC236}">
                    <a16:creationId xmlns:a16="http://schemas.microsoft.com/office/drawing/2014/main" id="{670698E5-0A85-49A0-9857-1E2382D54C62}"/>
                  </a:ext>
                </a:extLst>
              </p:cNvPr>
              <p:cNvSpPr/>
              <p:nvPr/>
            </p:nvSpPr>
            <p:spPr>
              <a:xfrm>
                <a:off x="6833996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223" name="Forma libre: forma 222">
              <a:extLst>
                <a:ext uri="{FF2B5EF4-FFF2-40B4-BE49-F238E27FC236}">
                  <a16:creationId xmlns:a16="http://schemas.microsoft.com/office/drawing/2014/main" id="{2DF18EF9-A52D-45B4-8AE9-8111BE5C2DCC}"/>
                </a:ext>
              </a:extLst>
            </p:cNvPr>
            <p:cNvSpPr/>
            <p:nvPr/>
          </p:nvSpPr>
          <p:spPr>
            <a:xfrm>
              <a:off x="6620255" y="4158709"/>
              <a:ext cx="192500" cy="95059"/>
            </a:xfrm>
            <a:custGeom>
              <a:avLst/>
              <a:gdLst>
                <a:gd name="connsiteX0" fmla="*/ 101822 w 192500"/>
                <a:gd name="connsiteY0" fmla="*/ 0 h 95059"/>
                <a:gd name="connsiteX1" fmla="*/ 90773 w 192500"/>
                <a:gd name="connsiteY1" fmla="*/ 0 h 95059"/>
                <a:gd name="connsiteX2" fmla="*/ 0 w 192500"/>
                <a:gd name="connsiteY2" fmla="*/ 90773 h 95059"/>
                <a:gd name="connsiteX3" fmla="*/ 0 w 192500"/>
                <a:gd name="connsiteY3" fmla="*/ 95059 h 95059"/>
                <a:gd name="connsiteX4" fmla="*/ 192500 w 192500"/>
                <a:gd name="connsiteY4" fmla="*/ 95059 h 95059"/>
                <a:gd name="connsiteX5" fmla="*/ 192500 w 192500"/>
                <a:gd name="connsiteY5" fmla="*/ 90773 h 95059"/>
                <a:gd name="connsiteX6" fmla="*/ 101727 w 192500"/>
                <a:gd name="connsiteY6" fmla="*/ 0 h 95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500" h="95059">
                  <a:moveTo>
                    <a:pt x="101822" y="0"/>
                  </a:moveTo>
                  <a:lnTo>
                    <a:pt x="90773" y="0"/>
                  </a:lnTo>
                  <a:cubicBezTo>
                    <a:pt x="40672" y="0"/>
                    <a:pt x="0" y="40576"/>
                    <a:pt x="0" y="90773"/>
                  </a:cubicBezTo>
                  <a:lnTo>
                    <a:pt x="0" y="95059"/>
                  </a:lnTo>
                  <a:lnTo>
                    <a:pt x="192500" y="95059"/>
                  </a:lnTo>
                  <a:lnTo>
                    <a:pt x="192500" y="90773"/>
                  </a:lnTo>
                  <a:cubicBezTo>
                    <a:pt x="192500" y="40672"/>
                    <a:pt x="151924" y="0"/>
                    <a:pt x="101727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4" name="Forma libre: forma 223">
              <a:extLst>
                <a:ext uri="{FF2B5EF4-FFF2-40B4-BE49-F238E27FC236}">
                  <a16:creationId xmlns:a16="http://schemas.microsoft.com/office/drawing/2014/main" id="{AEE04496-F5DE-499D-9DC6-116D566B60CD}"/>
                </a:ext>
              </a:extLst>
            </p:cNvPr>
            <p:cNvSpPr/>
            <p:nvPr/>
          </p:nvSpPr>
          <p:spPr>
            <a:xfrm>
              <a:off x="5153025" y="2605087"/>
              <a:ext cx="1194339" cy="1073943"/>
            </a:xfrm>
            <a:custGeom>
              <a:avLst/>
              <a:gdLst>
                <a:gd name="connsiteX0" fmla="*/ 760571 w 1194339"/>
                <a:gd name="connsiteY0" fmla="*/ 0 h 1073943"/>
                <a:gd name="connsiteX1" fmla="*/ 0 w 1194339"/>
                <a:gd name="connsiteY1" fmla="*/ 760571 h 1073943"/>
                <a:gd name="connsiteX2" fmla="*/ 0 w 1194339"/>
                <a:gd name="connsiteY2" fmla="*/ 1073944 h 1073943"/>
                <a:gd name="connsiteX3" fmla="*/ 120396 w 1194339"/>
                <a:gd name="connsiteY3" fmla="*/ 1073944 h 1073943"/>
                <a:gd name="connsiteX4" fmla="*/ 1194340 w 1194339"/>
                <a:gd name="connsiteY4" fmla="*/ 0 h 1073943"/>
                <a:gd name="connsiteX5" fmla="*/ 760571 w 1194339"/>
                <a:gd name="connsiteY5" fmla="*/ 0 h 1073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4339" h="1073943">
                  <a:moveTo>
                    <a:pt x="760571" y="0"/>
                  </a:moveTo>
                  <a:lnTo>
                    <a:pt x="0" y="760571"/>
                  </a:lnTo>
                  <a:lnTo>
                    <a:pt x="0" y="1073944"/>
                  </a:lnTo>
                  <a:lnTo>
                    <a:pt x="120396" y="1073944"/>
                  </a:lnTo>
                  <a:lnTo>
                    <a:pt x="1194340" y="0"/>
                  </a:lnTo>
                  <a:lnTo>
                    <a:pt x="76057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5" name="Forma libre: forma 224">
              <a:extLst>
                <a:ext uri="{FF2B5EF4-FFF2-40B4-BE49-F238E27FC236}">
                  <a16:creationId xmlns:a16="http://schemas.microsoft.com/office/drawing/2014/main" id="{F937851E-978C-4583-A8D6-8325C9F977F6}"/>
                </a:ext>
              </a:extLst>
            </p:cNvPr>
            <p:cNvSpPr/>
            <p:nvPr/>
          </p:nvSpPr>
          <p:spPr>
            <a:xfrm>
              <a:off x="5692902" y="2605087"/>
              <a:ext cx="1281112" cy="1073943"/>
            </a:xfrm>
            <a:custGeom>
              <a:avLst/>
              <a:gdLst>
                <a:gd name="connsiteX0" fmla="*/ 1073849 w 1281112"/>
                <a:gd name="connsiteY0" fmla="*/ 0 h 1073943"/>
                <a:gd name="connsiteX1" fmla="*/ 0 w 1281112"/>
                <a:gd name="connsiteY1" fmla="*/ 1073944 h 1073943"/>
                <a:gd name="connsiteX2" fmla="*/ 216884 w 1281112"/>
                <a:gd name="connsiteY2" fmla="*/ 1073944 h 1073943"/>
                <a:gd name="connsiteX3" fmla="*/ 1281112 w 1281112"/>
                <a:gd name="connsiteY3" fmla="*/ 9620 h 1073943"/>
                <a:gd name="connsiteX4" fmla="*/ 1237488 w 1281112"/>
                <a:gd name="connsiteY4" fmla="*/ 0 h 1073943"/>
                <a:gd name="connsiteX5" fmla="*/ 1073849 w 1281112"/>
                <a:gd name="connsiteY5" fmla="*/ 0 h 1073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1112" h="1073943">
                  <a:moveTo>
                    <a:pt x="1073849" y="0"/>
                  </a:moveTo>
                  <a:lnTo>
                    <a:pt x="0" y="1073944"/>
                  </a:lnTo>
                  <a:lnTo>
                    <a:pt x="216884" y="1073944"/>
                  </a:lnTo>
                  <a:lnTo>
                    <a:pt x="1281112" y="9620"/>
                  </a:lnTo>
                  <a:cubicBezTo>
                    <a:pt x="1267873" y="3524"/>
                    <a:pt x="1253109" y="0"/>
                    <a:pt x="1237488" y="0"/>
                  </a:cubicBezTo>
                  <a:lnTo>
                    <a:pt x="1073849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28" name="Gráfico 226">
            <a:extLst>
              <a:ext uri="{FF2B5EF4-FFF2-40B4-BE49-F238E27FC236}">
                <a16:creationId xmlns:a16="http://schemas.microsoft.com/office/drawing/2014/main" id="{B7380993-E3F8-44C6-B74F-68A758006CE0}"/>
              </a:ext>
            </a:extLst>
          </p:cNvPr>
          <p:cNvGrpSpPr/>
          <p:nvPr/>
        </p:nvGrpSpPr>
        <p:grpSpPr>
          <a:xfrm>
            <a:off x="9928162" y="1570505"/>
            <a:ext cx="1513402" cy="1595118"/>
            <a:chOff x="9822013" y="2528966"/>
            <a:chExt cx="1707022" cy="1799192"/>
          </a:xfrm>
        </p:grpSpPr>
        <p:sp>
          <p:nvSpPr>
            <p:cNvPr id="229" name="Forma libre: forma 228">
              <a:extLst>
                <a:ext uri="{FF2B5EF4-FFF2-40B4-BE49-F238E27FC236}">
                  <a16:creationId xmlns:a16="http://schemas.microsoft.com/office/drawing/2014/main" id="{CCBE517E-B5B0-4612-8A05-D7D4C794453F}"/>
                </a:ext>
              </a:extLst>
            </p:cNvPr>
            <p:cNvSpPr/>
            <p:nvPr/>
          </p:nvSpPr>
          <p:spPr>
            <a:xfrm>
              <a:off x="10601610" y="2555937"/>
              <a:ext cx="23050" cy="23050"/>
            </a:xfrm>
            <a:custGeom>
              <a:avLst/>
              <a:gdLst>
                <a:gd name="connsiteX0" fmla="*/ 23051 w 23050"/>
                <a:gd name="connsiteY0" fmla="*/ 11525 h 23050"/>
                <a:gd name="connsiteX1" fmla="*/ 11525 w 23050"/>
                <a:gd name="connsiteY1" fmla="*/ 0 h 23050"/>
                <a:gd name="connsiteX2" fmla="*/ 0 w 23050"/>
                <a:gd name="connsiteY2" fmla="*/ 11525 h 23050"/>
                <a:gd name="connsiteX3" fmla="*/ 11525 w 23050"/>
                <a:gd name="connsiteY3" fmla="*/ 23051 h 23050"/>
                <a:gd name="connsiteX4" fmla="*/ 23051 w 23050"/>
                <a:gd name="connsiteY4" fmla="*/ 11525 h 2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0" h="23050">
                  <a:moveTo>
                    <a:pt x="23051" y="11525"/>
                  </a:moveTo>
                  <a:cubicBezTo>
                    <a:pt x="23051" y="5144"/>
                    <a:pt x="17907" y="0"/>
                    <a:pt x="11525" y="0"/>
                  </a:cubicBezTo>
                  <a:cubicBezTo>
                    <a:pt x="5144" y="0"/>
                    <a:pt x="0" y="5144"/>
                    <a:pt x="0" y="11525"/>
                  </a:cubicBezTo>
                  <a:cubicBezTo>
                    <a:pt x="0" y="17907"/>
                    <a:pt x="5144" y="23051"/>
                    <a:pt x="11525" y="23051"/>
                  </a:cubicBezTo>
                  <a:cubicBezTo>
                    <a:pt x="17907" y="23051"/>
                    <a:pt x="23051" y="17907"/>
                    <a:pt x="23051" y="11525"/>
                  </a:cubicBezTo>
                  <a:close/>
                </a:path>
              </a:pathLst>
            </a:custGeom>
            <a:noFill/>
            <a:ln w="3715" cap="flat">
              <a:solidFill>
                <a:srgbClr val="CFD1D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230" name="Gráfico 226">
              <a:extLst>
                <a:ext uri="{FF2B5EF4-FFF2-40B4-BE49-F238E27FC236}">
                  <a16:creationId xmlns:a16="http://schemas.microsoft.com/office/drawing/2014/main" id="{709B3E09-2EAD-4CDA-9157-505F2B6515AD}"/>
                </a:ext>
              </a:extLst>
            </p:cNvPr>
            <p:cNvGrpSpPr/>
            <p:nvPr/>
          </p:nvGrpSpPr>
          <p:grpSpPr>
            <a:xfrm>
              <a:off x="11290077" y="3618130"/>
              <a:ext cx="238958" cy="423041"/>
              <a:chOff x="11290077" y="3618130"/>
              <a:chExt cx="238958" cy="423041"/>
            </a:xfrm>
          </p:grpSpPr>
          <p:sp>
            <p:nvSpPr>
              <p:cNvPr id="231" name="Forma libre: forma 230">
                <a:extLst>
                  <a:ext uri="{FF2B5EF4-FFF2-40B4-BE49-F238E27FC236}">
                    <a16:creationId xmlns:a16="http://schemas.microsoft.com/office/drawing/2014/main" id="{FD9A4DD2-842D-4454-BA1E-AEAE03C05A4F}"/>
                  </a:ext>
                </a:extLst>
              </p:cNvPr>
              <p:cNvSpPr/>
              <p:nvPr/>
            </p:nvSpPr>
            <p:spPr>
              <a:xfrm>
                <a:off x="11290077" y="3618130"/>
                <a:ext cx="238958" cy="423041"/>
              </a:xfrm>
              <a:custGeom>
                <a:avLst/>
                <a:gdLst>
                  <a:gd name="connsiteX0" fmla="*/ 172879 w 238958"/>
                  <a:gd name="connsiteY0" fmla="*/ 397895 h 423041"/>
                  <a:gd name="connsiteX1" fmla="*/ 236887 w 238958"/>
                  <a:gd name="connsiteY1" fmla="*/ 236256 h 423041"/>
                  <a:gd name="connsiteX2" fmla="*/ 236887 w 238958"/>
                  <a:gd name="connsiteY2" fmla="*/ 186631 h 423041"/>
                  <a:gd name="connsiteX3" fmla="*/ 172879 w 238958"/>
                  <a:gd name="connsiteY3" fmla="*/ 24991 h 423041"/>
                  <a:gd name="connsiteX4" fmla="*/ 0 w 238958"/>
                  <a:gd name="connsiteY4" fmla="*/ 5084 h 423041"/>
                  <a:gd name="connsiteX5" fmla="*/ 0 w 238958"/>
                  <a:gd name="connsiteY5" fmla="*/ 417993 h 423041"/>
                  <a:gd name="connsiteX6" fmla="*/ 172879 w 238958"/>
                  <a:gd name="connsiteY6" fmla="*/ 398086 h 423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958" h="423041">
                    <a:moveTo>
                      <a:pt x="172879" y="397895"/>
                    </a:moveTo>
                    <a:cubicBezTo>
                      <a:pt x="212789" y="354461"/>
                      <a:pt x="230315" y="276166"/>
                      <a:pt x="236887" y="236256"/>
                    </a:cubicBezTo>
                    <a:cubicBezTo>
                      <a:pt x="239649" y="219682"/>
                      <a:pt x="239649" y="203109"/>
                      <a:pt x="236887" y="186631"/>
                    </a:cubicBezTo>
                    <a:cubicBezTo>
                      <a:pt x="230315" y="146721"/>
                      <a:pt x="212789" y="68425"/>
                      <a:pt x="172879" y="24991"/>
                    </a:cubicBezTo>
                    <a:cubicBezTo>
                      <a:pt x="120206" y="-15109"/>
                      <a:pt x="0" y="5084"/>
                      <a:pt x="0" y="5084"/>
                    </a:cubicBezTo>
                    <a:lnTo>
                      <a:pt x="0" y="417993"/>
                    </a:lnTo>
                    <a:cubicBezTo>
                      <a:pt x="0" y="417993"/>
                      <a:pt x="120110" y="438091"/>
                      <a:pt x="172879" y="398086"/>
                    </a:cubicBezTo>
                    <a:close/>
                  </a:path>
                </a:pathLst>
              </a:custGeom>
              <a:solidFill>
                <a:srgbClr val="FDA93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2" name="Forma libre: forma 231">
                <a:extLst>
                  <a:ext uri="{FF2B5EF4-FFF2-40B4-BE49-F238E27FC236}">
                    <a16:creationId xmlns:a16="http://schemas.microsoft.com/office/drawing/2014/main" id="{66B39441-D2AD-468B-A543-0B09AE02FB83}"/>
                  </a:ext>
                </a:extLst>
              </p:cNvPr>
              <p:cNvSpPr/>
              <p:nvPr/>
            </p:nvSpPr>
            <p:spPr>
              <a:xfrm>
                <a:off x="11290077" y="3618261"/>
                <a:ext cx="219646" cy="422719"/>
              </a:xfrm>
              <a:custGeom>
                <a:avLst/>
                <a:gdLst>
                  <a:gd name="connsiteX0" fmla="*/ 219646 w 219646"/>
                  <a:gd name="connsiteY0" fmla="*/ 308610 h 422719"/>
                  <a:gd name="connsiteX1" fmla="*/ 119444 w 219646"/>
                  <a:gd name="connsiteY1" fmla="*/ 295465 h 422719"/>
                  <a:gd name="connsiteX2" fmla="*/ 51721 w 219646"/>
                  <a:gd name="connsiteY2" fmla="*/ 0 h 422719"/>
                  <a:gd name="connsiteX3" fmla="*/ 0 w 219646"/>
                  <a:gd name="connsiteY3" fmla="*/ 4763 h 422719"/>
                  <a:gd name="connsiteX4" fmla="*/ 0 w 219646"/>
                  <a:gd name="connsiteY4" fmla="*/ 417671 h 422719"/>
                  <a:gd name="connsiteX5" fmla="*/ 172879 w 219646"/>
                  <a:gd name="connsiteY5" fmla="*/ 397764 h 422719"/>
                  <a:gd name="connsiteX6" fmla="*/ 219646 w 219646"/>
                  <a:gd name="connsiteY6" fmla="*/ 308610 h 422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646" h="422719">
                    <a:moveTo>
                      <a:pt x="219646" y="308610"/>
                    </a:moveTo>
                    <a:cubicBezTo>
                      <a:pt x="174498" y="330422"/>
                      <a:pt x="116110" y="335375"/>
                      <a:pt x="119444" y="295465"/>
                    </a:cubicBezTo>
                    <a:cubicBezTo>
                      <a:pt x="137922" y="186119"/>
                      <a:pt x="81058" y="57245"/>
                      <a:pt x="51721" y="0"/>
                    </a:cubicBezTo>
                    <a:cubicBezTo>
                      <a:pt x="22289" y="1048"/>
                      <a:pt x="0" y="4763"/>
                      <a:pt x="0" y="4763"/>
                    </a:cubicBezTo>
                    <a:lnTo>
                      <a:pt x="0" y="417671"/>
                    </a:lnTo>
                    <a:cubicBezTo>
                      <a:pt x="0" y="417671"/>
                      <a:pt x="120110" y="437769"/>
                      <a:pt x="172879" y="397764"/>
                    </a:cubicBezTo>
                    <a:cubicBezTo>
                      <a:pt x="194405" y="374332"/>
                      <a:pt x="209360" y="340804"/>
                      <a:pt x="219646" y="308610"/>
                    </a:cubicBezTo>
                    <a:close/>
                  </a:path>
                </a:pathLst>
              </a:custGeom>
              <a:solidFill>
                <a:srgbClr val="FDA939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233" name="Gráfico 226">
              <a:extLst>
                <a:ext uri="{FF2B5EF4-FFF2-40B4-BE49-F238E27FC236}">
                  <a16:creationId xmlns:a16="http://schemas.microsoft.com/office/drawing/2014/main" id="{447ECAFE-A63A-4DD2-867B-DBB25147FED0}"/>
                </a:ext>
              </a:extLst>
            </p:cNvPr>
            <p:cNvGrpSpPr/>
            <p:nvPr/>
          </p:nvGrpSpPr>
          <p:grpSpPr>
            <a:xfrm>
              <a:off x="9822013" y="3618130"/>
              <a:ext cx="239053" cy="423041"/>
              <a:chOff x="9822013" y="3618130"/>
              <a:chExt cx="239053" cy="423041"/>
            </a:xfrm>
          </p:grpSpPr>
          <p:sp>
            <p:nvSpPr>
              <p:cNvPr id="234" name="Forma libre: forma 233">
                <a:extLst>
                  <a:ext uri="{FF2B5EF4-FFF2-40B4-BE49-F238E27FC236}">
                    <a16:creationId xmlns:a16="http://schemas.microsoft.com/office/drawing/2014/main" id="{347AE71F-11DD-4642-8A0D-CCF4C609C525}"/>
                  </a:ext>
                </a:extLst>
              </p:cNvPr>
              <p:cNvSpPr/>
              <p:nvPr/>
            </p:nvSpPr>
            <p:spPr>
              <a:xfrm>
                <a:off x="9822013" y="3618130"/>
                <a:ext cx="238958" cy="423041"/>
              </a:xfrm>
              <a:custGeom>
                <a:avLst/>
                <a:gdLst>
                  <a:gd name="connsiteX0" fmla="*/ 66080 w 238958"/>
                  <a:gd name="connsiteY0" fmla="*/ 397895 h 423041"/>
                  <a:gd name="connsiteX1" fmla="*/ 2072 w 238958"/>
                  <a:gd name="connsiteY1" fmla="*/ 236256 h 423041"/>
                  <a:gd name="connsiteX2" fmla="*/ 2072 w 238958"/>
                  <a:gd name="connsiteY2" fmla="*/ 186631 h 423041"/>
                  <a:gd name="connsiteX3" fmla="*/ 66080 w 238958"/>
                  <a:gd name="connsiteY3" fmla="*/ 24991 h 423041"/>
                  <a:gd name="connsiteX4" fmla="*/ 238958 w 238958"/>
                  <a:gd name="connsiteY4" fmla="*/ 5084 h 423041"/>
                  <a:gd name="connsiteX5" fmla="*/ 238958 w 238958"/>
                  <a:gd name="connsiteY5" fmla="*/ 417993 h 423041"/>
                  <a:gd name="connsiteX6" fmla="*/ 66080 w 238958"/>
                  <a:gd name="connsiteY6" fmla="*/ 398086 h 423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958" h="423041">
                    <a:moveTo>
                      <a:pt x="66080" y="397895"/>
                    </a:moveTo>
                    <a:cubicBezTo>
                      <a:pt x="26170" y="354461"/>
                      <a:pt x="8644" y="276166"/>
                      <a:pt x="2072" y="236256"/>
                    </a:cubicBezTo>
                    <a:cubicBezTo>
                      <a:pt x="-691" y="219682"/>
                      <a:pt x="-691" y="203109"/>
                      <a:pt x="2072" y="186631"/>
                    </a:cubicBezTo>
                    <a:cubicBezTo>
                      <a:pt x="8644" y="146721"/>
                      <a:pt x="26170" y="68425"/>
                      <a:pt x="66080" y="24991"/>
                    </a:cubicBezTo>
                    <a:cubicBezTo>
                      <a:pt x="118753" y="-15109"/>
                      <a:pt x="238958" y="5084"/>
                      <a:pt x="238958" y="5084"/>
                    </a:cubicBezTo>
                    <a:lnTo>
                      <a:pt x="238958" y="417993"/>
                    </a:lnTo>
                    <a:cubicBezTo>
                      <a:pt x="238958" y="417993"/>
                      <a:pt x="118848" y="438091"/>
                      <a:pt x="66080" y="398086"/>
                    </a:cubicBezTo>
                    <a:close/>
                  </a:path>
                </a:pathLst>
              </a:custGeom>
              <a:solidFill>
                <a:srgbClr val="FDA93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5" name="Forma libre: forma 234">
                <a:extLst>
                  <a:ext uri="{FF2B5EF4-FFF2-40B4-BE49-F238E27FC236}">
                    <a16:creationId xmlns:a16="http://schemas.microsoft.com/office/drawing/2014/main" id="{109309B1-F025-491C-92BB-3554B8ECCBA3}"/>
                  </a:ext>
                </a:extLst>
              </p:cNvPr>
              <p:cNvSpPr/>
              <p:nvPr/>
            </p:nvSpPr>
            <p:spPr>
              <a:xfrm>
                <a:off x="9841325" y="3618261"/>
                <a:ext cx="219741" cy="422719"/>
              </a:xfrm>
              <a:custGeom>
                <a:avLst/>
                <a:gdLst>
                  <a:gd name="connsiteX0" fmla="*/ 0 w 219741"/>
                  <a:gd name="connsiteY0" fmla="*/ 308610 h 422719"/>
                  <a:gd name="connsiteX1" fmla="*/ 100203 w 219741"/>
                  <a:gd name="connsiteY1" fmla="*/ 295465 h 422719"/>
                  <a:gd name="connsiteX2" fmla="*/ 168021 w 219741"/>
                  <a:gd name="connsiteY2" fmla="*/ 0 h 422719"/>
                  <a:gd name="connsiteX3" fmla="*/ 219742 w 219741"/>
                  <a:gd name="connsiteY3" fmla="*/ 4763 h 422719"/>
                  <a:gd name="connsiteX4" fmla="*/ 219742 w 219741"/>
                  <a:gd name="connsiteY4" fmla="*/ 417671 h 422719"/>
                  <a:gd name="connsiteX5" fmla="*/ 46863 w 219741"/>
                  <a:gd name="connsiteY5" fmla="*/ 397764 h 422719"/>
                  <a:gd name="connsiteX6" fmla="*/ 95 w 219741"/>
                  <a:gd name="connsiteY6" fmla="*/ 308610 h 422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741" h="422719">
                    <a:moveTo>
                      <a:pt x="0" y="308610"/>
                    </a:moveTo>
                    <a:cubicBezTo>
                      <a:pt x="45149" y="330422"/>
                      <a:pt x="103537" y="335375"/>
                      <a:pt x="100203" y="295465"/>
                    </a:cubicBezTo>
                    <a:cubicBezTo>
                      <a:pt x="81725" y="186119"/>
                      <a:pt x="138589" y="57245"/>
                      <a:pt x="168021" y="0"/>
                    </a:cubicBezTo>
                    <a:cubicBezTo>
                      <a:pt x="197453" y="1048"/>
                      <a:pt x="219742" y="4763"/>
                      <a:pt x="219742" y="4763"/>
                    </a:cubicBezTo>
                    <a:lnTo>
                      <a:pt x="219742" y="417671"/>
                    </a:lnTo>
                    <a:cubicBezTo>
                      <a:pt x="219742" y="417671"/>
                      <a:pt x="99631" y="437769"/>
                      <a:pt x="46863" y="397764"/>
                    </a:cubicBezTo>
                    <a:cubicBezTo>
                      <a:pt x="25336" y="374332"/>
                      <a:pt x="10382" y="340804"/>
                      <a:pt x="95" y="308610"/>
                    </a:cubicBezTo>
                    <a:close/>
                  </a:path>
                </a:pathLst>
              </a:custGeom>
              <a:solidFill>
                <a:srgbClr val="FDA939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236" name="Forma libre: forma 235">
              <a:extLst>
                <a:ext uri="{FF2B5EF4-FFF2-40B4-BE49-F238E27FC236}">
                  <a16:creationId xmlns:a16="http://schemas.microsoft.com/office/drawing/2014/main" id="{177BFE8E-C389-4D1A-A738-0399F64AD1D9}"/>
                </a:ext>
              </a:extLst>
            </p:cNvPr>
            <p:cNvSpPr/>
            <p:nvPr/>
          </p:nvSpPr>
          <p:spPr>
            <a:xfrm>
              <a:off x="9979628" y="3319462"/>
              <a:ext cx="1391793" cy="1008602"/>
            </a:xfrm>
            <a:custGeom>
              <a:avLst/>
              <a:gdLst>
                <a:gd name="connsiteX0" fmla="*/ 1391793 w 1391793"/>
                <a:gd name="connsiteY0" fmla="*/ 504254 h 1008602"/>
                <a:gd name="connsiteX1" fmla="*/ 695897 w 1391793"/>
                <a:gd name="connsiteY1" fmla="*/ 1008602 h 1008602"/>
                <a:gd name="connsiteX2" fmla="*/ 0 w 1391793"/>
                <a:gd name="connsiteY2" fmla="*/ 504254 h 1008602"/>
                <a:gd name="connsiteX3" fmla="*/ 695897 w 1391793"/>
                <a:gd name="connsiteY3" fmla="*/ 0 h 1008602"/>
                <a:gd name="connsiteX4" fmla="*/ 1391793 w 1391793"/>
                <a:gd name="connsiteY4" fmla="*/ 504254 h 100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1793" h="1008602">
                  <a:moveTo>
                    <a:pt x="1391793" y="504254"/>
                  </a:moveTo>
                  <a:cubicBezTo>
                    <a:pt x="1391793" y="782764"/>
                    <a:pt x="1080230" y="1008602"/>
                    <a:pt x="695897" y="1008602"/>
                  </a:cubicBezTo>
                  <a:cubicBezTo>
                    <a:pt x="311563" y="1008602"/>
                    <a:pt x="0" y="782764"/>
                    <a:pt x="0" y="504254"/>
                  </a:cubicBezTo>
                  <a:cubicBezTo>
                    <a:pt x="0" y="225742"/>
                    <a:pt x="311563" y="0"/>
                    <a:pt x="695897" y="0"/>
                  </a:cubicBezTo>
                  <a:cubicBezTo>
                    <a:pt x="1080230" y="0"/>
                    <a:pt x="1391793" y="225742"/>
                    <a:pt x="1391793" y="504254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37" name="Forma libre: forma 236">
              <a:extLst>
                <a:ext uri="{FF2B5EF4-FFF2-40B4-BE49-F238E27FC236}">
                  <a16:creationId xmlns:a16="http://schemas.microsoft.com/office/drawing/2014/main" id="{ED335227-F27C-48A8-8FC3-014CE9CB2F2E}"/>
                </a:ext>
              </a:extLst>
            </p:cNvPr>
            <p:cNvSpPr/>
            <p:nvPr/>
          </p:nvSpPr>
          <p:spPr>
            <a:xfrm>
              <a:off x="10038778" y="3539013"/>
              <a:ext cx="1332737" cy="789146"/>
            </a:xfrm>
            <a:custGeom>
              <a:avLst/>
              <a:gdLst>
                <a:gd name="connsiteX0" fmla="*/ 1211104 w 1332737"/>
                <a:gd name="connsiteY0" fmla="*/ 0 h 789146"/>
                <a:gd name="connsiteX1" fmla="*/ 1270159 w 1332737"/>
                <a:gd name="connsiteY1" fmla="*/ 203359 h 789146"/>
                <a:gd name="connsiteX2" fmla="*/ 574262 w 1332737"/>
                <a:gd name="connsiteY2" fmla="*/ 707708 h 789146"/>
                <a:gd name="connsiteX3" fmla="*/ 0 w 1332737"/>
                <a:gd name="connsiteY3" fmla="*/ 488156 h 789146"/>
                <a:gd name="connsiteX4" fmla="*/ 636842 w 1332737"/>
                <a:gd name="connsiteY4" fmla="*/ 789146 h 789146"/>
                <a:gd name="connsiteX5" fmla="*/ 1332738 w 1332737"/>
                <a:gd name="connsiteY5" fmla="*/ 284797 h 789146"/>
                <a:gd name="connsiteX6" fmla="*/ 1211104 w 1332737"/>
                <a:gd name="connsiteY6" fmla="*/ 95 h 78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2737" h="789146">
                  <a:moveTo>
                    <a:pt x="1211104" y="0"/>
                  </a:moveTo>
                  <a:cubicBezTo>
                    <a:pt x="1249013" y="62198"/>
                    <a:pt x="1270159" y="130969"/>
                    <a:pt x="1270159" y="203359"/>
                  </a:cubicBezTo>
                  <a:cubicBezTo>
                    <a:pt x="1270159" y="481870"/>
                    <a:pt x="958596" y="707708"/>
                    <a:pt x="574262" y="707708"/>
                  </a:cubicBezTo>
                  <a:cubicBezTo>
                    <a:pt x="335756" y="707708"/>
                    <a:pt x="125349" y="620744"/>
                    <a:pt x="0" y="488156"/>
                  </a:cubicBezTo>
                  <a:cubicBezTo>
                    <a:pt x="107918" y="665417"/>
                    <a:pt x="352330" y="789146"/>
                    <a:pt x="636842" y="789146"/>
                  </a:cubicBezTo>
                  <a:cubicBezTo>
                    <a:pt x="1021175" y="789146"/>
                    <a:pt x="1332738" y="563309"/>
                    <a:pt x="1332738" y="284797"/>
                  </a:cubicBezTo>
                  <a:cubicBezTo>
                    <a:pt x="1332738" y="179165"/>
                    <a:pt x="1287780" y="81058"/>
                    <a:pt x="1211104" y="95"/>
                  </a:cubicBezTo>
                  <a:close/>
                </a:path>
              </a:pathLst>
            </a:custGeom>
            <a:solidFill>
              <a:srgbClr val="F2F1EF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38" name="Forma libre: forma 237">
              <a:extLst>
                <a:ext uri="{FF2B5EF4-FFF2-40B4-BE49-F238E27FC236}">
                  <a16:creationId xmlns:a16="http://schemas.microsoft.com/office/drawing/2014/main" id="{4E38D42D-85B4-42EA-AD30-7FDEF8191257}"/>
                </a:ext>
              </a:extLst>
            </p:cNvPr>
            <p:cNvSpPr/>
            <p:nvPr/>
          </p:nvSpPr>
          <p:spPr>
            <a:xfrm>
              <a:off x="10484167" y="3347084"/>
              <a:ext cx="382904" cy="142303"/>
            </a:xfrm>
            <a:custGeom>
              <a:avLst/>
              <a:gdLst>
                <a:gd name="connsiteX0" fmla="*/ 382905 w 382904"/>
                <a:gd name="connsiteY0" fmla="*/ 71152 h 142303"/>
                <a:gd name="connsiteX1" fmla="*/ 191452 w 382904"/>
                <a:gd name="connsiteY1" fmla="*/ 142303 h 142303"/>
                <a:gd name="connsiteX2" fmla="*/ 0 w 382904"/>
                <a:gd name="connsiteY2" fmla="*/ 71152 h 142303"/>
                <a:gd name="connsiteX3" fmla="*/ 191452 w 382904"/>
                <a:gd name="connsiteY3" fmla="*/ 0 h 142303"/>
                <a:gd name="connsiteX4" fmla="*/ 382905 w 382904"/>
                <a:gd name="connsiteY4" fmla="*/ 71152 h 14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4" h="142303">
                  <a:moveTo>
                    <a:pt x="382905" y="71152"/>
                  </a:moveTo>
                  <a:cubicBezTo>
                    <a:pt x="382905" y="110395"/>
                    <a:pt x="297180" y="142303"/>
                    <a:pt x="191452" y="142303"/>
                  </a:cubicBezTo>
                  <a:cubicBezTo>
                    <a:pt x="85725" y="142303"/>
                    <a:pt x="0" y="110490"/>
                    <a:pt x="0" y="71152"/>
                  </a:cubicBezTo>
                  <a:cubicBezTo>
                    <a:pt x="0" y="31813"/>
                    <a:pt x="85725" y="0"/>
                    <a:pt x="191452" y="0"/>
                  </a:cubicBezTo>
                  <a:cubicBezTo>
                    <a:pt x="297180" y="0"/>
                    <a:pt x="382905" y="31813"/>
                    <a:pt x="382905" y="71152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39" name="Forma libre: forma 238">
              <a:extLst>
                <a:ext uri="{FF2B5EF4-FFF2-40B4-BE49-F238E27FC236}">
                  <a16:creationId xmlns:a16="http://schemas.microsoft.com/office/drawing/2014/main" id="{E5AD34D3-507A-4E02-9871-49E4F7F42240}"/>
                </a:ext>
              </a:extLst>
            </p:cNvPr>
            <p:cNvSpPr/>
            <p:nvPr/>
          </p:nvSpPr>
          <p:spPr>
            <a:xfrm>
              <a:off x="10182225" y="3653408"/>
              <a:ext cx="986694" cy="340518"/>
            </a:xfrm>
            <a:custGeom>
              <a:avLst/>
              <a:gdLst>
                <a:gd name="connsiteX0" fmla="*/ 155258 w 986694"/>
                <a:gd name="connsiteY0" fmla="*/ 95 h 340518"/>
                <a:gd name="connsiteX1" fmla="*/ 831437 w 986694"/>
                <a:gd name="connsiteY1" fmla="*/ 95 h 340518"/>
                <a:gd name="connsiteX2" fmla="*/ 986695 w 986694"/>
                <a:gd name="connsiteY2" fmla="*/ 155353 h 340518"/>
                <a:gd name="connsiteX3" fmla="*/ 986695 w 986694"/>
                <a:gd name="connsiteY3" fmla="*/ 185261 h 340518"/>
                <a:gd name="connsiteX4" fmla="*/ 831437 w 986694"/>
                <a:gd name="connsiteY4" fmla="*/ 340519 h 340518"/>
                <a:gd name="connsiteX5" fmla="*/ 155258 w 986694"/>
                <a:gd name="connsiteY5" fmla="*/ 340519 h 340518"/>
                <a:gd name="connsiteX6" fmla="*/ 0 w 986694"/>
                <a:gd name="connsiteY6" fmla="*/ 185261 h 340518"/>
                <a:gd name="connsiteX7" fmla="*/ 0 w 986694"/>
                <a:gd name="connsiteY7" fmla="*/ 155258 h 340518"/>
                <a:gd name="connsiteX8" fmla="*/ 155258 w 986694"/>
                <a:gd name="connsiteY8" fmla="*/ 0 h 34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6694" h="340518">
                  <a:moveTo>
                    <a:pt x="155258" y="95"/>
                  </a:moveTo>
                  <a:lnTo>
                    <a:pt x="831437" y="95"/>
                  </a:lnTo>
                  <a:cubicBezTo>
                    <a:pt x="917162" y="95"/>
                    <a:pt x="986695" y="69628"/>
                    <a:pt x="986695" y="155353"/>
                  </a:cubicBezTo>
                  <a:lnTo>
                    <a:pt x="986695" y="185261"/>
                  </a:lnTo>
                  <a:cubicBezTo>
                    <a:pt x="986695" y="270986"/>
                    <a:pt x="917162" y="340519"/>
                    <a:pt x="831437" y="340519"/>
                  </a:cubicBezTo>
                  <a:lnTo>
                    <a:pt x="155258" y="340519"/>
                  </a:lnTo>
                  <a:cubicBezTo>
                    <a:pt x="69532" y="340519"/>
                    <a:pt x="0" y="270986"/>
                    <a:pt x="0" y="185261"/>
                  </a:cubicBezTo>
                  <a:lnTo>
                    <a:pt x="0" y="155258"/>
                  </a:lnTo>
                  <a:cubicBezTo>
                    <a:pt x="0" y="69533"/>
                    <a:pt x="69532" y="0"/>
                    <a:pt x="155258" y="0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40" name="Forma libre: forma 239">
              <a:extLst>
                <a:ext uri="{FF2B5EF4-FFF2-40B4-BE49-F238E27FC236}">
                  <a16:creationId xmlns:a16="http://schemas.microsoft.com/office/drawing/2014/main" id="{84513125-B2D5-4610-BF3A-C4E073B3C6A8}"/>
                </a:ext>
              </a:extLst>
            </p:cNvPr>
            <p:cNvSpPr/>
            <p:nvPr/>
          </p:nvSpPr>
          <p:spPr>
            <a:xfrm>
              <a:off x="10290905" y="3727132"/>
              <a:ext cx="193166" cy="193166"/>
            </a:xfrm>
            <a:custGeom>
              <a:avLst/>
              <a:gdLst>
                <a:gd name="connsiteX0" fmla="*/ 193167 w 193166"/>
                <a:gd name="connsiteY0" fmla="*/ 96583 h 193166"/>
                <a:gd name="connsiteX1" fmla="*/ 96583 w 193166"/>
                <a:gd name="connsiteY1" fmla="*/ 193167 h 193166"/>
                <a:gd name="connsiteX2" fmla="*/ 0 w 193166"/>
                <a:gd name="connsiteY2" fmla="*/ 96583 h 193166"/>
                <a:gd name="connsiteX3" fmla="*/ 96583 w 193166"/>
                <a:gd name="connsiteY3" fmla="*/ 0 h 193166"/>
                <a:gd name="connsiteX4" fmla="*/ 193167 w 193166"/>
                <a:gd name="connsiteY4" fmla="*/ 96583 h 193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66" h="193166">
                  <a:moveTo>
                    <a:pt x="193167" y="96583"/>
                  </a:moveTo>
                  <a:cubicBezTo>
                    <a:pt x="193167" y="149923"/>
                    <a:pt x="149923" y="193167"/>
                    <a:pt x="96583" y="193167"/>
                  </a:cubicBezTo>
                  <a:cubicBezTo>
                    <a:pt x="43243" y="193167"/>
                    <a:pt x="0" y="149923"/>
                    <a:pt x="0" y="96583"/>
                  </a:cubicBezTo>
                  <a:cubicBezTo>
                    <a:pt x="0" y="43243"/>
                    <a:pt x="43243" y="0"/>
                    <a:pt x="96583" y="0"/>
                  </a:cubicBezTo>
                  <a:cubicBezTo>
                    <a:pt x="149923" y="0"/>
                    <a:pt x="193167" y="43243"/>
                    <a:pt x="193167" y="96583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41" name="Forma libre: forma 240">
              <a:extLst>
                <a:ext uri="{FF2B5EF4-FFF2-40B4-BE49-F238E27FC236}">
                  <a16:creationId xmlns:a16="http://schemas.microsoft.com/office/drawing/2014/main" id="{4F5B303A-1E6C-461E-8015-4D670878594E}"/>
                </a:ext>
              </a:extLst>
            </p:cNvPr>
            <p:cNvSpPr/>
            <p:nvPr/>
          </p:nvSpPr>
          <p:spPr>
            <a:xfrm>
              <a:off x="10867072" y="3727132"/>
              <a:ext cx="193167" cy="193166"/>
            </a:xfrm>
            <a:custGeom>
              <a:avLst/>
              <a:gdLst>
                <a:gd name="connsiteX0" fmla="*/ 193167 w 193167"/>
                <a:gd name="connsiteY0" fmla="*/ 96583 h 193166"/>
                <a:gd name="connsiteX1" fmla="*/ 96583 w 193167"/>
                <a:gd name="connsiteY1" fmla="*/ 193167 h 193166"/>
                <a:gd name="connsiteX2" fmla="*/ 0 w 193167"/>
                <a:gd name="connsiteY2" fmla="*/ 96583 h 193166"/>
                <a:gd name="connsiteX3" fmla="*/ 96583 w 193167"/>
                <a:gd name="connsiteY3" fmla="*/ 0 h 193166"/>
                <a:gd name="connsiteX4" fmla="*/ 193167 w 193167"/>
                <a:gd name="connsiteY4" fmla="*/ 96583 h 193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67" h="193166">
                  <a:moveTo>
                    <a:pt x="193167" y="96583"/>
                  </a:moveTo>
                  <a:cubicBezTo>
                    <a:pt x="193167" y="149923"/>
                    <a:pt x="149923" y="193167"/>
                    <a:pt x="96583" y="193167"/>
                  </a:cubicBezTo>
                  <a:cubicBezTo>
                    <a:pt x="43244" y="193167"/>
                    <a:pt x="0" y="149923"/>
                    <a:pt x="0" y="96583"/>
                  </a:cubicBezTo>
                  <a:cubicBezTo>
                    <a:pt x="0" y="43243"/>
                    <a:pt x="43244" y="0"/>
                    <a:pt x="96583" y="0"/>
                  </a:cubicBezTo>
                  <a:cubicBezTo>
                    <a:pt x="149923" y="0"/>
                    <a:pt x="193167" y="43243"/>
                    <a:pt x="193167" y="96583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42" name="Forma libre: forma 241">
              <a:extLst>
                <a:ext uri="{FF2B5EF4-FFF2-40B4-BE49-F238E27FC236}">
                  <a16:creationId xmlns:a16="http://schemas.microsoft.com/office/drawing/2014/main" id="{187EE401-6B25-42F7-A5EB-03D01D2712A8}"/>
                </a:ext>
              </a:extLst>
            </p:cNvPr>
            <p:cNvSpPr/>
            <p:nvPr/>
          </p:nvSpPr>
          <p:spPr>
            <a:xfrm>
              <a:off x="10527030" y="3653503"/>
              <a:ext cx="232029" cy="340518"/>
            </a:xfrm>
            <a:custGeom>
              <a:avLst/>
              <a:gdLst>
                <a:gd name="connsiteX0" fmla="*/ 0 w 232029"/>
                <a:gd name="connsiteY0" fmla="*/ 340519 h 340518"/>
                <a:gd name="connsiteX1" fmla="*/ 134398 w 232029"/>
                <a:gd name="connsiteY1" fmla="*/ 340519 h 340518"/>
                <a:gd name="connsiteX2" fmla="*/ 232029 w 232029"/>
                <a:gd name="connsiteY2" fmla="*/ 0 h 340518"/>
                <a:gd name="connsiteX3" fmla="*/ 97631 w 232029"/>
                <a:gd name="connsiteY3" fmla="*/ 0 h 340518"/>
                <a:gd name="connsiteX4" fmla="*/ 0 w 232029"/>
                <a:gd name="connsiteY4" fmla="*/ 340519 h 34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029" h="340518">
                  <a:moveTo>
                    <a:pt x="0" y="340519"/>
                  </a:moveTo>
                  <a:lnTo>
                    <a:pt x="134398" y="340519"/>
                  </a:lnTo>
                  <a:lnTo>
                    <a:pt x="232029" y="0"/>
                  </a:lnTo>
                  <a:lnTo>
                    <a:pt x="97631" y="0"/>
                  </a:lnTo>
                  <a:lnTo>
                    <a:pt x="0" y="340519"/>
                  </a:lnTo>
                  <a:close/>
                </a:path>
              </a:pathLst>
            </a:custGeom>
            <a:solidFill>
              <a:srgbClr val="F2F1EF">
                <a:alpha val="21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43" name="Forma libre: forma 242">
              <a:extLst>
                <a:ext uri="{FF2B5EF4-FFF2-40B4-BE49-F238E27FC236}">
                  <a16:creationId xmlns:a16="http://schemas.microsoft.com/office/drawing/2014/main" id="{157A8C04-CE6F-4C14-A70F-F8AF5254CBAE}"/>
                </a:ext>
              </a:extLst>
            </p:cNvPr>
            <p:cNvSpPr/>
            <p:nvPr/>
          </p:nvSpPr>
          <p:spPr>
            <a:xfrm>
              <a:off x="10687812" y="3653503"/>
              <a:ext cx="128682" cy="340518"/>
            </a:xfrm>
            <a:custGeom>
              <a:avLst/>
              <a:gdLst>
                <a:gd name="connsiteX0" fmla="*/ 0 w 128682"/>
                <a:gd name="connsiteY0" fmla="*/ 340519 h 340518"/>
                <a:gd name="connsiteX1" fmla="*/ 31052 w 128682"/>
                <a:gd name="connsiteY1" fmla="*/ 340519 h 340518"/>
                <a:gd name="connsiteX2" fmla="*/ 128683 w 128682"/>
                <a:gd name="connsiteY2" fmla="*/ 0 h 340518"/>
                <a:gd name="connsiteX3" fmla="*/ 97631 w 128682"/>
                <a:gd name="connsiteY3" fmla="*/ 0 h 340518"/>
                <a:gd name="connsiteX4" fmla="*/ 0 w 128682"/>
                <a:gd name="connsiteY4" fmla="*/ 340519 h 34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682" h="340518">
                  <a:moveTo>
                    <a:pt x="0" y="340519"/>
                  </a:moveTo>
                  <a:lnTo>
                    <a:pt x="31052" y="340519"/>
                  </a:lnTo>
                  <a:lnTo>
                    <a:pt x="128683" y="0"/>
                  </a:lnTo>
                  <a:lnTo>
                    <a:pt x="97631" y="0"/>
                  </a:lnTo>
                  <a:lnTo>
                    <a:pt x="0" y="340519"/>
                  </a:lnTo>
                  <a:close/>
                </a:path>
              </a:pathLst>
            </a:custGeom>
            <a:solidFill>
              <a:srgbClr val="F2F1EF">
                <a:alpha val="28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44" name="Forma libre: forma 243">
              <a:extLst>
                <a:ext uri="{FF2B5EF4-FFF2-40B4-BE49-F238E27FC236}">
                  <a16:creationId xmlns:a16="http://schemas.microsoft.com/office/drawing/2014/main" id="{2CFC2124-C8D9-4FE1-8EE2-2EACB2D2EAF8}"/>
                </a:ext>
              </a:extLst>
            </p:cNvPr>
            <p:cNvSpPr/>
            <p:nvPr/>
          </p:nvSpPr>
          <p:spPr>
            <a:xfrm>
              <a:off x="10249179" y="2528966"/>
              <a:ext cx="844770" cy="694796"/>
            </a:xfrm>
            <a:custGeom>
              <a:avLst/>
              <a:gdLst>
                <a:gd name="connsiteX0" fmla="*/ 278803 w 844770"/>
                <a:gd name="connsiteY0" fmla="*/ 25542 h 694796"/>
                <a:gd name="connsiteX1" fmla="*/ 187839 w 844770"/>
                <a:gd name="connsiteY1" fmla="*/ 47355 h 694796"/>
                <a:gd name="connsiteX2" fmla="*/ 28676 w 844770"/>
                <a:gd name="connsiteY2" fmla="*/ 179276 h 694796"/>
                <a:gd name="connsiteX3" fmla="*/ 37535 w 844770"/>
                <a:gd name="connsiteY3" fmla="*/ 350440 h 694796"/>
                <a:gd name="connsiteX4" fmla="*/ 126593 w 844770"/>
                <a:gd name="connsiteY4" fmla="*/ 490553 h 694796"/>
                <a:gd name="connsiteX5" fmla="*/ 237464 w 844770"/>
                <a:gd name="connsiteY5" fmla="*/ 508746 h 694796"/>
                <a:gd name="connsiteX6" fmla="*/ 321761 w 844770"/>
                <a:gd name="connsiteY6" fmla="*/ 543512 h 694796"/>
                <a:gd name="connsiteX7" fmla="*/ 500069 w 844770"/>
                <a:gd name="connsiteY7" fmla="*/ 484171 h 694796"/>
                <a:gd name="connsiteX8" fmla="*/ 663613 w 844770"/>
                <a:gd name="connsiteY8" fmla="*/ 691721 h 694796"/>
                <a:gd name="connsiteX9" fmla="*/ 701713 w 844770"/>
                <a:gd name="connsiteY9" fmla="*/ 691721 h 694796"/>
                <a:gd name="connsiteX10" fmla="*/ 661613 w 844770"/>
                <a:gd name="connsiteY10" fmla="*/ 547131 h 694796"/>
                <a:gd name="connsiteX11" fmla="*/ 788581 w 844770"/>
                <a:gd name="connsiteY11" fmla="*/ 457977 h 694796"/>
                <a:gd name="connsiteX12" fmla="*/ 832586 w 844770"/>
                <a:gd name="connsiteY12" fmla="*/ 330152 h 694796"/>
                <a:gd name="connsiteX13" fmla="*/ 827252 w 844770"/>
                <a:gd name="connsiteY13" fmla="*/ 185467 h 694796"/>
                <a:gd name="connsiteX14" fmla="*/ 742289 w 844770"/>
                <a:gd name="connsiteY14" fmla="*/ 122412 h 694796"/>
                <a:gd name="connsiteX15" fmla="*/ 670757 w 844770"/>
                <a:gd name="connsiteY15" fmla="*/ 49355 h 694796"/>
                <a:gd name="connsiteX16" fmla="*/ 278803 w 844770"/>
                <a:gd name="connsiteY16" fmla="*/ 25638 h 69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44770" h="694796">
                  <a:moveTo>
                    <a:pt x="278803" y="25542"/>
                  </a:moveTo>
                  <a:cubicBezTo>
                    <a:pt x="247561" y="33067"/>
                    <a:pt x="217081" y="40782"/>
                    <a:pt x="187839" y="47355"/>
                  </a:cubicBezTo>
                  <a:cubicBezTo>
                    <a:pt x="121069" y="62404"/>
                    <a:pt x="61347" y="118316"/>
                    <a:pt x="28676" y="179276"/>
                  </a:cubicBezTo>
                  <a:cubicBezTo>
                    <a:pt x="14198" y="206327"/>
                    <a:pt x="-32474" y="355298"/>
                    <a:pt x="37535" y="350440"/>
                  </a:cubicBezTo>
                  <a:cubicBezTo>
                    <a:pt x="-31236" y="424735"/>
                    <a:pt x="51346" y="493410"/>
                    <a:pt x="126593" y="490553"/>
                  </a:cubicBezTo>
                  <a:cubicBezTo>
                    <a:pt x="185267" y="488267"/>
                    <a:pt x="190316" y="468169"/>
                    <a:pt x="237464" y="508746"/>
                  </a:cubicBezTo>
                  <a:cubicBezTo>
                    <a:pt x="269945" y="536749"/>
                    <a:pt x="319951" y="550560"/>
                    <a:pt x="321761" y="543512"/>
                  </a:cubicBezTo>
                  <a:cubicBezTo>
                    <a:pt x="370910" y="565229"/>
                    <a:pt x="494544" y="557418"/>
                    <a:pt x="500069" y="484171"/>
                  </a:cubicBezTo>
                  <a:cubicBezTo>
                    <a:pt x="601224" y="466645"/>
                    <a:pt x="635514" y="621712"/>
                    <a:pt x="663613" y="691721"/>
                  </a:cubicBezTo>
                  <a:cubicBezTo>
                    <a:pt x="678186" y="695531"/>
                    <a:pt x="687330" y="696102"/>
                    <a:pt x="701713" y="691721"/>
                  </a:cubicBezTo>
                  <a:cubicBezTo>
                    <a:pt x="685711" y="653430"/>
                    <a:pt x="657517" y="572658"/>
                    <a:pt x="661613" y="547131"/>
                  </a:cubicBezTo>
                  <a:cubicBezTo>
                    <a:pt x="671328" y="487219"/>
                    <a:pt x="751338" y="491791"/>
                    <a:pt x="788581" y="457977"/>
                  </a:cubicBezTo>
                  <a:cubicBezTo>
                    <a:pt x="825728" y="424259"/>
                    <a:pt x="826205" y="376539"/>
                    <a:pt x="832586" y="330152"/>
                  </a:cubicBezTo>
                  <a:cubicBezTo>
                    <a:pt x="838968" y="284337"/>
                    <a:pt x="859161" y="225472"/>
                    <a:pt x="827252" y="185467"/>
                  </a:cubicBezTo>
                  <a:cubicBezTo>
                    <a:pt x="804392" y="156987"/>
                    <a:pt x="770293" y="144414"/>
                    <a:pt x="742289" y="122412"/>
                  </a:cubicBezTo>
                  <a:cubicBezTo>
                    <a:pt x="716191" y="101933"/>
                    <a:pt x="699046" y="65547"/>
                    <a:pt x="670757" y="49355"/>
                  </a:cubicBezTo>
                  <a:cubicBezTo>
                    <a:pt x="551123" y="-19130"/>
                    <a:pt x="408629" y="-5604"/>
                    <a:pt x="278803" y="25638"/>
                  </a:cubicBezTo>
                  <a:close/>
                </a:path>
              </a:pathLst>
            </a:custGeom>
            <a:solidFill>
              <a:srgbClr val="FDA93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245" name="Gráfico 226">
              <a:extLst>
                <a:ext uri="{FF2B5EF4-FFF2-40B4-BE49-F238E27FC236}">
                  <a16:creationId xmlns:a16="http://schemas.microsoft.com/office/drawing/2014/main" id="{F11467B9-3C8F-4DD7-86E3-907ED608874C}"/>
                </a:ext>
              </a:extLst>
            </p:cNvPr>
            <p:cNvGrpSpPr/>
            <p:nvPr/>
          </p:nvGrpSpPr>
          <p:grpSpPr>
            <a:xfrm>
              <a:off x="10288714" y="2561557"/>
              <a:ext cx="771143" cy="506730"/>
              <a:chOff x="10288714" y="2561557"/>
              <a:chExt cx="771143" cy="506730"/>
            </a:xfrm>
            <a:solidFill>
              <a:srgbClr val="F2F1EF"/>
            </a:solidFill>
          </p:grpSpPr>
          <p:grpSp>
            <p:nvGrpSpPr>
              <p:cNvPr id="246" name="Gráfico 226">
                <a:extLst>
                  <a:ext uri="{FF2B5EF4-FFF2-40B4-BE49-F238E27FC236}">
                    <a16:creationId xmlns:a16="http://schemas.microsoft.com/office/drawing/2014/main" id="{D5A64C66-F10B-4951-BEEB-95FB15FE10E6}"/>
                  </a:ext>
                </a:extLst>
              </p:cNvPr>
              <p:cNvGrpSpPr/>
              <p:nvPr/>
            </p:nvGrpSpPr>
            <p:grpSpPr>
              <a:xfrm>
                <a:off x="10775442" y="2729388"/>
                <a:ext cx="284416" cy="108299"/>
                <a:chOff x="10775442" y="2729388"/>
                <a:chExt cx="284416" cy="108299"/>
              </a:xfrm>
              <a:solidFill>
                <a:srgbClr val="F2F1EF"/>
              </a:solidFill>
            </p:grpSpPr>
            <p:sp>
              <p:nvSpPr>
                <p:cNvPr id="247" name="Forma libre: forma 246">
                  <a:extLst>
                    <a:ext uri="{FF2B5EF4-FFF2-40B4-BE49-F238E27FC236}">
                      <a16:creationId xmlns:a16="http://schemas.microsoft.com/office/drawing/2014/main" id="{7F00F6D1-02F9-418F-843E-FD3D683E9354}"/>
                    </a:ext>
                  </a:extLst>
                </p:cNvPr>
                <p:cNvSpPr/>
                <p:nvPr/>
              </p:nvSpPr>
              <p:spPr>
                <a:xfrm>
                  <a:off x="10836687" y="2787967"/>
                  <a:ext cx="172974" cy="39052"/>
                </a:xfrm>
                <a:custGeom>
                  <a:avLst/>
                  <a:gdLst>
                    <a:gd name="connsiteX0" fmla="*/ 102584 w 172974"/>
                    <a:gd name="connsiteY0" fmla="*/ 0 h 39052"/>
                    <a:gd name="connsiteX1" fmla="*/ 172974 w 172974"/>
                    <a:gd name="connsiteY1" fmla="*/ 0 h 39052"/>
                    <a:gd name="connsiteX2" fmla="*/ 172974 w 172974"/>
                    <a:gd name="connsiteY2" fmla="*/ 7048 h 39052"/>
                    <a:gd name="connsiteX3" fmla="*/ 104966 w 172974"/>
                    <a:gd name="connsiteY3" fmla="*/ 7048 h 39052"/>
                    <a:gd name="connsiteX4" fmla="*/ 63341 w 172974"/>
                    <a:gd name="connsiteY4" fmla="*/ 39052 h 39052"/>
                    <a:gd name="connsiteX5" fmla="*/ 0 w 172974"/>
                    <a:gd name="connsiteY5" fmla="*/ 39052 h 39052"/>
                    <a:gd name="connsiteX6" fmla="*/ 0 w 172974"/>
                    <a:gd name="connsiteY6" fmla="*/ 31909 h 39052"/>
                    <a:gd name="connsiteX7" fmla="*/ 60865 w 172974"/>
                    <a:gd name="connsiteY7" fmla="*/ 31909 h 39052"/>
                    <a:gd name="connsiteX8" fmla="*/ 102584 w 172974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02584" y="0"/>
                      </a:moveTo>
                      <a:lnTo>
                        <a:pt x="172974" y="0"/>
                      </a:lnTo>
                      <a:lnTo>
                        <a:pt x="172974" y="7048"/>
                      </a:lnTo>
                      <a:lnTo>
                        <a:pt x="104966" y="7048"/>
                      </a:lnTo>
                      <a:lnTo>
                        <a:pt x="63341" y="39052"/>
                      </a:lnTo>
                      <a:lnTo>
                        <a:pt x="0" y="39052"/>
                      </a:lnTo>
                      <a:lnTo>
                        <a:pt x="0" y="31909"/>
                      </a:lnTo>
                      <a:lnTo>
                        <a:pt x="60865" y="31909"/>
                      </a:lnTo>
                      <a:lnTo>
                        <a:pt x="102584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8" name="Forma libre: forma 247">
                  <a:extLst>
                    <a:ext uri="{FF2B5EF4-FFF2-40B4-BE49-F238E27FC236}">
                      <a16:creationId xmlns:a16="http://schemas.microsoft.com/office/drawing/2014/main" id="{DCA38E88-A138-47B2-B684-7BD3EEEF3DDA}"/>
                    </a:ext>
                  </a:extLst>
                </p:cNvPr>
                <p:cNvSpPr/>
                <p:nvPr/>
              </p:nvSpPr>
              <p:spPr>
                <a:xfrm>
                  <a:off x="10817161" y="2740056"/>
                  <a:ext cx="173069" cy="39052"/>
                </a:xfrm>
                <a:custGeom>
                  <a:avLst/>
                  <a:gdLst>
                    <a:gd name="connsiteX0" fmla="*/ 0 w 173069"/>
                    <a:gd name="connsiteY0" fmla="*/ 0 h 39052"/>
                    <a:gd name="connsiteX1" fmla="*/ 63341 w 173069"/>
                    <a:gd name="connsiteY1" fmla="*/ 0 h 39052"/>
                    <a:gd name="connsiteX2" fmla="*/ 105061 w 173069"/>
                    <a:gd name="connsiteY2" fmla="*/ 31909 h 39052"/>
                    <a:gd name="connsiteX3" fmla="*/ 173069 w 173069"/>
                    <a:gd name="connsiteY3" fmla="*/ 31909 h 39052"/>
                    <a:gd name="connsiteX4" fmla="*/ 173069 w 173069"/>
                    <a:gd name="connsiteY4" fmla="*/ 39053 h 39052"/>
                    <a:gd name="connsiteX5" fmla="*/ 102679 w 173069"/>
                    <a:gd name="connsiteY5" fmla="*/ 39053 h 39052"/>
                    <a:gd name="connsiteX6" fmla="*/ 60960 w 173069"/>
                    <a:gd name="connsiteY6" fmla="*/ 7144 h 39052"/>
                    <a:gd name="connsiteX7" fmla="*/ 0 w 173069"/>
                    <a:gd name="connsiteY7" fmla="*/ 7144 h 39052"/>
                    <a:gd name="connsiteX8" fmla="*/ 0 w 173069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0" y="0"/>
                      </a:moveTo>
                      <a:lnTo>
                        <a:pt x="63341" y="0"/>
                      </a:lnTo>
                      <a:lnTo>
                        <a:pt x="105061" y="31909"/>
                      </a:lnTo>
                      <a:lnTo>
                        <a:pt x="173069" y="31909"/>
                      </a:lnTo>
                      <a:lnTo>
                        <a:pt x="173069" y="39053"/>
                      </a:lnTo>
                      <a:lnTo>
                        <a:pt x="102679" y="39053"/>
                      </a:lnTo>
                      <a:lnTo>
                        <a:pt x="60960" y="7144"/>
                      </a:lnTo>
                      <a:lnTo>
                        <a:pt x="0" y="71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9" name="Forma libre: forma 248">
                  <a:extLst>
                    <a:ext uri="{FF2B5EF4-FFF2-40B4-BE49-F238E27FC236}">
                      <a16:creationId xmlns:a16="http://schemas.microsoft.com/office/drawing/2014/main" id="{C3516DCE-A993-47CA-A60E-6036A18684B2}"/>
                    </a:ext>
                  </a:extLst>
                </p:cNvPr>
                <p:cNvSpPr/>
                <p:nvPr/>
              </p:nvSpPr>
              <p:spPr>
                <a:xfrm>
                  <a:off x="10800302" y="2787967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0" name="Forma libre: forma 249">
                  <a:extLst>
                    <a:ext uri="{FF2B5EF4-FFF2-40B4-BE49-F238E27FC236}">
                      <a16:creationId xmlns:a16="http://schemas.microsoft.com/office/drawing/2014/main" id="{18B084FF-4C70-461B-B84A-AA614A5EDE1D}"/>
                    </a:ext>
                  </a:extLst>
                </p:cNvPr>
                <p:cNvSpPr/>
                <p:nvPr/>
              </p:nvSpPr>
              <p:spPr>
                <a:xfrm>
                  <a:off x="10809160" y="2809303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336 h 28384"/>
                    <a:gd name="connsiteX6" fmla="*/ 21336 w 28384"/>
                    <a:gd name="connsiteY6" fmla="*/ 14288 h 28384"/>
                    <a:gd name="connsiteX7" fmla="*/ 14192 w 28384"/>
                    <a:gd name="connsiteY7" fmla="*/ 7144 h 28384"/>
                    <a:gd name="connsiteX8" fmla="*/ 7144 w 28384"/>
                    <a:gd name="connsiteY8" fmla="*/ 14288 h 28384"/>
                    <a:gd name="connsiteX9" fmla="*/ 14192 w 28384"/>
                    <a:gd name="connsiteY9" fmla="*/ 21336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336"/>
                      </a:moveTo>
                      <a:cubicBezTo>
                        <a:pt x="18098" y="21336"/>
                        <a:pt x="21336" y="18193"/>
                        <a:pt x="21336" y="14288"/>
                      </a:cubicBezTo>
                      <a:cubicBezTo>
                        <a:pt x="21336" y="10382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288"/>
                      </a:cubicBezTo>
                      <a:cubicBezTo>
                        <a:pt x="7144" y="18288"/>
                        <a:pt x="10287" y="21336"/>
                        <a:pt x="14192" y="21336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1" name="Forma libre: forma 250">
                  <a:extLst>
                    <a:ext uri="{FF2B5EF4-FFF2-40B4-BE49-F238E27FC236}">
                      <a16:creationId xmlns:a16="http://schemas.microsoft.com/office/drawing/2014/main" id="{4D7CB4AB-EBB2-47F8-8250-4A3884ECE5C1}"/>
                    </a:ext>
                  </a:extLst>
                </p:cNvPr>
                <p:cNvSpPr/>
                <p:nvPr/>
              </p:nvSpPr>
              <p:spPr>
                <a:xfrm>
                  <a:off x="10775442" y="277729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241 h 28384"/>
                    <a:gd name="connsiteX6" fmla="*/ 21336 w 28384"/>
                    <a:gd name="connsiteY6" fmla="*/ 14097 h 28384"/>
                    <a:gd name="connsiteX7" fmla="*/ 14192 w 28384"/>
                    <a:gd name="connsiteY7" fmla="*/ 7048 h 28384"/>
                    <a:gd name="connsiteX8" fmla="*/ 7144 w 28384"/>
                    <a:gd name="connsiteY8" fmla="*/ 14097 h 28384"/>
                    <a:gd name="connsiteX9" fmla="*/ 14192 w 28384"/>
                    <a:gd name="connsiteY9" fmla="*/ 21241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241"/>
                      </a:moveTo>
                      <a:cubicBezTo>
                        <a:pt x="18098" y="21241"/>
                        <a:pt x="21336" y="18097"/>
                        <a:pt x="21336" y="14097"/>
                      </a:cubicBezTo>
                      <a:cubicBezTo>
                        <a:pt x="21336" y="10096"/>
                        <a:pt x="18193" y="7048"/>
                        <a:pt x="14192" y="7048"/>
                      </a:cubicBezTo>
                      <a:cubicBezTo>
                        <a:pt x="10192" y="7048"/>
                        <a:pt x="7144" y="10192"/>
                        <a:pt x="7144" y="14097"/>
                      </a:cubicBezTo>
                      <a:cubicBezTo>
                        <a:pt x="7144" y="18002"/>
                        <a:pt x="10287" y="21241"/>
                        <a:pt x="14192" y="21241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2" name="Forma libre: forma 251">
                  <a:extLst>
                    <a:ext uri="{FF2B5EF4-FFF2-40B4-BE49-F238E27FC236}">
                      <a16:creationId xmlns:a16="http://schemas.microsoft.com/office/drawing/2014/main" id="{943880C0-241C-4966-B982-423127FD0800}"/>
                    </a:ext>
                  </a:extLst>
                </p:cNvPr>
                <p:cNvSpPr/>
                <p:nvPr/>
              </p:nvSpPr>
              <p:spPr>
                <a:xfrm>
                  <a:off x="10924127" y="2756058"/>
                  <a:ext cx="110871" cy="7143"/>
                </a:xfrm>
                <a:custGeom>
                  <a:avLst/>
                  <a:gdLst>
                    <a:gd name="connsiteX0" fmla="*/ 0 w 110871"/>
                    <a:gd name="connsiteY0" fmla="*/ 0 h 7143"/>
                    <a:gd name="connsiteX1" fmla="*/ 110871 w 110871"/>
                    <a:gd name="connsiteY1" fmla="*/ 0 h 7143"/>
                    <a:gd name="connsiteX2" fmla="*/ 110871 w 110871"/>
                    <a:gd name="connsiteY2" fmla="*/ 7144 h 7143"/>
                    <a:gd name="connsiteX3" fmla="*/ 0 w 110871"/>
                    <a:gd name="connsiteY3" fmla="*/ 7144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143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144"/>
                      </a:lnTo>
                      <a:lnTo>
                        <a:pt x="0" y="7144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3" name="Forma libre: forma 252">
                  <a:extLst>
                    <a:ext uri="{FF2B5EF4-FFF2-40B4-BE49-F238E27FC236}">
                      <a16:creationId xmlns:a16="http://schemas.microsoft.com/office/drawing/2014/main" id="{B00EE915-EAA7-46CA-ACCB-7E230C9C8E85}"/>
                    </a:ext>
                  </a:extLst>
                </p:cNvPr>
                <p:cNvSpPr/>
                <p:nvPr/>
              </p:nvSpPr>
              <p:spPr>
                <a:xfrm>
                  <a:off x="11031474" y="2745390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4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241 h 28384"/>
                    <a:gd name="connsiteX6" fmla="*/ 21241 w 28384"/>
                    <a:gd name="connsiteY6" fmla="*/ 14097 h 28384"/>
                    <a:gd name="connsiteX7" fmla="*/ 14192 w 28384"/>
                    <a:gd name="connsiteY7" fmla="*/ 7048 h 28384"/>
                    <a:gd name="connsiteX8" fmla="*/ 7048 w 28384"/>
                    <a:gd name="connsiteY8" fmla="*/ 14097 h 28384"/>
                    <a:gd name="connsiteX9" fmla="*/ 14192 w 28384"/>
                    <a:gd name="connsiteY9" fmla="*/ 21241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241"/>
                      </a:moveTo>
                      <a:cubicBezTo>
                        <a:pt x="18097" y="21241"/>
                        <a:pt x="21241" y="18097"/>
                        <a:pt x="21241" y="14097"/>
                      </a:cubicBezTo>
                      <a:cubicBezTo>
                        <a:pt x="21241" y="10097"/>
                        <a:pt x="18097" y="7048"/>
                        <a:pt x="14192" y="7048"/>
                      </a:cubicBezTo>
                      <a:cubicBezTo>
                        <a:pt x="10287" y="7048"/>
                        <a:pt x="7048" y="10192"/>
                        <a:pt x="7048" y="14097"/>
                      </a:cubicBezTo>
                      <a:cubicBezTo>
                        <a:pt x="7048" y="18002"/>
                        <a:pt x="10192" y="21241"/>
                        <a:pt x="14192" y="21241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4" name="Forma libre: forma 253">
                  <a:extLst>
                    <a:ext uri="{FF2B5EF4-FFF2-40B4-BE49-F238E27FC236}">
                      <a16:creationId xmlns:a16="http://schemas.microsoft.com/office/drawing/2014/main" id="{419AC016-0C7E-4AE5-811A-873A142E1DD2}"/>
                    </a:ext>
                  </a:extLst>
                </p:cNvPr>
                <p:cNvSpPr/>
                <p:nvPr/>
              </p:nvSpPr>
              <p:spPr>
                <a:xfrm>
                  <a:off x="11003089" y="277729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241 h 28384"/>
                    <a:gd name="connsiteX6" fmla="*/ 21241 w 28384"/>
                    <a:gd name="connsiteY6" fmla="*/ 14097 h 28384"/>
                    <a:gd name="connsiteX7" fmla="*/ 14192 w 28384"/>
                    <a:gd name="connsiteY7" fmla="*/ 7048 h 28384"/>
                    <a:gd name="connsiteX8" fmla="*/ 7049 w 28384"/>
                    <a:gd name="connsiteY8" fmla="*/ 14097 h 28384"/>
                    <a:gd name="connsiteX9" fmla="*/ 14192 w 28384"/>
                    <a:gd name="connsiteY9" fmla="*/ 21241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241"/>
                      </a:moveTo>
                      <a:cubicBezTo>
                        <a:pt x="18098" y="21241"/>
                        <a:pt x="21241" y="18097"/>
                        <a:pt x="21241" y="14097"/>
                      </a:cubicBezTo>
                      <a:cubicBezTo>
                        <a:pt x="21241" y="10096"/>
                        <a:pt x="18098" y="7048"/>
                        <a:pt x="14192" y="7048"/>
                      </a:cubicBezTo>
                      <a:cubicBezTo>
                        <a:pt x="10287" y="7048"/>
                        <a:pt x="7049" y="10192"/>
                        <a:pt x="7049" y="14097"/>
                      </a:cubicBezTo>
                      <a:cubicBezTo>
                        <a:pt x="7049" y="18002"/>
                        <a:pt x="10287" y="21241"/>
                        <a:pt x="14192" y="21241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5" name="Forma libre: forma 254">
                  <a:extLst>
                    <a:ext uri="{FF2B5EF4-FFF2-40B4-BE49-F238E27FC236}">
                      <a16:creationId xmlns:a16="http://schemas.microsoft.com/office/drawing/2014/main" id="{2DB32D17-2031-4C74-B2EC-31C3C8A548DD}"/>
                    </a:ext>
                  </a:extLst>
                </p:cNvPr>
                <p:cNvSpPr/>
                <p:nvPr/>
              </p:nvSpPr>
              <p:spPr>
                <a:xfrm>
                  <a:off x="10791444" y="272938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5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336 h 28384"/>
                    <a:gd name="connsiteX6" fmla="*/ 21241 w 28384"/>
                    <a:gd name="connsiteY6" fmla="*/ 14192 h 28384"/>
                    <a:gd name="connsiteX7" fmla="*/ 14192 w 28384"/>
                    <a:gd name="connsiteY7" fmla="*/ 7049 h 28384"/>
                    <a:gd name="connsiteX8" fmla="*/ 7049 w 28384"/>
                    <a:gd name="connsiteY8" fmla="*/ 14192 h 28384"/>
                    <a:gd name="connsiteX9" fmla="*/ 14192 w 28384"/>
                    <a:gd name="connsiteY9" fmla="*/ 21336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336"/>
                      </a:moveTo>
                      <a:cubicBezTo>
                        <a:pt x="18098" y="21336"/>
                        <a:pt x="21241" y="18193"/>
                        <a:pt x="21241" y="14192"/>
                      </a:cubicBezTo>
                      <a:cubicBezTo>
                        <a:pt x="21241" y="10192"/>
                        <a:pt x="18098" y="7049"/>
                        <a:pt x="14192" y="7049"/>
                      </a:cubicBezTo>
                      <a:cubicBezTo>
                        <a:pt x="10287" y="7049"/>
                        <a:pt x="7049" y="10192"/>
                        <a:pt x="7049" y="14192"/>
                      </a:cubicBezTo>
                      <a:cubicBezTo>
                        <a:pt x="7049" y="18193"/>
                        <a:pt x="10192" y="21336"/>
                        <a:pt x="14192" y="21336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56" name="Gráfico 226">
                <a:extLst>
                  <a:ext uri="{FF2B5EF4-FFF2-40B4-BE49-F238E27FC236}">
                    <a16:creationId xmlns:a16="http://schemas.microsoft.com/office/drawing/2014/main" id="{6B6289B8-09BC-40E2-86A8-7F0008B22275}"/>
                  </a:ext>
                </a:extLst>
              </p:cNvPr>
              <p:cNvGrpSpPr/>
              <p:nvPr/>
            </p:nvGrpSpPr>
            <p:grpSpPr>
              <a:xfrm>
                <a:off x="10459878" y="2877406"/>
                <a:ext cx="284321" cy="108204"/>
                <a:chOff x="10459878" y="2877406"/>
                <a:chExt cx="284321" cy="108204"/>
              </a:xfrm>
              <a:solidFill>
                <a:srgbClr val="F2F1EF"/>
              </a:solidFill>
            </p:grpSpPr>
            <p:sp>
              <p:nvSpPr>
                <p:cNvPr id="257" name="Forma libre: forma 256">
                  <a:extLst>
                    <a:ext uri="{FF2B5EF4-FFF2-40B4-BE49-F238E27FC236}">
                      <a16:creationId xmlns:a16="http://schemas.microsoft.com/office/drawing/2014/main" id="{36503AAB-D4CA-4BFB-83BE-57F113585629}"/>
                    </a:ext>
                  </a:extLst>
                </p:cNvPr>
                <p:cNvSpPr/>
                <p:nvPr/>
              </p:nvSpPr>
              <p:spPr>
                <a:xfrm>
                  <a:off x="10521029" y="2887979"/>
                  <a:ext cx="172974" cy="39052"/>
                </a:xfrm>
                <a:custGeom>
                  <a:avLst/>
                  <a:gdLst>
                    <a:gd name="connsiteX0" fmla="*/ 102584 w 172974"/>
                    <a:gd name="connsiteY0" fmla="*/ 39052 h 39052"/>
                    <a:gd name="connsiteX1" fmla="*/ 172974 w 172974"/>
                    <a:gd name="connsiteY1" fmla="*/ 39052 h 39052"/>
                    <a:gd name="connsiteX2" fmla="*/ 172974 w 172974"/>
                    <a:gd name="connsiteY2" fmla="*/ 32004 h 39052"/>
                    <a:gd name="connsiteX3" fmla="*/ 105061 w 172974"/>
                    <a:gd name="connsiteY3" fmla="*/ 32004 h 39052"/>
                    <a:gd name="connsiteX4" fmla="*/ 63341 w 172974"/>
                    <a:gd name="connsiteY4" fmla="*/ 0 h 39052"/>
                    <a:gd name="connsiteX5" fmla="*/ 0 w 172974"/>
                    <a:gd name="connsiteY5" fmla="*/ 0 h 39052"/>
                    <a:gd name="connsiteX6" fmla="*/ 0 w 172974"/>
                    <a:gd name="connsiteY6" fmla="*/ 7144 h 39052"/>
                    <a:gd name="connsiteX7" fmla="*/ 60865 w 172974"/>
                    <a:gd name="connsiteY7" fmla="*/ 7144 h 39052"/>
                    <a:gd name="connsiteX8" fmla="*/ 102584 w 172974"/>
                    <a:gd name="connsiteY8" fmla="*/ 39052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02584" y="39052"/>
                      </a:moveTo>
                      <a:lnTo>
                        <a:pt x="172974" y="39052"/>
                      </a:lnTo>
                      <a:lnTo>
                        <a:pt x="172974" y="32004"/>
                      </a:lnTo>
                      <a:lnTo>
                        <a:pt x="105061" y="32004"/>
                      </a:lnTo>
                      <a:lnTo>
                        <a:pt x="63341" y="0"/>
                      </a:lnTo>
                      <a:lnTo>
                        <a:pt x="0" y="0"/>
                      </a:lnTo>
                      <a:lnTo>
                        <a:pt x="0" y="7144"/>
                      </a:lnTo>
                      <a:lnTo>
                        <a:pt x="60865" y="7144"/>
                      </a:lnTo>
                      <a:lnTo>
                        <a:pt x="102584" y="39052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8" name="Forma libre: forma 257">
                  <a:extLst>
                    <a:ext uri="{FF2B5EF4-FFF2-40B4-BE49-F238E27FC236}">
                      <a16:creationId xmlns:a16="http://schemas.microsoft.com/office/drawing/2014/main" id="{2F8E230C-F551-45CC-8E06-4DA2680E67C0}"/>
                    </a:ext>
                  </a:extLst>
                </p:cNvPr>
                <p:cNvSpPr/>
                <p:nvPr/>
              </p:nvSpPr>
              <p:spPr>
                <a:xfrm>
                  <a:off x="10501598" y="2935890"/>
                  <a:ext cx="172974" cy="39052"/>
                </a:xfrm>
                <a:custGeom>
                  <a:avLst/>
                  <a:gdLst>
                    <a:gd name="connsiteX0" fmla="*/ 0 w 172974"/>
                    <a:gd name="connsiteY0" fmla="*/ 39053 h 39052"/>
                    <a:gd name="connsiteX1" fmla="*/ 63246 w 172974"/>
                    <a:gd name="connsiteY1" fmla="*/ 39053 h 39052"/>
                    <a:gd name="connsiteX2" fmla="*/ 104966 w 172974"/>
                    <a:gd name="connsiteY2" fmla="*/ 7144 h 39052"/>
                    <a:gd name="connsiteX3" fmla="*/ 172974 w 172974"/>
                    <a:gd name="connsiteY3" fmla="*/ 7144 h 39052"/>
                    <a:gd name="connsiteX4" fmla="*/ 172974 w 172974"/>
                    <a:gd name="connsiteY4" fmla="*/ 0 h 39052"/>
                    <a:gd name="connsiteX5" fmla="*/ 102584 w 172974"/>
                    <a:gd name="connsiteY5" fmla="*/ 0 h 39052"/>
                    <a:gd name="connsiteX6" fmla="*/ 60865 w 172974"/>
                    <a:gd name="connsiteY6" fmla="*/ 32004 h 39052"/>
                    <a:gd name="connsiteX7" fmla="*/ 0 w 172974"/>
                    <a:gd name="connsiteY7" fmla="*/ 32004 h 39052"/>
                    <a:gd name="connsiteX8" fmla="*/ 0 w 172974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0" y="39053"/>
                      </a:moveTo>
                      <a:lnTo>
                        <a:pt x="63246" y="39053"/>
                      </a:lnTo>
                      <a:lnTo>
                        <a:pt x="104966" y="7144"/>
                      </a:lnTo>
                      <a:lnTo>
                        <a:pt x="172974" y="7144"/>
                      </a:lnTo>
                      <a:lnTo>
                        <a:pt x="172974" y="0"/>
                      </a:lnTo>
                      <a:lnTo>
                        <a:pt x="102584" y="0"/>
                      </a:lnTo>
                      <a:lnTo>
                        <a:pt x="60865" y="32004"/>
                      </a:lnTo>
                      <a:lnTo>
                        <a:pt x="0" y="32004"/>
                      </a:lnTo>
                      <a:lnTo>
                        <a:pt x="0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9" name="Forma libre: forma 258">
                  <a:extLst>
                    <a:ext uri="{FF2B5EF4-FFF2-40B4-BE49-F238E27FC236}">
                      <a16:creationId xmlns:a16="http://schemas.microsoft.com/office/drawing/2014/main" id="{2EF1D682-DA91-44EB-8573-6ECF7551757A}"/>
                    </a:ext>
                  </a:extLst>
                </p:cNvPr>
                <p:cNvSpPr/>
                <p:nvPr/>
              </p:nvSpPr>
              <p:spPr>
                <a:xfrm>
                  <a:off x="10484644" y="2919983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0" name="Forma libre: forma 259">
                  <a:extLst>
                    <a:ext uri="{FF2B5EF4-FFF2-40B4-BE49-F238E27FC236}">
                      <a16:creationId xmlns:a16="http://schemas.microsoft.com/office/drawing/2014/main" id="{452423DC-E1D8-40C7-A043-0192D18706EA}"/>
                    </a:ext>
                  </a:extLst>
                </p:cNvPr>
                <p:cNvSpPr/>
                <p:nvPr/>
              </p:nvSpPr>
              <p:spPr>
                <a:xfrm>
                  <a:off x="10493502" y="2877406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192 w 28384"/>
                    <a:gd name="connsiteY6" fmla="*/ 21336 h 28384"/>
                    <a:gd name="connsiteX7" fmla="*/ 21336 w 28384"/>
                    <a:gd name="connsiteY7" fmla="*/ 14192 h 28384"/>
                    <a:gd name="connsiteX8" fmla="*/ 14192 w 28384"/>
                    <a:gd name="connsiteY8" fmla="*/ 7144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8"/>
                        <a:pt x="10287" y="21336"/>
                        <a:pt x="14192" y="21336"/>
                      </a:cubicBezTo>
                      <a:cubicBezTo>
                        <a:pt x="1809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1" name="Forma libre: forma 260">
                  <a:extLst>
                    <a:ext uri="{FF2B5EF4-FFF2-40B4-BE49-F238E27FC236}">
                      <a16:creationId xmlns:a16="http://schemas.microsoft.com/office/drawing/2014/main" id="{3303B8B3-71B9-4EE5-AFDC-A5E162E063AD}"/>
                    </a:ext>
                  </a:extLst>
                </p:cNvPr>
                <p:cNvSpPr/>
                <p:nvPr/>
              </p:nvSpPr>
              <p:spPr>
                <a:xfrm>
                  <a:off x="10459878" y="2909315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097 w 28384"/>
                    <a:gd name="connsiteY6" fmla="*/ 21241 h 28384"/>
                    <a:gd name="connsiteX7" fmla="*/ 21241 w 28384"/>
                    <a:gd name="connsiteY7" fmla="*/ 14192 h 28384"/>
                    <a:gd name="connsiteX8" fmla="*/ 14097 w 28384"/>
                    <a:gd name="connsiteY8" fmla="*/ 7049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8"/>
                        <a:pt x="10192" y="21241"/>
                        <a:pt x="14097" y="21241"/>
                      </a:cubicBezTo>
                      <a:cubicBezTo>
                        <a:pt x="18002" y="21241"/>
                        <a:pt x="21241" y="18098"/>
                        <a:pt x="21241" y="14192"/>
                      </a:cubicBezTo>
                      <a:cubicBezTo>
                        <a:pt x="21241" y="10287"/>
                        <a:pt x="18098" y="7049"/>
                        <a:pt x="14097" y="7049"/>
                      </a:cubicBezTo>
                      <a:cubicBezTo>
                        <a:pt x="10096" y="7049"/>
                        <a:pt x="7048" y="10192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2" name="Forma libre: forma 261">
                  <a:extLst>
                    <a:ext uri="{FF2B5EF4-FFF2-40B4-BE49-F238E27FC236}">
                      <a16:creationId xmlns:a16="http://schemas.microsoft.com/office/drawing/2014/main" id="{66DF8E13-0971-45C4-8C4A-255244305BB2}"/>
                    </a:ext>
                  </a:extLst>
                </p:cNvPr>
                <p:cNvSpPr/>
                <p:nvPr/>
              </p:nvSpPr>
              <p:spPr>
                <a:xfrm>
                  <a:off x="10608469" y="2951892"/>
                  <a:ext cx="110871" cy="7143"/>
                </a:xfrm>
                <a:custGeom>
                  <a:avLst/>
                  <a:gdLst>
                    <a:gd name="connsiteX0" fmla="*/ 0 w 110871"/>
                    <a:gd name="connsiteY0" fmla="*/ 0 h 7143"/>
                    <a:gd name="connsiteX1" fmla="*/ 110871 w 110871"/>
                    <a:gd name="connsiteY1" fmla="*/ 0 h 7143"/>
                    <a:gd name="connsiteX2" fmla="*/ 110871 w 110871"/>
                    <a:gd name="connsiteY2" fmla="*/ 7144 h 7143"/>
                    <a:gd name="connsiteX3" fmla="*/ 0 w 110871"/>
                    <a:gd name="connsiteY3" fmla="*/ 7144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143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144"/>
                      </a:lnTo>
                      <a:lnTo>
                        <a:pt x="0" y="7144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3" name="Forma libre: forma 262">
                  <a:extLst>
                    <a:ext uri="{FF2B5EF4-FFF2-40B4-BE49-F238E27FC236}">
                      <a16:creationId xmlns:a16="http://schemas.microsoft.com/office/drawing/2014/main" id="{E220AD0D-6CC8-40F7-98C0-716A267100FA}"/>
                    </a:ext>
                  </a:extLst>
                </p:cNvPr>
                <p:cNvSpPr/>
                <p:nvPr/>
              </p:nvSpPr>
              <p:spPr>
                <a:xfrm>
                  <a:off x="10715815" y="2941224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144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7"/>
                        <a:pt x="10192" y="21241"/>
                        <a:pt x="14192" y="21241"/>
                      </a:cubicBezTo>
                      <a:cubicBezTo>
                        <a:pt x="18193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8" y="7144"/>
                        <a:pt x="14192" y="7144"/>
                      </a:cubicBezTo>
                      <a:cubicBezTo>
                        <a:pt x="10287" y="7144"/>
                        <a:pt x="7048" y="10287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4" name="Forma libre: forma 263">
                  <a:extLst>
                    <a:ext uri="{FF2B5EF4-FFF2-40B4-BE49-F238E27FC236}">
                      <a16:creationId xmlns:a16="http://schemas.microsoft.com/office/drawing/2014/main" id="{1DCF5496-AEE2-482B-B7A9-D75C45E5FC6D}"/>
                    </a:ext>
                  </a:extLst>
                </p:cNvPr>
                <p:cNvSpPr/>
                <p:nvPr/>
              </p:nvSpPr>
              <p:spPr>
                <a:xfrm>
                  <a:off x="10687431" y="2909315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049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8"/>
                        <a:pt x="10287" y="21241"/>
                        <a:pt x="14192" y="21241"/>
                      </a:cubicBezTo>
                      <a:cubicBezTo>
                        <a:pt x="18098" y="21241"/>
                        <a:pt x="21241" y="18098"/>
                        <a:pt x="21241" y="14192"/>
                      </a:cubicBezTo>
                      <a:cubicBezTo>
                        <a:pt x="21241" y="10287"/>
                        <a:pt x="18098" y="7049"/>
                        <a:pt x="14192" y="7049"/>
                      </a:cubicBezTo>
                      <a:cubicBezTo>
                        <a:pt x="10287" y="7049"/>
                        <a:pt x="7048" y="10192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5" name="Forma libre: forma 264">
                  <a:extLst>
                    <a:ext uri="{FF2B5EF4-FFF2-40B4-BE49-F238E27FC236}">
                      <a16:creationId xmlns:a16="http://schemas.microsoft.com/office/drawing/2014/main" id="{E35F402C-0BE2-475C-A327-6C0D3CE6F367}"/>
                    </a:ext>
                  </a:extLst>
                </p:cNvPr>
                <p:cNvSpPr/>
                <p:nvPr/>
              </p:nvSpPr>
              <p:spPr>
                <a:xfrm>
                  <a:off x="10475785" y="2957226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288 w 28384"/>
                    <a:gd name="connsiteY6" fmla="*/ 21336 h 28384"/>
                    <a:gd name="connsiteX7" fmla="*/ 21336 w 28384"/>
                    <a:gd name="connsiteY7" fmla="*/ 14192 h 28384"/>
                    <a:gd name="connsiteX8" fmla="*/ 14288 w 28384"/>
                    <a:gd name="connsiteY8" fmla="*/ 7048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7"/>
                        <a:pt x="10287" y="21336"/>
                        <a:pt x="14288" y="21336"/>
                      </a:cubicBezTo>
                      <a:cubicBezTo>
                        <a:pt x="1828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048"/>
                        <a:pt x="14288" y="7048"/>
                      </a:cubicBezTo>
                      <a:cubicBezTo>
                        <a:pt x="10382" y="7048"/>
                        <a:pt x="7144" y="10192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66" name="Gráfico 226">
                <a:extLst>
                  <a:ext uri="{FF2B5EF4-FFF2-40B4-BE49-F238E27FC236}">
                    <a16:creationId xmlns:a16="http://schemas.microsoft.com/office/drawing/2014/main" id="{7783AC62-46DD-424F-B6C9-0EE190A80252}"/>
                  </a:ext>
                </a:extLst>
              </p:cNvPr>
              <p:cNvGrpSpPr/>
              <p:nvPr/>
            </p:nvGrpSpPr>
            <p:grpSpPr>
              <a:xfrm>
                <a:off x="10640663" y="2596895"/>
                <a:ext cx="284321" cy="108204"/>
                <a:chOff x="10640663" y="2596895"/>
                <a:chExt cx="284321" cy="108204"/>
              </a:xfrm>
              <a:solidFill>
                <a:srgbClr val="F2F1EF"/>
              </a:solidFill>
            </p:grpSpPr>
            <p:sp>
              <p:nvSpPr>
                <p:cNvPr id="267" name="Forma libre: forma 266">
                  <a:extLst>
                    <a:ext uri="{FF2B5EF4-FFF2-40B4-BE49-F238E27FC236}">
                      <a16:creationId xmlns:a16="http://schemas.microsoft.com/office/drawing/2014/main" id="{FA4CB0E4-C17C-4805-8C56-62AE477AC8BE}"/>
                    </a:ext>
                  </a:extLst>
                </p:cNvPr>
                <p:cNvSpPr/>
                <p:nvPr/>
              </p:nvSpPr>
              <p:spPr>
                <a:xfrm>
                  <a:off x="10690764" y="2655378"/>
                  <a:ext cx="173069" cy="39052"/>
                </a:xfrm>
                <a:custGeom>
                  <a:avLst/>
                  <a:gdLst>
                    <a:gd name="connsiteX0" fmla="*/ 70485 w 173069"/>
                    <a:gd name="connsiteY0" fmla="*/ 0 h 39052"/>
                    <a:gd name="connsiteX1" fmla="*/ 0 w 173069"/>
                    <a:gd name="connsiteY1" fmla="*/ 0 h 39052"/>
                    <a:gd name="connsiteX2" fmla="*/ 0 w 173069"/>
                    <a:gd name="connsiteY2" fmla="*/ 7144 h 39052"/>
                    <a:gd name="connsiteX3" fmla="*/ 68008 w 173069"/>
                    <a:gd name="connsiteY3" fmla="*/ 7144 h 39052"/>
                    <a:gd name="connsiteX4" fmla="*/ 109728 w 173069"/>
                    <a:gd name="connsiteY4" fmla="*/ 39052 h 39052"/>
                    <a:gd name="connsiteX5" fmla="*/ 173069 w 173069"/>
                    <a:gd name="connsiteY5" fmla="*/ 39052 h 39052"/>
                    <a:gd name="connsiteX6" fmla="*/ 173069 w 173069"/>
                    <a:gd name="connsiteY6" fmla="*/ 32004 h 39052"/>
                    <a:gd name="connsiteX7" fmla="*/ 112109 w 173069"/>
                    <a:gd name="connsiteY7" fmla="*/ 32004 h 39052"/>
                    <a:gd name="connsiteX8" fmla="*/ 70485 w 173069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70485" y="0"/>
                      </a:moveTo>
                      <a:lnTo>
                        <a:pt x="0" y="0"/>
                      </a:lnTo>
                      <a:lnTo>
                        <a:pt x="0" y="7144"/>
                      </a:lnTo>
                      <a:lnTo>
                        <a:pt x="68008" y="7144"/>
                      </a:lnTo>
                      <a:lnTo>
                        <a:pt x="109728" y="39052"/>
                      </a:lnTo>
                      <a:lnTo>
                        <a:pt x="173069" y="39052"/>
                      </a:lnTo>
                      <a:lnTo>
                        <a:pt x="173069" y="32004"/>
                      </a:lnTo>
                      <a:lnTo>
                        <a:pt x="112109" y="32004"/>
                      </a:lnTo>
                      <a:lnTo>
                        <a:pt x="70485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8" name="Forma libre: forma 267">
                  <a:extLst>
                    <a:ext uri="{FF2B5EF4-FFF2-40B4-BE49-F238E27FC236}">
                      <a16:creationId xmlns:a16="http://schemas.microsoft.com/office/drawing/2014/main" id="{F38E1A50-D84A-4B99-BB80-C03EB5F034D0}"/>
                    </a:ext>
                  </a:extLst>
                </p:cNvPr>
                <p:cNvSpPr/>
                <p:nvPr/>
              </p:nvSpPr>
              <p:spPr>
                <a:xfrm>
                  <a:off x="10710291" y="2607468"/>
                  <a:ext cx="172974" cy="39052"/>
                </a:xfrm>
                <a:custGeom>
                  <a:avLst/>
                  <a:gdLst>
                    <a:gd name="connsiteX0" fmla="*/ 172974 w 172974"/>
                    <a:gd name="connsiteY0" fmla="*/ 0 h 39052"/>
                    <a:gd name="connsiteX1" fmla="*/ 109728 w 172974"/>
                    <a:gd name="connsiteY1" fmla="*/ 0 h 39052"/>
                    <a:gd name="connsiteX2" fmla="*/ 68008 w 172974"/>
                    <a:gd name="connsiteY2" fmla="*/ 32004 h 39052"/>
                    <a:gd name="connsiteX3" fmla="*/ 0 w 172974"/>
                    <a:gd name="connsiteY3" fmla="*/ 32004 h 39052"/>
                    <a:gd name="connsiteX4" fmla="*/ 0 w 172974"/>
                    <a:gd name="connsiteY4" fmla="*/ 39053 h 39052"/>
                    <a:gd name="connsiteX5" fmla="*/ 70390 w 172974"/>
                    <a:gd name="connsiteY5" fmla="*/ 39053 h 39052"/>
                    <a:gd name="connsiteX6" fmla="*/ 112109 w 172974"/>
                    <a:gd name="connsiteY6" fmla="*/ 7144 h 39052"/>
                    <a:gd name="connsiteX7" fmla="*/ 172974 w 172974"/>
                    <a:gd name="connsiteY7" fmla="*/ 7144 h 39052"/>
                    <a:gd name="connsiteX8" fmla="*/ 172974 w 172974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72974" y="0"/>
                      </a:moveTo>
                      <a:lnTo>
                        <a:pt x="109728" y="0"/>
                      </a:lnTo>
                      <a:lnTo>
                        <a:pt x="68008" y="32004"/>
                      </a:lnTo>
                      <a:lnTo>
                        <a:pt x="0" y="32004"/>
                      </a:lnTo>
                      <a:lnTo>
                        <a:pt x="0" y="39053"/>
                      </a:lnTo>
                      <a:lnTo>
                        <a:pt x="70390" y="39053"/>
                      </a:lnTo>
                      <a:lnTo>
                        <a:pt x="112109" y="7144"/>
                      </a:lnTo>
                      <a:lnTo>
                        <a:pt x="172974" y="7144"/>
                      </a:lnTo>
                      <a:lnTo>
                        <a:pt x="172974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9" name="Forma libre: forma 268">
                  <a:extLst>
                    <a:ext uri="{FF2B5EF4-FFF2-40B4-BE49-F238E27FC236}">
                      <a16:creationId xmlns:a16="http://schemas.microsoft.com/office/drawing/2014/main" id="{CA49CC7A-2A18-4C26-9955-FA17BBBF83B9}"/>
                    </a:ext>
                  </a:extLst>
                </p:cNvPr>
                <p:cNvSpPr/>
                <p:nvPr/>
              </p:nvSpPr>
              <p:spPr>
                <a:xfrm>
                  <a:off x="10789253" y="2655379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8 h 7048"/>
                    <a:gd name="connsiteX3" fmla="*/ 0 w 110871"/>
                    <a:gd name="connsiteY3" fmla="*/ 704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8"/>
                      </a:lnTo>
                      <a:lnTo>
                        <a:pt x="0" y="7048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0" name="Forma libre: forma 269">
                  <a:extLst>
                    <a:ext uri="{FF2B5EF4-FFF2-40B4-BE49-F238E27FC236}">
                      <a16:creationId xmlns:a16="http://schemas.microsoft.com/office/drawing/2014/main" id="{E4EBCF36-1405-4F85-B49B-2EE2182A7C7E}"/>
                    </a:ext>
                  </a:extLst>
                </p:cNvPr>
                <p:cNvSpPr/>
                <p:nvPr/>
              </p:nvSpPr>
              <p:spPr>
                <a:xfrm>
                  <a:off x="10862881" y="2676715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241 w 28384"/>
                    <a:gd name="connsiteY5" fmla="*/ 14192 h 28384"/>
                    <a:gd name="connsiteX6" fmla="*/ 14192 w 28384"/>
                    <a:gd name="connsiteY6" fmla="*/ 7048 h 28384"/>
                    <a:gd name="connsiteX7" fmla="*/ 7049 w 28384"/>
                    <a:gd name="connsiteY7" fmla="*/ 14192 h 28384"/>
                    <a:gd name="connsiteX8" fmla="*/ 14192 w 28384"/>
                    <a:gd name="connsiteY8" fmla="*/ 21241 h 28384"/>
                    <a:gd name="connsiteX9" fmla="*/ 21241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241" y="14192"/>
                      </a:moveTo>
                      <a:cubicBezTo>
                        <a:pt x="21241" y="10287"/>
                        <a:pt x="18098" y="7048"/>
                        <a:pt x="14192" y="7048"/>
                      </a:cubicBezTo>
                      <a:cubicBezTo>
                        <a:pt x="10287" y="7048"/>
                        <a:pt x="7049" y="10192"/>
                        <a:pt x="7049" y="14192"/>
                      </a:cubicBezTo>
                      <a:cubicBezTo>
                        <a:pt x="7049" y="18193"/>
                        <a:pt x="10192" y="21241"/>
                        <a:pt x="14192" y="21241"/>
                      </a:cubicBezTo>
                      <a:cubicBezTo>
                        <a:pt x="18193" y="21241"/>
                        <a:pt x="21241" y="18097"/>
                        <a:pt x="21241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1" name="Forma libre: forma 270">
                  <a:extLst>
                    <a:ext uri="{FF2B5EF4-FFF2-40B4-BE49-F238E27FC236}">
                      <a16:creationId xmlns:a16="http://schemas.microsoft.com/office/drawing/2014/main" id="{0252CC02-2C04-4174-8E3D-E7F91F0DD0C0}"/>
                    </a:ext>
                  </a:extLst>
                </p:cNvPr>
                <p:cNvSpPr/>
                <p:nvPr/>
              </p:nvSpPr>
              <p:spPr>
                <a:xfrm>
                  <a:off x="10896600" y="2644806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336 w 28384"/>
                    <a:gd name="connsiteY5" fmla="*/ 14192 h 28384"/>
                    <a:gd name="connsiteX6" fmla="*/ 14288 w 28384"/>
                    <a:gd name="connsiteY6" fmla="*/ 7144 h 28384"/>
                    <a:gd name="connsiteX7" fmla="*/ 7144 w 28384"/>
                    <a:gd name="connsiteY7" fmla="*/ 14192 h 28384"/>
                    <a:gd name="connsiteX8" fmla="*/ 14288 w 28384"/>
                    <a:gd name="connsiteY8" fmla="*/ 21241 h 28384"/>
                    <a:gd name="connsiteX9" fmla="*/ 21336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336" y="14192"/>
                      </a:moveTo>
                      <a:cubicBezTo>
                        <a:pt x="21336" y="10287"/>
                        <a:pt x="18193" y="7144"/>
                        <a:pt x="14288" y="7144"/>
                      </a:cubicBezTo>
                      <a:cubicBezTo>
                        <a:pt x="10382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241"/>
                        <a:pt x="14288" y="21241"/>
                      </a:cubicBezTo>
                      <a:cubicBezTo>
                        <a:pt x="18288" y="21241"/>
                        <a:pt x="21336" y="18097"/>
                        <a:pt x="21336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2" name="Forma libre: forma 271">
                  <a:extLst>
                    <a:ext uri="{FF2B5EF4-FFF2-40B4-BE49-F238E27FC236}">
                      <a16:creationId xmlns:a16="http://schemas.microsoft.com/office/drawing/2014/main" id="{01BE1F98-4E97-4A88-A337-5D76224D60BE}"/>
                    </a:ext>
                  </a:extLst>
                </p:cNvPr>
                <p:cNvSpPr/>
                <p:nvPr/>
              </p:nvSpPr>
              <p:spPr>
                <a:xfrm>
                  <a:off x="10665523" y="2623470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3" name="Forma libre: forma 272">
                  <a:extLst>
                    <a:ext uri="{FF2B5EF4-FFF2-40B4-BE49-F238E27FC236}">
                      <a16:creationId xmlns:a16="http://schemas.microsoft.com/office/drawing/2014/main" id="{827E5BAF-75D0-4FF5-B863-262F01960FBC}"/>
                    </a:ext>
                  </a:extLst>
                </p:cNvPr>
                <p:cNvSpPr/>
                <p:nvPr/>
              </p:nvSpPr>
              <p:spPr>
                <a:xfrm>
                  <a:off x="10640663" y="2612802"/>
                  <a:ext cx="28384" cy="28384"/>
                </a:xfrm>
                <a:custGeom>
                  <a:avLst/>
                  <a:gdLst>
                    <a:gd name="connsiteX0" fmla="*/ 28384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4 w 28384"/>
                    <a:gd name="connsiteY4" fmla="*/ 14192 h 28384"/>
                    <a:gd name="connsiteX5" fmla="*/ 21336 w 28384"/>
                    <a:gd name="connsiteY5" fmla="*/ 14192 h 28384"/>
                    <a:gd name="connsiteX6" fmla="*/ 14192 w 28384"/>
                    <a:gd name="connsiteY6" fmla="*/ 7144 h 28384"/>
                    <a:gd name="connsiteX7" fmla="*/ 7144 w 28384"/>
                    <a:gd name="connsiteY7" fmla="*/ 14192 h 28384"/>
                    <a:gd name="connsiteX8" fmla="*/ 14192 w 28384"/>
                    <a:gd name="connsiteY8" fmla="*/ 21336 h 28384"/>
                    <a:gd name="connsiteX9" fmla="*/ 21336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4" y="14192"/>
                      </a:move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lose/>
                      <a:moveTo>
                        <a:pt x="21336" y="14192"/>
                      </a:moveTo>
                      <a:cubicBezTo>
                        <a:pt x="21336" y="10287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336"/>
                        <a:pt x="14192" y="21336"/>
                      </a:cubicBezTo>
                      <a:cubicBezTo>
                        <a:pt x="18097" y="21336"/>
                        <a:pt x="21336" y="18193"/>
                        <a:pt x="21336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4" name="Forma libre: forma 273">
                  <a:extLst>
                    <a:ext uri="{FF2B5EF4-FFF2-40B4-BE49-F238E27FC236}">
                      <a16:creationId xmlns:a16="http://schemas.microsoft.com/office/drawing/2014/main" id="{3B05137A-58A8-471F-87E9-D3D982E94288}"/>
                    </a:ext>
                  </a:extLst>
                </p:cNvPr>
                <p:cNvSpPr/>
                <p:nvPr/>
              </p:nvSpPr>
              <p:spPr>
                <a:xfrm>
                  <a:off x="10669047" y="2644806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336 w 28384"/>
                    <a:gd name="connsiteY5" fmla="*/ 14192 h 28384"/>
                    <a:gd name="connsiteX6" fmla="*/ 14192 w 28384"/>
                    <a:gd name="connsiteY6" fmla="*/ 7144 h 28384"/>
                    <a:gd name="connsiteX7" fmla="*/ 7144 w 28384"/>
                    <a:gd name="connsiteY7" fmla="*/ 14192 h 28384"/>
                    <a:gd name="connsiteX8" fmla="*/ 14192 w 28384"/>
                    <a:gd name="connsiteY8" fmla="*/ 21241 h 28384"/>
                    <a:gd name="connsiteX9" fmla="*/ 21336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336" y="14192"/>
                      </a:moveTo>
                      <a:cubicBezTo>
                        <a:pt x="21336" y="10287"/>
                        <a:pt x="18098" y="7144"/>
                        <a:pt x="14192" y="7144"/>
                      </a:cubicBezTo>
                      <a:cubicBezTo>
                        <a:pt x="10287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241"/>
                        <a:pt x="14192" y="21241"/>
                      </a:cubicBezTo>
                      <a:cubicBezTo>
                        <a:pt x="18098" y="21241"/>
                        <a:pt x="21336" y="18097"/>
                        <a:pt x="21336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5" name="Forma libre: forma 274">
                  <a:extLst>
                    <a:ext uri="{FF2B5EF4-FFF2-40B4-BE49-F238E27FC236}">
                      <a16:creationId xmlns:a16="http://schemas.microsoft.com/office/drawing/2014/main" id="{BE5E1DD1-B10F-4B29-A439-724C92A3ECA5}"/>
                    </a:ext>
                  </a:extLst>
                </p:cNvPr>
                <p:cNvSpPr/>
                <p:nvPr/>
              </p:nvSpPr>
              <p:spPr>
                <a:xfrm>
                  <a:off x="10880693" y="2596895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5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241 w 28384"/>
                    <a:gd name="connsiteY5" fmla="*/ 14192 h 28384"/>
                    <a:gd name="connsiteX6" fmla="*/ 14097 w 28384"/>
                    <a:gd name="connsiteY6" fmla="*/ 7049 h 28384"/>
                    <a:gd name="connsiteX7" fmla="*/ 7048 w 28384"/>
                    <a:gd name="connsiteY7" fmla="*/ 14192 h 28384"/>
                    <a:gd name="connsiteX8" fmla="*/ 14097 w 28384"/>
                    <a:gd name="connsiteY8" fmla="*/ 21241 h 28384"/>
                    <a:gd name="connsiteX9" fmla="*/ 21241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241" y="14192"/>
                      </a:moveTo>
                      <a:cubicBezTo>
                        <a:pt x="21241" y="10287"/>
                        <a:pt x="18098" y="7049"/>
                        <a:pt x="14097" y="7049"/>
                      </a:cubicBezTo>
                      <a:cubicBezTo>
                        <a:pt x="10096" y="7049"/>
                        <a:pt x="7048" y="10192"/>
                        <a:pt x="7048" y="14192"/>
                      </a:cubicBezTo>
                      <a:cubicBezTo>
                        <a:pt x="7048" y="18193"/>
                        <a:pt x="10192" y="21241"/>
                        <a:pt x="14097" y="21241"/>
                      </a:cubicBezTo>
                      <a:cubicBezTo>
                        <a:pt x="18002" y="21241"/>
                        <a:pt x="21241" y="18098"/>
                        <a:pt x="21241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76" name="Gráfico 226">
                <a:extLst>
                  <a:ext uri="{FF2B5EF4-FFF2-40B4-BE49-F238E27FC236}">
                    <a16:creationId xmlns:a16="http://schemas.microsoft.com/office/drawing/2014/main" id="{8242A6EA-1BDE-45AB-9ED0-9DF99B94703B}"/>
                  </a:ext>
                </a:extLst>
              </p:cNvPr>
              <p:cNvGrpSpPr/>
              <p:nvPr/>
            </p:nvGrpSpPr>
            <p:grpSpPr>
              <a:xfrm>
                <a:off x="10378821" y="2592418"/>
                <a:ext cx="284416" cy="108204"/>
                <a:chOff x="10378821" y="2592418"/>
                <a:chExt cx="284416" cy="108204"/>
              </a:xfrm>
              <a:solidFill>
                <a:srgbClr val="F2F1EF"/>
              </a:solidFill>
            </p:grpSpPr>
            <p:sp>
              <p:nvSpPr>
                <p:cNvPr id="277" name="Forma libre: forma 276">
                  <a:extLst>
                    <a:ext uri="{FF2B5EF4-FFF2-40B4-BE49-F238E27FC236}">
                      <a16:creationId xmlns:a16="http://schemas.microsoft.com/office/drawing/2014/main" id="{43B08DC3-EE1E-4288-B281-D18AA0B16783}"/>
                    </a:ext>
                  </a:extLst>
                </p:cNvPr>
                <p:cNvSpPr/>
                <p:nvPr/>
              </p:nvSpPr>
              <p:spPr>
                <a:xfrm>
                  <a:off x="10440066" y="2603086"/>
                  <a:ext cx="172974" cy="39052"/>
                </a:xfrm>
                <a:custGeom>
                  <a:avLst/>
                  <a:gdLst>
                    <a:gd name="connsiteX0" fmla="*/ 102584 w 172974"/>
                    <a:gd name="connsiteY0" fmla="*/ 39053 h 39052"/>
                    <a:gd name="connsiteX1" fmla="*/ 172974 w 172974"/>
                    <a:gd name="connsiteY1" fmla="*/ 39053 h 39052"/>
                    <a:gd name="connsiteX2" fmla="*/ 172974 w 172974"/>
                    <a:gd name="connsiteY2" fmla="*/ 31909 h 39052"/>
                    <a:gd name="connsiteX3" fmla="*/ 104966 w 172974"/>
                    <a:gd name="connsiteY3" fmla="*/ 31909 h 39052"/>
                    <a:gd name="connsiteX4" fmla="*/ 63246 w 172974"/>
                    <a:gd name="connsiteY4" fmla="*/ 0 h 39052"/>
                    <a:gd name="connsiteX5" fmla="*/ 0 w 172974"/>
                    <a:gd name="connsiteY5" fmla="*/ 0 h 39052"/>
                    <a:gd name="connsiteX6" fmla="*/ 0 w 172974"/>
                    <a:gd name="connsiteY6" fmla="*/ 7048 h 39052"/>
                    <a:gd name="connsiteX7" fmla="*/ 60865 w 172974"/>
                    <a:gd name="connsiteY7" fmla="*/ 7048 h 39052"/>
                    <a:gd name="connsiteX8" fmla="*/ 102584 w 172974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02584" y="39053"/>
                      </a:moveTo>
                      <a:lnTo>
                        <a:pt x="172974" y="39053"/>
                      </a:lnTo>
                      <a:lnTo>
                        <a:pt x="172974" y="31909"/>
                      </a:lnTo>
                      <a:lnTo>
                        <a:pt x="104966" y="31909"/>
                      </a:lnTo>
                      <a:lnTo>
                        <a:pt x="63246" y="0"/>
                      </a:lnTo>
                      <a:lnTo>
                        <a:pt x="0" y="0"/>
                      </a:lnTo>
                      <a:lnTo>
                        <a:pt x="0" y="7048"/>
                      </a:lnTo>
                      <a:lnTo>
                        <a:pt x="60865" y="7048"/>
                      </a:lnTo>
                      <a:lnTo>
                        <a:pt x="102584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8" name="Forma libre: forma 277">
                  <a:extLst>
                    <a:ext uri="{FF2B5EF4-FFF2-40B4-BE49-F238E27FC236}">
                      <a16:creationId xmlns:a16="http://schemas.microsoft.com/office/drawing/2014/main" id="{0AB5DC43-9585-4353-9CB9-5A8CF8E03239}"/>
                    </a:ext>
                  </a:extLst>
                </p:cNvPr>
                <p:cNvSpPr/>
                <p:nvPr/>
              </p:nvSpPr>
              <p:spPr>
                <a:xfrm>
                  <a:off x="10420540" y="2650997"/>
                  <a:ext cx="173069" cy="39052"/>
                </a:xfrm>
                <a:custGeom>
                  <a:avLst/>
                  <a:gdLst>
                    <a:gd name="connsiteX0" fmla="*/ 0 w 173069"/>
                    <a:gd name="connsiteY0" fmla="*/ 39053 h 39052"/>
                    <a:gd name="connsiteX1" fmla="*/ 63341 w 173069"/>
                    <a:gd name="connsiteY1" fmla="*/ 39053 h 39052"/>
                    <a:gd name="connsiteX2" fmla="*/ 105061 w 173069"/>
                    <a:gd name="connsiteY2" fmla="*/ 7049 h 39052"/>
                    <a:gd name="connsiteX3" fmla="*/ 173069 w 173069"/>
                    <a:gd name="connsiteY3" fmla="*/ 7049 h 39052"/>
                    <a:gd name="connsiteX4" fmla="*/ 173069 w 173069"/>
                    <a:gd name="connsiteY4" fmla="*/ 0 h 39052"/>
                    <a:gd name="connsiteX5" fmla="*/ 102584 w 173069"/>
                    <a:gd name="connsiteY5" fmla="*/ 0 h 39052"/>
                    <a:gd name="connsiteX6" fmla="*/ 60960 w 173069"/>
                    <a:gd name="connsiteY6" fmla="*/ 31909 h 39052"/>
                    <a:gd name="connsiteX7" fmla="*/ 0 w 173069"/>
                    <a:gd name="connsiteY7" fmla="*/ 31909 h 39052"/>
                    <a:gd name="connsiteX8" fmla="*/ 0 w 173069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0" y="39053"/>
                      </a:moveTo>
                      <a:lnTo>
                        <a:pt x="63341" y="39053"/>
                      </a:lnTo>
                      <a:lnTo>
                        <a:pt x="105061" y="7049"/>
                      </a:lnTo>
                      <a:lnTo>
                        <a:pt x="173069" y="7049"/>
                      </a:lnTo>
                      <a:lnTo>
                        <a:pt x="173069" y="0"/>
                      </a:lnTo>
                      <a:lnTo>
                        <a:pt x="102584" y="0"/>
                      </a:lnTo>
                      <a:lnTo>
                        <a:pt x="60960" y="31909"/>
                      </a:lnTo>
                      <a:lnTo>
                        <a:pt x="0" y="31909"/>
                      </a:lnTo>
                      <a:lnTo>
                        <a:pt x="0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9" name="Forma libre: forma 278">
                  <a:extLst>
                    <a:ext uri="{FF2B5EF4-FFF2-40B4-BE49-F238E27FC236}">
                      <a16:creationId xmlns:a16="http://schemas.microsoft.com/office/drawing/2014/main" id="{4DBEB03C-488C-4550-8EFA-AA4E19ED7EDE}"/>
                    </a:ext>
                  </a:extLst>
                </p:cNvPr>
                <p:cNvSpPr/>
                <p:nvPr/>
              </p:nvSpPr>
              <p:spPr>
                <a:xfrm>
                  <a:off x="10403681" y="2634995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80" name="Forma libre: forma 279">
                  <a:extLst>
                    <a:ext uri="{FF2B5EF4-FFF2-40B4-BE49-F238E27FC236}">
                      <a16:creationId xmlns:a16="http://schemas.microsoft.com/office/drawing/2014/main" id="{16ECE2F6-4B37-45D8-AD56-387BD0CDA2A5}"/>
                    </a:ext>
                  </a:extLst>
                </p:cNvPr>
                <p:cNvSpPr/>
                <p:nvPr/>
              </p:nvSpPr>
              <p:spPr>
                <a:xfrm>
                  <a:off x="10412539" y="2592418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192 w 28384"/>
                    <a:gd name="connsiteY6" fmla="*/ 21336 h 28384"/>
                    <a:gd name="connsiteX7" fmla="*/ 21336 w 28384"/>
                    <a:gd name="connsiteY7" fmla="*/ 14192 h 28384"/>
                    <a:gd name="connsiteX8" fmla="*/ 14192 w 28384"/>
                    <a:gd name="connsiteY8" fmla="*/ 7144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7"/>
                        <a:pt x="10287" y="21336"/>
                        <a:pt x="14192" y="21336"/>
                      </a:cubicBezTo>
                      <a:cubicBezTo>
                        <a:pt x="18097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81" name="Forma libre: forma 280">
                  <a:extLst>
                    <a:ext uri="{FF2B5EF4-FFF2-40B4-BE49-F238E27FC236}">
                      <a16:creationId xmlns:a16="http://schemas.microsoft.com/office/drawing/2014/main" id="{DA775570-487A-47C1-91B3-81E27EC129F6}"/>
                    </a:ext>
                  </a:extLst>
                </p:cNvPr>
                <p:cNvSpPr/>
                <p:nvPr/>
              </p:nvSpPr>
              <p:spPr>
                <a:xfrm>
                  <a:off x="10378821" y="2624327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097 w 28384"/>
                    <a:gd name="connsiteY6" fmla="*/ 21241 h 28384"/>
                    <a:gd name="connsiteX7" fmla="*/ 21241 w 28384"/>
                    <a:gd name="connsiteY7" fmla="*/ 14192 h 28384"/>
                    <a:gd name="connsiteX8" fmla="*/ 14097 w 28384"/>
                    <a:gd name="connsiteY8" fmla="*/ 7048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7"/>
                        <a:pt x="10192" y="21241"/>
                        <a:pt x="14097" y="21241"/>
                      </a:cubicBezTo>
                      <a:cubicBezTo>
                        <a:pt x="18002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7" y="7048"/>
                        <a:pt x="14097" y="7048"/>
                      </a:cubicBezTo>
                      <a:cubicBezTo>
                        <a:pt x="10096" y="7048"/>
                        <a:pt x="7048" y="10192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82" name="Forma libre: forma 281">
                  <a:extLst>
                    <a:ext uri="{FF2B5EF4-FFF2-40B4-BE49-F238E27FC236}">
                      <a16:creationId xmlns:a16="http://schemas.microsoft.com/office/drawing/2014/main" id="{0737877C-240F-4F9C-BB07-2D61AE51E184}"/>
                    </a:ext>
                  </a:extLst>
                </p:cNvPr>
                <p:cNvSpPr/>
                <p:nvPr/>
              </p:nvSpPr>
              <p:spPr>
                <a:xfrm>
                  <a:off x="10527506" y="2666999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8 h 7048"/>
                    <a:gd name="connsiteX3" fmla="*/ 0 w 110871"/>
                    <a:gd name="connsiteY3" fmla="*/ 704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8"/>
                      </a:lnTo>
                      <a:lnTo>
                        <a:pt x="0" y="7048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83" name="Forma libre: forma 282">
                  <a:extLst>
                    <a:ext uri="{FF2B5EF4-FFF2-40B4-BE49-F238E27FC236}">
                      <a16:creationId xmlns:a16="http://schemas.microsoft.com/office/drawing/2014/main" id="{CF153F2D-D2A6-4C8A-9340-7F2B9C77F5EC}"/>
                    </a:ext>
                  </a:extLst>
                </p:cNvPr>
                <p:cNvSpPr/>
                <p:nvPr/>
              </p:nvSpPr>
              <p:spPr>
                <a:xfrm>
                  <a:off x="10634853" y="2656331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5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144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7"/>
                        <a:pt x="10192" y="21241"/>
                        <a:pt x="14192" y="21241"/>
                      </a:cubicBezTo>
                      <a:cubicBezTo>
                        <a:pt x="18193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8" y="7144"/>
                        <a:pt x="14192" y="7144"/>
                      </a:cubicBezTo>
                      <a:cubicBezTo>
                        <a:pt x="10287" y="7144"/>
                        <a:pt x="7048" y="10287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84" name="Forma libre: forma 283">
                  <a:extLst>
                    <a:ext uri="{FF2B5EF4-FFF2-40B4-BE49-F238E27FC236}">
                      <a16:creationId xmlns:a16="http://schemas.microsoft.com/office/drawing/2014/main" id="{2619BEA4-1F03-401A-8FE8-EA155A79BB90}"/>
                    </a:ext>
                  </a:extLst>
                </p:cNvPr>
                <p:cNvSpPr/>
                <p:nvPr/>
              </p:nvSpPr>
              <p:spPr>
                <a:xfrm>
                  <a:off x="10606373" y="2624327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9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048 h 28384"/>
                    <a:gd name="connsiteX9" fmla="*/ 7049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9" y="14192"/>
                      </a:moveTo>
                      <a:cubicBezTo>
                        <a:pt x="7049" y="18097"/>
                        <a:pt x="10287" y="21241"/>
                        <a:pt x="14192" y="21241"/>
                      </a:cubicBezTo>
                      <a:cubicBezTo>
                        <a:pt x="18098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8" y="7048"/>
                        <a:pt x="14192" y="7048"/>
                      </a:cubicBezTo>
                      <a:cubicBezTo>
                        <a:pt x="10287" y="7048"/>
                        <a:pt x="7049" y="10192"/>
                        <a:pt x="7049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85" name="Forma libre: forma 284">
                  <a:extLst>
                    <a:ext uri="{FF2B5EF4-FFF2-40B4-BE49-F238E27FC236}">
                      <a16:creationId xmlns:a16="http://schemas.microsoft.com/office/drawing/2014/main" id="{70F717F9-1393-472D-B28A-3E5EB1AC55B8}"/>
                    </a:ext>
                  </a:extLst>
                </p:cNvPr>
                <p:cNvSpPr/>
                <p:nvPr/>
              </p:nvSpPr>
              <p:spPr>
                <a:xfrm>
                  <a:off x="10394823" y="2672238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5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288 w 28384"/>
                    <a:gd name="connsiteY6" fmla="*/ 21336 h 28384"/>
                    <a:gd name="connsiteX7" fmla="*/ 21336 w 28384"/>
                    <a:gd name="connsiteY7" fmla="*/ 14192 h 28384"/>
                    <a:gd name="connsiteX8" fmla="*/ 14288 w 28384"/>
                    <a:gd name="connsiteY8" fmla="*/ 7048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8"/>
                        <a:pt x="10287" y="21336"/>
                        <a:pt x="14288" y="21336"/>
                      </a:cubicBezTo>
                      <a:cubicBezTo>
                        <a:pt x="1828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048"/>
                        <a:pt x="14288" y="7048"/>
                      </a:cubicBezTo>
                      <a:cubicBezTo>
                        <a:pt x="10382" y="7048"/>
                        <a:pt x="7144" y="10192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86" name="Gráfico 226">
                <a:extLst>
                  <a:ext uri="{FF2B5EF4-FFF2-40B4-BE49-F238E27FC236}">
                    <a16:creationId xmlns:a16="http://schemas.microsoft.com/office/drawing/2014/main" id="{3A84AB40-F98D-403F-8387-CB6048CDE2B3}"/>
                  </a:ext>
                </a:extLst>
              </p:cNvPr>
              <p:cNvGrpSpPr/>
              <p:nvPr/>
            </p:nvGrpSpPr>
            <p:grpSpPr>
              <a:xfrm>
                <a:off x="10288714" y="2729388"/>
                <a:ext cx="284321" cy="108204"/>
                <a:chOff x="10288714" y="2729388"/>
                <a:chExt cx="284321" cy="108204"/>
              </a:xfrm>
              <a:solidFill>
                <a:srgbClr val="F2F1EF"/>
              </a:solidFill>
            </p:grpSpPr>
            <p:sp>
              <p:nvSpPr>
                <p:cNvPr id="287" name="Forma libre: forma 286">
                  <a:extLst>
                    <a:ext uri="{FF2B5EF4-FFF2-40B4-BE49-F238E27FC236}">
                      <a16:creationId xmlns:a16="http://schemas.microsoft.com/office/drawing/2014/main" id="{2806D4D2-A918-4068-9FF7-0C67AE93F269}"/>
                    </a:ext>
                  </a:extLst>
                </p:cNvPr>
                <p:cNvSpPr/>
                <p:nvPr/>
              </p:nvSpPr>
              <p:spPr>
                <a:xfrm>
                  <a:off x="10338816" y="2740056"/>
                  <a:ext cx="173069" cy="39052"/>
                </a:xfrm>
                <a:custGeom>
                  <a:avLst/>
                  <a:gdLst>
                    <a:gd name="connsiteX0" fmla="*/ 70390 w 173069"/>
                    <a:gd name="connsiteY0" fmla="*/ 39053 h 39052"/>
                    <a:gd name="connsiteX1" fmla="*/ 0 w 173069"/>
                    <a:gd name="connsiteY1" fmla="*/ 39053 h 39052"/>
                    <a:gd name="connsiteX2" fmla="*/ 0 w 173069"/>
                    <a:gd name="connsiteY2" fmla="*/ 31909 h 39052"/>
                    <a:gd name="connsiteX3" fmla="*/ 68008 w 173069"/>
                    <a:gd name="connsiteY3" fmla="*/ 31909 h 39052"/>
                    <a:gd name="connsiteX4" fmla="*/ 109728 w 173069"/>
                    <a:gd name="connsiteY4" fmla="*/ 0 h 39052"/>
                    <a:gd name="connsiteX5" fmla="*/ 173069 w 173069"/>
                    <a:gd name="connsiteY5" fmla="*/ 0 h 39052"/>
                    <a:gd name="connsiteX6" fmla="*/ 173069 w 173069"/>
                    <a:gd name="connsiteY6" fmla="*/ 7048 h 39052"/>
                    <a:gd name="connsiteX7" fmla="*/ 112109 w 173069"/>
                    <a:gd name="connsiteY7" fmla="*/ 7048 h 39052"/>
                    <a:gd name="connsiteX8" fmla="*/ 70390 w 173069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70390" y="39053"/>
                      </a:moveTo>
                      <a:lnTo>
                        <a:pt x="0" y="39053"/>
                      </a:lnTo>
                      <a:lnTo>
                        <a:pt x="0" y="31909"/>
                      </a:lnTo>
                      <a:lnTo>
                        <a:pt x="68008" y="31909"/>
                      </a:lnTo>
                      <a:lnTo>
                        <a:pt x="109728" y="0"/>
                      </a:lnTo>
                      <a:lnTo>
                        <a:pt x="173069" y="0"/>
                      </a:lnTo>
                      <a:lnTo>
                        <a:pt x="173069" y="7048"/>
                      </a:lnTo>
                      <a:lnTo>
                        <a:pt x="112109" y="7048"/>
                      </a:lnTo>
                      <a:lnTo>
                        <a:pt x="70390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88" name="Forma libre: forma 287">
                  <a:extLst>
                    <a:ext uri="{FF2B5EF4-FFF2-40B4-BE49-F238E27FC236}">
                      <a16:creationId xmlns:a16="http://schemas.microsoft.com/office/drawing/2014/main" id="{D4D057AC-D4AB-419B-9548-0F3993131618}"/>
                    </a:ext>
                  </a:extLst>
                </p:cNvPr>
                <p:cNvSpPr/>
                <p:nvPr/>
              </p:nvSpPr>
              <p:spPr>
                <a:xfrm>
                  <a:off x="10358342" y="2787967"/>
                  <a:ext cx="172973" cy="39052"/>
                </a:xfrm>
                <a:custGeom>
                  <a:avLst/>
                  <a:gdLst>
                    <a:gd name="connsiteX0" fmla="*/ 172974 w 172973"/>
                    <a:gd name="connsiteY0" fmla="*/ 39052 h 39052"/>
                    <a:gd name="connsiteX1" fmla="*/ 109633 w 172973"/>
                    <a:gd name="connsiteY1" fmla="*/ 39052 h 39052"/>
                    <a:gd name="connsiteX2" fmla="*/ 68008 w 172973"/>
                    <a:gd name="connsiteY2" fmla="*/ 7048 h 39052"/>
                    <a:gd name="connsiteX3" fmla="*/ 0 w 172973"/>
                    <a:gd name="connsiteY3" fmla="*/ 7048 h 39052"/>
                    <a:gd name="connsiteX4" fmla="*/ 0 w 172973"/>
                    <a:gd name="connsiteY4" fmla="*/ 0 h 39052"/>
                    <a:gd name="connsiteX5" fmla="*/ 70390 w 172973"/>
                    <a:gd name="connsiteY5" fmla="*/ 0 h 39052"/>
                    <a:gd name="connsiteX6" fmla="*/ 112109 w 172973"/>
                    <a:gd name="connsiteY6" fmla="*/ 31909 h 39052"/>
                    <a:gd name="connsiteX7" fmla="*/ 172974 w 172973"/>
                    <a:gd name="connsiteY7" fmla="*/ 31909 h 39052"/>
                    <a:gd name="connsiteX8" fmla="*/ 172974 w 172973"/>
                    <a:gd name="connsiteY8" fmla="*/ 39052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3" h="39052">
                      <a:moveTo>
                        <a:pt x="172974" y="39052"/>
                      </a:moveTo>
                      <a:lnTo>
                        <a:pt x="109633" y="39052"/>
                      </a:lnTo>
                      <a:lnTo>
                        <a:pt x="68008" y="7048"/>
                      </a:lnTo>
                      <a:lnTo>
                        <a:pt x="0" y="7048"/>
                      </a:lnTo>
                      <a:lnTo>
                        <a:pt x="0" y="0"/>
                      </a:lnTo>
                      <a:lnTo>
                        <a:pt x="70390" y="0"/>
                      </a:lnTo>
                      <a:lnTo>
                        <a:pt x="112109" y="31909"/>
                      </a:lnTo>
                      <a:lnTo>
                        <a:pt x="172974" y="31909"/>
                      </a:lnTo>
                      <a:lnTo>
                        <a:pt x="172974" y="39052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89" name="Forma libre: forma 288">
                  <a:extLst>
                    <a:ext uri="{FF2B5EF4-FFF2-40B4-BE49-F238E27FC236}">
                      <a16:creationId xmlns:a16="http://schemas.microsoft.com/office/drawing/2014/main" id="{02BC97CC-AF01-449A-98D9-D2D12178FD0D}"/>
                    </a:ext>
                  </a:extLst>
                </p:cNvPr>
                <p:cNvSpPr/>
                <p:nvPr/>
              </p:nvSpPr>
              <p:spPr>
                <a:xfrm>
                  <a:off x="10437304" y="2771965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90" name="Forma libre: forma 289">
                  <a:extLst>
                    <a:ext uri="{FF2B5EF4-FFF2-40B4-BE49-F238E27FC236}">
                      <a16:creationId xmlns:a16="http://schemas.microsoft.com/office/drawing/2014/main" id="{FDAC8F13-C603-41B2-B59C-22A9390039B7}"/>
                    </a:ext>
                  </a:extLst>
                </p:cNvPr>
                <p:cNvSpPr/>
                <p:nvPr/>
              </p:nvSpPr>
              <p:spPr>
                <a:xfrm>
                  <a:off x="10510932" y="272938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5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5 w 28384"/>
                    <a:gd name="connsiteY3" fmla="*/ 14192 h 28384"/>
                    <a:gd name="connsiteX4" fmla="*/ 14192 w 28384"/>
                    <a:gd name="connsiteY4" fmla="*/ 28385 h 28384"/>
                    <a:gd name="connsiteX5" fmla="*/ 14192 w 28384"/>
                    <a:gd name="connsiteY5" fmla="*/ 7144 h 28384"/>
                    <a:gd name="connsiteX6" fmla="*/ 7048 w 28384"/>
                    <a:gd name="connsiteY6" fmla="*/ 14192 h 28384"/>
                    <a:gd name="connsiteX7" fmla="*/ 14192 w 28384"/>
                    <a:gd name="connsiteY7" fmla="*/ 21336 h 28384"/>
                    <a:gd name="connsiteX8" fmla="*/ 21241 w 28384"/>
                    <a:gd name="connsiteY8" fmla="*/ 14192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5"/>
                      </a:moveTo>
                      <a:cubicBezTo>
                        <a:pt x="6382" y="28385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5"/>
                        <a:pt x="14192" y="28385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048" y="10287"/>
                        <a:pt x="7048" y="14192"/>
                      </a:cubicBezTo>
                      <a:cubicBezTo>
                        <a:pt x="7048" y="18098"/>
                        <a:pt x="10192" y="21336"/>
                        <a:pt x="14192" y="21336"/>
                      </a:cubicBezTo>
                      <a:cubicBezTo>
                        <a:pt x="18193" y="21336"/>
                        <a:pt x="21241" y="18193"/>
                        <a:pt x="21241" y="14192"/>
                      </a:cubicBezTo>
                      <a:cubicBezTo>
                        <a:pt x="21241" y="10192"/>
                        <a:pt x="18098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91" name="Forma libre: forma 290">
                  <a:extLst>
                    <a:ext uri="{FF2B5EF4-FFF2-40B4-BE49-F238E27FC236}">
                      <a16:creationId xmlns:a16="http://schemas.microsoft.com/office/drawing/2014/main" id="{666D1368-82E4-4837-9926-E1218AB89289}"/>
                    </a:ext>
                  </a:extLst>
                </p:cNvPr>
                <p:cNvSpPr/>
                <p:nvPr/>
              </p:nvSpPr>
              <p:spPr>
                <a:xfrm>
                  <a:off x="10544651" y="2761296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4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144 h 28384"/>
                    <a:gd name="connsiteX6" fmla="*/ 7048 w 28384"/>
                    <a:gd name="connsiteY6" fmla="*/ 14288 h 28384"/>
                    <a:gd name="connsiteX7" fmla="*/ 14192 w 28384"/>
                    <a:gd name="connsiteY7" fmla="*/ 21336 h 28384"/>
                    <a:gd name="connsiteX8" fmla="*/ 21241 w 28384"/>
                    <a:gd name="connsiteY8" fmla="*/ 14288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048" y="10287"/>
                        <a:pt x="7048" y="14288"/>
                      </a:cubicBezTo>
                      <a:cubicBezTo>
                        <a:pt x="7048" y="18288"/>
                        <a:pt x="10192" y="21336"/>
                        <a:pt x="14192" y="21336"/>
                      </a:cubicBezTo>
                      <a:cubicBezTo>
                        <a:pt x="18193" y="21336"/>
                        <a:pt x="21241" y="18193"/>
                        <a:pt x="21241" y="14288"/>
                      </a:cubicBezTo>
                      <a:cubicBezTo>
                        <a:pt x="21241" y="10382"/>
                        <a:pt x="18098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92" name="Forma libre: forma 291">
                  <a:extLst>
                    <a:ext uri="{FF2B5EF4-FFF2-40B4-BE49-F238E27FC236}">
                      <a16:creationId xmlns:a16="http://schemas.microsoft.com/office/drawing/2014/main" id="{1A0BBB9B-E617-49EE-8D3F-0E66545B7AF6}"/>
                    </a:ext>
                  </a:extLst>
                </p:cNvPr>
                <p:cNvSpPr/>
                <p:nvPr/>
              </p:nvSpPr>
              <p:spPr>
                <a:xfrm>
                  <a:off x="10313575" y="2803969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8 h 7048"/>
                    <a:gd name="connsiteX3" fmla="*/ 0 w 110871"/>
                    <a:gd name="connsiteY3" fmla="*/ 704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8"/>
                      </a:lnTo>
                      <a:lnTo>
                        <a:pt x="0" y="7048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93" name="Forma libre: forma 292">
                  <a:extLst>
                    <a:ext uri="{FF2B5EF4-FFF2-40B4-BE49-F238E27FC236}">
                      <a16:creationId xmlns:a16="http://schemas.microsoft.com/office/drawing/2014/main" id="{E051158F-C7A6-4E63-92B3-23EC2441BBEE}"/>
                    </a:ext>
                  </a:extLst>
                </p:cNvPr>
                <p:cNvSpPr/>
                <p:nvPr/>
              </p:nvSpPr>
              <p:spPr>
                <a:xfrm>
                  <a:off x="10288714" y="2793301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4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144 h 28384"/>
                    <a:gd name="connsiteX6" fmla="*/ 7144 w 28384"/>
                    <a:gd name="connsiteY6" fmla="*/ 14192 h 28384"/>
                    <a:gd name="connsiteX7" fmla="*/ 14192 w 28384"/>
                    <a:gd name="connsiteY7" fmla="*/ 21241 h 28384"/>
                    <a:gd name="connsiteX8" fmla="*/ 21336 w 28384"/>
                    <a:gd name="connsiteY8" fmla="*/ 14192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241"/>
                        <a:pt x="14192" y="21241"/>
                      </a:cubicBezTo>
                      <a:cubicBezTo>
                        <a:pt x="18097" y="21241"/>
                        <a:pt x="21336" y="18097"/>
                        <a:pt x="21336" y="14192"/>
                      </a:cubicBezTo>
                      <a:cubicBezTo>
                        <a:pt x="21336" y="10287"/>
                        <a:pt x="18193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94" name="Forma libre: forma 293">
                  <a:extLst>
                    <a:ext uri="{FF2B5EF4-FFF2-40B4-BE49-F238E27FC236}">
                      <a16:creationId xmlns:a16="http://schemas.microsoft.com/office/drawing/2014/main" id="{B9E91F6D-ACC9-4BE6-A12F-65E022334ACF}"/>
                    </a:ext>
                  </a:extLst>
                </p:cNvPr>
                <p:cNvSpPr/>
                <p:nvPr/>
              </p:nvSpPr>
              <p:spPr>
                <a:xfrm>
                  <a:off x="10317099" y="2761296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4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144 h 28384"/>
                    <a:gd name="connsiteX6" fmla="*/ 7144 w 28384"/>
                    <a:gd name="connsiteY6" fmla="*/ 14288 h 28384"/>
                    <a:gd name="connsiteX7" fmla="*/ 14192 w 28384"/>
                    <a:gd name="connsiteY7" fmla="*/ 21336 h 28384"/>
                    <a:gd name="connsiteX8" fmla="*/ 21336 w 28384"/>
                    <a:gd name="connsiteY8" fmla="*/ 14288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144" y="10287"/>
                        <a:pt x="7144" y="14288"/>
                      </a:cubicBezTo>
                      <a:cubicBezTo>
                        <a:pt x="7144" y="18288"/>
                        <a:pt x="10287" y="21336"/>
                        <a:pt x="14192" y="21336"/>
                      </a:cubicBezTo>
                      <a:cubicBezTo>
                        <a:pt x="18097" y="21336"/>
                        <a:pt x="21336" y="18193"/>
                        <a:pt x="21336" y="14288"/>
                      </a:cubicBezTo>
                      <a:cubicBezTo>
                        <a:pt x="21336" y="10382"/>
                        <a:pt x="18097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95" name="Forma libre: forma 294">
                  <a:extLst>
                    <a:ext uri="{FF2B5EF4-FFF2-40B4-BE49-F238E27FC236}">
                      <a16:creationId xmlns:a16="http://schemas.microsoft.com/office/drawing/2014/main" id="{7E2479F1-EB48-4FF8-9153-2113AEC73CAB}"/>
                    </a:ext>
                  </a:extLst>
                </p:cNvPr>
                <p:cNvSpPr/>
                <p:nvPr/>
              </p:nvSpPr>
              <p:spPr>
                <a:xfrm>
                  <a:off x="10528649" y="2809207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5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048 h 28384"/>
                    <a:gd name="connsiteX6" fmla="*/ 7144 w 28384"/>
                    <a:gd name="connsiteY6" fmla="*/ 14192 h 28384"/>
                    <a:gd name="connsiteX7" fmla="*/ 14192 w 28384"/>
                    <a:gd name="connsiteY7" fmla="*/ 21336 h 28384"/>
                    <a:gd name="connsiteX8" fmla="*/ 21336 w 28384"/>
                    <a:gd name="connsiteY8" fmla="*/ 14192 h 28384"/>
                    <a:gd name="connsiteX9" fmla="*/ 14192 w 28384"/>
                    <a:gd name="connsiteY9" fmla="*/ 7048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lose/>
                      <a:moveTo>
                        <a:pt x="14192" y="7048"/>
                      </a:moveTo>
                      <a:cubicBezTo>
                        <a:pt x="10287" y="7048"/>
                        <a:pt x="7144" y="10192"/>
                        <a:pt x="7144" y="14192"/>
                      </a:cubicBezTo>
                      <a:cubicBezTo>
                        <a:pt x="7144" y="18193"/>
                        <a:pt x="10287" y="21336"/>
                        <a:pt x="14192" y="21336"/>
                      </a:cubicBezTo>
                      <a:cubicBezTo>
                        <a:pt x="1809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048"/>
                        <a:pt x="14192" y="7048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sp>
            <p:nvSpPr>
              <p:cNvPr id="296" name="Forma libre: forma 295">
                <a:extLst>
                  <a:ext uri="{FF2B5EF4-FFF2-40B4-BE49-F238E27FC236}">
                    <a16:creationId xmlns:a16="http://schemas.microsoft.com/office/drawing/2014/main" id="{BC806AAF-F157-4EBC-83B3-6FA137581A46}"/>
                  </a:ext>
                </a:extLst>
              </p:cNvPr>
              <p:cNvSpPr/>
              <p:nvPr/>
            </p:nvSpPr>
            <p:spPr>
              <a:xfrm>
                <a:off x="10582846" y="2694812"/>
                <a:ext cx="177450" cy="177450"/>
              </a:xfrm>
              <a:custGeom>
                <a:avLst/>
                <a:gdLst>
                  <a:gd name="connsiteX0" fmla="*/ 157163 w 177450"/>
                  <a:gd name="connsiteY0" fmla="*/ 177451 h 177450"/>
                  <a:gd name="connsiteX1" fmla="*/ 20288 w 177450"/>
                  <a:gd name="connsiteY1" fmla="*/ 177451 h 177450"/>
                  <a:gd name="connsiteX2" fmla="*/ 0 w 177450"/>
                  <a:gd name="connsiteY2" fmla="*/ 157162 h 177450"/>
                  <a:gd name="connsiteX3" fmla="*/ 0 w 177450"/>
                  <a:gd name="connsiteY3" fmla="*/ 20288 h 177450"/>
                  <a:gd name="connsiteX4" fmla="*/ 20288 w 177450"/>
                  <a:gd name="connsiteY4" fmla="*/ 0 h 177450"/>
                  <a:gd name="connsiteX5" fmla="*/ 157163 w 177450"/>
                  <a:gd name="connsiteY5" fmla="*/ 0 h 177450"/>
                  <a:gd name="connsiteX6" fmla="*/ 177451 w 177450"/>
                  <a:gd name="connsiteY6" fmla="*/ 20288 h 177450"/>
                  <a:gd name="connsiteX7" fmla="*/ 177451 w 177450"/>
                  <a:gd name="connsiteY7" fmla="*/ 157162 h 177450"/>
                  <a:gd name="connsiteX8" fmla="*/ 157163 w 177450"/>
                  <a:gd name="connsiteY8" fmla="*/ 177451 h 177450"/>
                  <a:gd name="connsiteX9" fmla="*/ 20288 w 177450"/>
                  <a:gd name="connsiteY9" fmla="*/ 11049 h 177450"/>
                  <a:gd name="connsiteX10" fmla="*/ 11049 w 177450"/>
                  <a:gd name="connsiteY10" fmla="*/ 20288 h 177450"/>
                  <a:gd name="connsiteX11" fmla="*/ 11049 w 177450"/>
                  <a:gd name="connsiteY11" fmla="*/ 157162 h 177450"/>
                  <a:gd name="connsiteX12" fmla="*/ 20288 w 177450"/>
                  <a:gd name="connsiteY12" fmla="*/ 166402 h 177450"/>
                  <a:gd name="connsiteX13" fmla="*/ 157163 w 177450"/>
                  <a:gd name="connsiteY13" fmla="*/ 166402 h 177450"/>
                  <a:gd name="connsiteX14" fmla="*/ 166402 w 177450"/>
                  <a:gd name="connsiteY14" fmla="*/ 157162 h 177450"/>
                  <a:gd name="connsiteX15" fmla="*/ 166402 w 177450"/>
                  <a:gd name="connsiteY15" fmla="*/ 20288 h 177450"/>
                  <a:gd name="connsiteX16" fmla="*/ 157163 w 177450"/>
                  <a:gd name="connsiteY16" fmla="*/ 11049 h 177450"/>
                  <a:gd name="connsiteX17" fmla="*/ 20288 w 177450"/>
                  <a:gd name="connsiteY17" fmla="*/ 11049 h 17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7450" h="177450">
                    <a:moveTo>
                      <a:pt x="157163" y="177451"/>
                    </a:moveTo>
                    <a:lnTo>
                      <a:pt x="20288" y="177451"/>
                    </a:lnTo>
                    <a:cubicBezTo>
                      <a:pt x="9144" y="177451"/>
                      <a:pt x="0" y="168307"/>
                      <a:pt x="0" y="157162"/>
                    </a:cubicBezTo>
                    <a:lnTo>
                      <a:pt x="0" y="20288"/>
                    </a:lnTo>
                    <a:cubicBezTo>
                      <a:pt x="0" y="9144"/>
                      <a:pt x="9144" y="0"/>
                      <a:pt x="20288" y="0"/>
                    </a:cubicBezTo>
                    <a:lnTo>
                      <a:pt x="157163" y="0"/>
                    </a:lnTo>
                    <a:cubicBezTo>
                      <a:pt x="168307" y="0"/>
                      <a:pt x="177451" y="9144"/>
                      <a:pt x="177451" y="20288"/>
                    </a:cubicBezTo>
                    <a:lnTo>
                      <a:pt x="177451" y="157162"/>
                    </a:lnTo>
                    <a:cubicBezTo>
                      <a:pt x="177451" y="168307"/>
                      <a:pt x="168307" y="177451"/>
                      <a:pt x="157163" y="177451"/>
                    </a:cubicBezTo>
                    <a:close/>
                    <a:moveTo>
                      <a:pt x="20288" y="11049"/>
                    </a:moveTo>
                    <a:cubicBezTo>
                      <a:pt x="15240" y="11049"/>
                      <a:pt x="11049" y="15145"/>
                      <a:pt x="11049" y="20288"/>
                    </a:cubicBezTo>
                    <a:lnTo>
                      <a:pt x="11049" y="157162"/>
                    </a:lnTo>
                    <a:cubicBezTo>
                      <a:pt x="11049" y="162211"/>
                      <a:pt x="15145" y="166402"/>
                      <a:pt x="20288" y="166402"/>
                    </a:cubicBezTo>
                    <a:lnTo>
                      <a:pt x="157163" y="166402"/>
                    </a:lnTo>
                    <a:cubicBezTo>
                      <a:pt x="162211" y="166402"/>
                      <a:pt x="166402" y="162306"/>
                      <a:pt x="166402" y="157162"/>
                    </a:cubicBezTo>
                    <a:lnTo>
                      <a:pt x="166402" y="20288"/>
                    </a:lnTo>
                    <a:cubicBezTo>
                      <a:pt x="166402" y="15240"/>
                      <a:pt x="162306" y="11049"/>
                      <a:pt x="157163" y="11049"/>
                    </a:cubicBezTo>
                    <a:lnTo>
                      <a:pt x="20288" y="1104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7" name="Forma libre: forma 296">
                <a:extLst>
                  <a:ext uri="{FF2B5EF4-FFF2-40B4-BE49-F238E27FC236}">
                    <a16:creationId xmlns:a16="http://schemas.microsoft.com/office/drawing/2014/main" id="{31985080-BC38-48A2-8FD9-21FD3749023F}"/>
                  </a:ext>
                </a:extLst>
              </p:cNvPr>
              <p:cNvSpPr/>
              <p:nvPr/>
            </p:nvSpPr>
            <p:spPr>
              <a:xfrm>
                <a:off x="10730008" y="2919793"/>
                <a:ext cx="235458" cy="7334"/>
              </a:xfrm>
              <a:custGeom>
                <a:avLst/>
                <a:gdLst>
                  <a:gd name="connsiteX0" fmla="*/ 0 w 235458"/>
                  <a:gd name="connsiteY0" fmla="*/ 0 h 7334"/>
                  <a:gd name="connsiteX1" fmla="*/ 235458 w 235458"/>
                  <a:gd name="connsiteY1" fmla="*/ 0 h 7334"/>
                  <a:gd name="connsiteX2" fmla="*/ 235458 w 235458"/>
                  <a:gd name="connsiteY2" fmla="*/ 7334 h 7334"/>
                  <a:gd name="connsiteX3" fmla="*/ 0 w 235458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5458" h="7334">
                    <a:moveTo>
                      <a:pt x="0" y="0"/>
                    </a:moveTo>
                    <a:lnTo>
                      <a:pt x="235458" y="0"/>
                    </a:lnTo>
                    <a:lnTo>
                      <a:pt x="235458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8" name="Forma libre: forma 297">
                <a:extLst>
                  <a:ext uri="{FF2B5EF4-FFF2-40B4-BE49-F238E27FC236}">
                    <a16:creationId xmlns:a16="http://schemas.microsoft.com/office/drawing/2014/main" id="{FCF3EFDF-41F1-40FD-9589-F84A40D41347}"/>
                  </a:ext>
                </a:extLst>
              </p:cNvPr>
              <p:cNvSpPr/>
              <p:nvPr/>
            </p:nvSpPr>
            <p:spPr>
              <a:xfrm>
                <a:off x="10607516" y="2887884"/>
                <a:ext cx="235458" cy="7334"/>
              </a:xfrm>
              <a:custGeom>
                <a:avLst/>
                <a:gdLst>
                  <a:gd name="connsiteX0" fmla="*/ 0 w 235458"/>
                  <a:gd name="connsiteY0" fmla="*/ 0 h 7334"/>
                  <a:gd name="connsiteX1" fmla="*/ 235458 w 235458"/>
                  <a:gd name="connsiteY1" fmla="*/ 0 h 7334"/>
                  <a:gd name="connsiteX2" fmla="*/ 235458 w 235458"/>
                  <a:gd name="connsiteY2" fmla="*/ 7334 h 7334"/>
                  <a:gd name="connsiteX3" fmla="*/ 0 w 235458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5458" h="7334">
                    <a:moveTo>
                      <a:pt x="0" y="0"/>
                    </a:moveTo>
                    <a:lnTo>
                      <a:pt x="235458" y="0"/>
                    </a:lnTo>
                    <a:lnTo>
                      <a:pt x="235458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9" name="Forma libre: forma 298">
                <a:extLst>
                  <a:ext uri="{FF2B5EF4-FFF2-40B4-BE49-F238E27FC236}">
                    <a16:creationId xmlns:a16="http://schemas.microsoft.com/office/drawing/2014/main" id="{8135D936-B60B-4D0A-8CE3-E1C9B11F3B30}"/>
                  </a:ext>
                </a:extLst>
              </p:cNvPr>
              <p:cNvSpPr/>
              <p:nvPr/>
            </p:nvSpPr>
            <p:spPr>
              <a:xfrm>
                <a:off x="10366343" y="2944367"/>
                <a:ext cx="173735" cy="7334"/>
              </a:xfrm>
              <a:custGeom>
                <a:avLst/>
                <a:gdLst>
                  <a:gd name="connsiteX0" fmla="*/ 0 w 173735"/>
                  <a:gd name="connsiteY0" fmla="*/ 0 h 7334"/>
                  <a:gd name="connsiteX1" fmla="*/ 173736 w 173735"/>
                  <a:gd name="connsiteY1" fmla="*/ 0 h 7334"/>
                  <a:gd name="connsiteX2" fmla="*/ 173736 w 173735"/>
                  <a:gd name="connsiteY2" fmla="*/ 7334 h 7334"/>
                  <a:gd name="connsiteX3" fmla="*/ 0 w 173735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735" h="7334">
                    <a:moveTo>
                      <a:pt x="0" y="0"/>
                    </a:moveTo>
                    <a:lnTo>
                      <a:pt x="173736" y="0"/>
                    </a:lnTo>
                    <a:lnTo>
                      <a:pt x="173736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0" name="Forma libre: forma 299">
                <a:extLst>
                  <a:ext uri="{FF2B5EF4-FFF2-40B4-BE49-F238E27FC236}">
                    <a16:creationId xmlns:a16="http://schemas.microsoft.com/office/drawing/2014/main" id="{66492492-3998-41C3-9911-BE1DC3B3C967}"/>
                  </a:ext>
                </a:extLst>
              </p:cNvPr>
              <p:cNvSpPr/>
              <p:nvPr/>
            </p:nvSpPr>
            <p:spPr>
              <a:xfrm>
                <a:off x="10365295" y="2872168"/>
                <a:ext cx="79533" cy="58578"/>
              </a:xfrm>
              <a:custGeom>
                <a:avLst/>
                <a:gdLst>
                  <a:gd name="connsiteX0" fmla="*/ 79534 w 79533"/>
                  <a:gd name="connsiteY0" fmla="*/ 58579 h 58578"/>
                  <a:gd name="connsiteX1" fmla="*/ 0 w 79533"/>
                  <a:gd name="connsiteY1" fmla="*/ 58579 h 58578"/>
                  <a:gd name="connsiteX2" fmla="*/ 0 w 79533"/>
                  <a:gd name="connsiteY2" fmla="*/ 0 h 58578"/>
                  <a:gd name="connsiteX3" fmla="*/ 7334 w 79533"/>
                  <a:gd name="connsiteY3" fmla="*/ 0 h 58578"/>
                  <a:gd name="connsiteX4" fmla="*/ 7334 w 79533"/>
                  <a:gd name="connsiteY4" fmla="*/ 51149 h 58578"/>
                  <a:gd name="connsiteX5" fmla="*/ 79534 w 79533"/>
                  <a:gd name="connsiteY5" fmla="*/ 51149 h 58578"/>
                  <a:gd name="connsiteX6" fmla="*/ 79534 w 79533"/>
                  <a:gd name="connsiteY6" fmla="*/ 58579 h 58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9533" h="58578">
                    <a:moveTo>
                      <a:pt x="79534" y="58579"/>
                    </a:moveTo>
                    <a:lnTo>
                      <a:pt x="0" y="58579"/>
                    </a:lnTo>
                    <a:lnTo>
                      <a:pt x="0" y="0"/>
                    </a:lnTo>
                    <a:lnTo>
                      <a:pt x="7334" y="0"/>
                    </a:lnTo>
                    <a:lnTo>
                      <a:pt x="7334" y="51149"/>
                    </a:lnTo>
                    <a:lnTo>
                      <a:pt x="79534" y="51149"/>
                    </a:lnTo>
                    <a:lnTo>
                      <a:pt x="79534" y="5857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1" name="Forma libre: forma 300">
                <a:extLst>
                  <a:ext uri="{FF2B5EF4-FFF2-40B4-BE49-F238E27FC236}">
                    <a16:creationId xmlns:a16="http://schemas.microsoft.com/office/drawing/2014/main" id="{E17A69CC-911A-4A91-9EE9-332C4F093DC4}"/>
                  </a:ext>
                </a:extLst>
              </p:cNvPr>
              <p:cNvSpPr/>
              <p:nvPr/>
            </p:nvSpPr>
            <p:spPr>
              <a:xfrm>
                <a:off x="10313384" y="2899409"/>
                <a:ext cx="21621" cy="62007"/>
              </a:xfrm>
              <a:custGeom>
                <a:avLst/>
                <a:gdLst>
                  <a:gd name="connsiteX0" fmla="*/ 7334 w 21621"/>
                  <a:gd name="connsiteY0" fmla="*/ 62008 h 62007"/>
                  <a:gd name="connsiteX1" fmla="*/ 0 w 21621"/>
                  <a:gd name="connsiteY1" fmla="*/ 62008 h 62007"/>
                  <a:gd name="connsiteX2" fmla="*/ 0 w 21621"/>
                  <a:gd name="connsiteY2" fmla="*/ 0 h 62007"/>
                  <a:gd name="connsiteX3" fmla="*/ 21622 w 21621"/>
                  <a:gd name="connsiteY3" fmla="*/ 0 h 62007"/>
                  <a:gd name="connsiteX4" fmla="*/ 21622 w 21621"/>
                  <a:gd name="connsiteY4" fmla="*/ 7429 h 62007"/>
                  <a:gd name="connsiteX5" fmla="*/ 7334 w 21621"/>
                  <a:gd name="connsiteY5" fmla="*/ 7429 h 62007"/>
                  <a:gd name="connsiteX6" fmla="*/ 7334 w 21621"/>
                  <a:gd name="connsiteY6" fmla="*/ 62008 h 62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621" h="62007">
                    <a:moveTo>
                      <a:pt x="7334" y="62008"/>
                    </a:moveTo>
                    <a:lnTo>
                      <a:pt x="0" y="62008"/>
                    </a:lnTo>
                    <a:lnTo>
                      <a:pt x="0" y="0"/>
                    </a:lnTo>
                    <a:lnTo>
                      <a:pt x="21622" y="0"/>
                    </a:lnTo>
                    <a:lnTo>
                      <a:pt x="21622" y="7429"/>
                    </a:lnTo>
                    <a:lnTo>
                      <a:pt x="7334" y="7429"/>
                    </a:lnTo>
                    <a:lnTo>
                      <a:pt x="7334" y="62008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2" name="Forma libre: forma 301">
                <a:extLst>
                  <a:ext uri="{FF2B5EF4-FFF2-40B4-BE49-F238E27FC236}">
                    <a16:creationId xmlns:a16="http://schemas.microsoft.com/office/drawing/2014/main" id="{3B6F555C-F1E7-422F-A946-A3EB0E4D29EE}"/>
                  </a:ext>
                </a:extLst>
              </p:cNvPr>
              <p:cNvSpPr/>
              <p:nvPr/>
            </p:nvSpPr>
            <p:spPr>
              <a:xfrm>
                <a:off x="10324719" y="2967703"/>
                <a:ext cx="142112" cy="7334"/>
              </a:xfrm>
              <a:custGeom>
                <a:avLst/>
                <a:gdLst>
                  <a:gd name="connsiteX0" fmla="*/ 0 w 142112"/>
                  <a:gd name="connsiteY0" fmla="*/ 0 h 7334"/>
                  <a:gd name="connsiteX1" fmla="*/ 142113 w 142112"/>
                  <a:gd name="connsiteY1" fmla="*/ 0 h 7334"/>
                  <a:gd name="connsiteX2" fmla="*/ 142113 w 142112"/>
                  <a:gd name="connsiteY2" fmla="*/ 7334 h 7334"/>
                  <a:gd name="connsiteX3" fmla="*/ 0 w 142112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112" h="7334">
                    <a:moveTo>
                      <a:pt x="0" y="0"/>
                    </a:moveTo>
                    <a:lnTo>
                      <a:pt x="142113" y="0"/>
                    </a:lnTo>
                    <a:lnTo>
                      <a:pt x="142113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3" name="Forma libre: forma 302">
                <a:extLst>
                  <a:ext uri="{FF2B5EF4-FFF2-40B4-BE49-F238E27FC236}">
                    <a16:creationId xmlns:a16="http://schemas.microsoft.com/office/drawing/2014/main" id="{05092958-1407-4146-B11E-C99D41F0ACB1}"/>
                  </a:ext>
                </a:extLst>
              </p:cNvPr>
              <p:cNvSpPr/>
              <p:nvPr/>
            </p:nvSpPr>
            <p:spPr>
              <a:xfrm>
                <a:off x="10353294" y="284387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4" name="Forma libre: forma 303">
                <a:extLst>
                  <a:ext uri="{FF2B5EF4-FFF2-40B4-BE49-F238E27FC236}">
                    <a16:creationId xmlns:a16="http://schemas.microsoft.com/office/drawing/2014/main" id="{DCF0A964-64CD-476A-8222-4A9656AE2826}"/>
                  </a:ext>
                </a:extLst>
              </p:cNvPr>
              <p:cNvSpPr/>
              <p:nvPr/>
            </p:nvSpPr>
            <p:spPr>
              <a:xfrm>
                <a:off x="10905553" y="2994659"/>
                <a:ext cx="30479" cy="30479"/>
              </a:xfrm>
              <a:custGeom>
                <a:avLst/>
                <a:gdLst>
                  <a:gd name="connsiteX0" fmla="*/ 15240 w 30479"/>
                  <a:gd name="connsiteY0" fmla="*/ 30480 h 30479"/>
                  <a:gd name="connsiteX1" fmla="*/ 0 w 30479"/>
                  <a:gd name="connsiteY1" fmla="*/ 15240 h 30479"/>
                  <a:gd name="connsiteX2" fmla="*/ 15240 w 30479"/>
                  <a:gd name="connsiteY2" fmla="*/ 0 h 30479"/>
                  <a:gd name="connsiteX3" fmla="*/ 30480 w 30479"/>
                  <a:gd name="connsiteY3" fmla="*/ 15240 h 30479"/>
                  <a:gd name="connsiteX4" fmla="*/ 15240 w 30479"/>
                  <a:gd name="connsiteY4" fmla="*/ 30480 h 30479"/>
                  <a:gd name="connsiteX5" fmla="*/ 15240 w 30479"/>
                  <a:gd name="connsiteY5" fmla="*/ 7334 h 30479"/>
                  <a:gd name="connsiteX6" fmla="*/ 7334 w 30479"/>
                  <a:gd name="connsiteY6" fmla="*/ 15240 h 30479"/>
                  <a:gd name="connsiteX7" fmla="*/ 15240 w 30479"/>
                  <a:gd name="connsiteY7" fmla="*/ 23146 h 30479"/>
                  <a:gd name="connsiteX8" fmla="*/ 23146 w 30479"/>
                  <a:gd name="connsiteY8" fmla="*/ 15240 h 30479"/>
                  <a:gd name="connsiteX9" fmla="*/ 15240 w 30479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5" name="Forma libre: forma 304">
                <a:extLst>
                  <a:ext uri="{FF2B5EF4-FFF2-40B4-BE49-F238E27FC236}">
                    <a16:creationId xmlns:a16="http://schemas.microsoft.com/office/drawing/2014/main" id="{1362BD90-5B70-4C32-8A72-F6363FF1BB7D}"/>
                  </a:ext>
                </a:extLst>
              </p:cNvPr>
              <p:cNvSpPr/>
              <p:nvPr/>
            </p:nvSpPr>
            <p:spPr>
              <a:xfrm>
                <a:off x="10961751" y="2908267"/>
                <a:ext cx="30479" cy="30479"/>
              </a:xfrm>
              <a:custGeom>
                <a:avLst/>
                <a:gdLst>
                  <a:gd name="connsiteX0" fmla="*/ 15240 w 30479"/>
                  <a:gd name="connsiteY0" fmla="*/ 30480 h 30479"/>
                  <a:gd name="connsiteX1" fmla="*/ 0 w 30479"/>
                  <a:gd name="connsiteY1" fmla="*/ 15240 h 30479"/>
                  <a:gd name="connsiteX2" fmla="*/ 15240 w 30479"/>
                  <a:gd name="connsiteY2" fmla="*/ 0 h 30479"/>
                  <a:gd name="connsiteX3" fmla="*/ 30480 w 30479"/>
                  <a:gd name="connsiteY3" fmla="*/ 15240 h 30479"/>
                  <a:gd name="connsiteX4" fmla="*/ 15240 w 30479"/>
                  <a:gd name="connsiteY4" fmla="*/ 30480 h 30479"/>
                  <a:gd name="connsiteX5" fmla="*/ 15240 w 30479"/>
                  <a:gd name="connsiteY5" fmla="*/ 7334 h 30479"/>
                  <a:gd name="connsiteX6" fmla="*/ 7334 w 30479"/>
                  <a:gd name="connsiteY6" fmla="*/ 15240 h 30479"/>
                  <a:gd name="connsiteX7" fmla="*/ 15240 w 30479"/>
                  <a:gd name="connsiteY7" fmla="*/ 23146 h 30479"/>
                  <a:gd name="connsiteX8" fmla="*/ 23146 w 30479"/>
                  <a:gd name="connsiteY8" fmla="*/ 15240 h 30479"/>
                  <a:gd name="connsiteX9" fmla="*/ 15240 w 30479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6" name="Forma libre: forma 305">
                <a:extLst>
                  <a:ext uri="{FF2B5EF4-FFF2-40B4-BE49-F238E27FC236}">
                    <a16:creationId xmlns:a16="http://schemas.microsoft.com/office/drawing/2014/main" id="{B336F0ED-E0CB-44F6-86F1-53EC7447089F}"/>
                  </a:ext>
                </a:extLst>
              </p:cNvPr>
              <p:cNvSpPr/>
              <p:nvPr/>
            </p:nvSpPr>
            <p:spPr>
              <a:xfrm>
                <a:off x="11019758" y="284568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9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9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7" name="Forma libre: forma 306">
                <a:extLst>
                  <a:ext uri="{FF2B5EF4-FFF2-40B4-BE49-F238E27FC236}">
                    <a16:creationId xmlns:a16="http://schemas.microsoft.com/office/drawing/2014/main" id="{1D6256B3-53D7-4716-94FF-B079EFB9B99E}"/>
                  </a:ext>
                </a:extLst>
              </p:cNvPr>
              <p:cNvSpPr/>
              <p:nvPr/>
            </p:nvSpPr>
            <p:spPr>
              <a:xfrm>
                <a:off x="10782871" y="2857309"/>
                <a:ext cx="140589" cy="7334"/>
              </a:xfrm>
              <a:custGeom>
                <a:avLst/>
                <a:gdLst>
                  <a:gd name="connsiteX0" fmla="*/ 0 w 140589"/>
                  <a:gd name="connsiteY0" fmla="*/ 0 h 7334"/>
                  <a:gd name="connsiteX1" fmla="*/ 140589 w 140589"/>
                  <a:gd name="connsiteY1" fmla="*/ 0 h 7334"/>
                  <a:gd name="connsiteX2" fmla="*/ 140589 w 140589"/>
                  <a:gd name="connsiteY2" fmla="*/ 7334 h 7334"/>
                  <a:gd name="connsiteX3" fmla="*/ 0 w 140589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589" h="7334">
                    <a:moveTo>
                      <a:pt x="0" y="0"/>
                    </a:moveTo>
                    <a:lnTo>
                      <a:pt x="140589" y="0"/>
                    </a:lnTo>
                    <a:lnTo>
                      <a:pt x="140589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8" name="Forma libre: forma 307">
                <a:extLst>
                  <a:ext uri="{FF2B5EF4-FFF2-40B4-BE49-F238E27FC236}">
                    <a16:creationId xmlns:a16="http://schemas.microsoft.com/office/drawing/2014/main" id="{CC463BE8-9686-4A84-9F7D-D611055FDB40}"/>
                  </a:ext>
                </a:extLst>
              </p:cNvPr>
              <p:cNvSpPr/>
              <p:nvPr/>
            </p:nvSpPr>
            <p:spPr>
              <a:xfrm>
                <a:off x="10919650" y="2845688"/>
                <a:ext cx="30479" cy="30480"/>
              </a:xfrm>
              <a:custGeom>
                <a:avLst/>
                <a:gdLst>
                  <a:gd name="connsiteX0" fmla="*/ 15240 w 30479"/>
                  <a:gd name="connsiteY0" fmla="*/ 30480 h 30480"/>
                  <a:gd name="connsiteX1" fmla="*/ 0 w 30479"/>
                  <a:gd name="connsiteY1" fmla="*/ 15240 h 30480"/>
                  <a:gd name="connsiteX2" fmla="*/ 15240 w 30479"/>
                  <a:gd name="connsiteY2" fmla="*/ 0 h 30480"/>
                  <a:gd name="connsiteX3" fmla="*/ 30480 w 30479"/>
                  <a:gd name="connsiteY3" fmla="*/ 15240 h 30480"/>
                  <a:gd name="connsiteX4" fmla="*/ 15240 w 30479"/>
                  <a:gd name="connsiteY4" fmla="*/ 30480 h 30480"/>
                  <a:gd name="connsiteX5" fmla="*/ 15240 w 30479"/>
                  <a:gd name="connsiteY5" fmla="*/ 7334 h 30480"/>
                  <a:gd name="connsiteX6" fmla="*/ 7334 w 30479"/>
                  <a:gd name="connsiteY6" fmla="*/ 15240 h 30480"/>
                  <a:gd name="connsiteX7" fmla="*/ 15240 w 30479"/>
                  <a:gd name="connsiteY7" fmla="*/ 23146 h 30480"/>
                  <a:gd name="connsiteX8" fmla="*/ 23146 w 30479"/>
                  <a:gd name="connsiteY8" fmla="*/ 15240 h 30480"/>
                  <a:gd name="connsiteX9" fmla="*/ 15240 w 30479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9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1" y="23146"/>
                      <a:pt x="23146" y="19622"/>
                      <a:pt x="23146" y="15240"/>
                    </a:cubicBezTo>
                    <a:cubicBezTo>
                      <a:pt x="23146" y="10859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9" name="Forma libre: forma 308">
                <a:extLst>
                  <a:ext uri="{FF2B5EF4-FFF2-40B4-BE49-F238E27FC236}">
                    <a16:creationId xmlns:a16="http://schemas.microsoft.com/office/drawing/2014/main" id="{56CA9972-266C-4A2C-9C7F-E4D3E48BC885}"/>
                  </a:ext>
                </a:extLst>
              </p:cNvPr>
              <p:cNvSpPr/>
              <p:nvPr/>
            </p:nvSpPr>
            <p:spPr>
              <a:xfrm>
                <a:off x="10828972" y="2714148"/>
                <a:ext cx="140493" cy="7334"/>
              </a:xfrm>
              <a:custGeom>
                <a:avLst/>
                <a:gdLst>
                  <a:gd name="connsiteX0" fmla="*/ 0 w 140493"/>
                  <a:gd name="connsiteY0" fmla="*/ 0 h 7334"/>
                  <a:gd name="connsiteX1" fmla="*/ 140494 w 140493"/>
                  <a:gd name="connsiteY1" fmla="*/ 0 h 7334"/>
                  <a:gd name="connsiteX2" fmla="*/ 140494 w 140493"/>
                  <a:gd name="connsiteY2" fmla="*/ 7334 h 7334"/>
                  <a:gd name="connsiteX3" fmla="*/ 0 w 140493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493" h="7334">
                    <a:moveTo>
                      <a:pt x="0" y="0"/>
                    </a:moveTo>
                    <a:lnTo>
                      <a:pt x="140494" y="0"/>
                    </a:lnTo>
                    <a:lnTo>
                      <a:pt x="140494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0" name="Forma libre: forma 309">
                <a:extLst>
                  <a:ext uri="{FF2B5EF4-FFF2-40B4-BE49-F238E27FC236}">
                    <a16:creationId xmlns:a16="http://schemas.microsoft.com/office/drawing/2014/main" id="{5B36139B-97AA-4028-80F8-BDD465BFD752}"/>
                  </a:ext>
                </a:extLst>
              </p:cNvPr>
              <p:cNvSpPr/>
              <p:nvPr/>
            </p:nvSpPr>
            <p:spPr>
              <a:xfrm>
                <a:off x="10965847" y="2702622"/>
                <a:ext cx="30479" cy="30480"/>
              </a:xfrm>
              <a:custGeom>
                <a:avLst/>
                <a:gdLst>
                  <a:gd name="connsiteX0" fmla="*/ 15240 w 30479"/>
                  <a:gd name="connsiteY0" fmla="*/ 30480 h 30480"/>
                  <a:gd name="connsiteX1" fmla="*/ 0 w 30479"/>
                  <a:gd name="connsiteY1" fmla="*/ 15240 h 30480"/>
                  <a:gd name="connsiteX2" fmla="*/ 15240 w 30479"/>
                  <a:gd name="connsiteY2" fmla="*/ 0 h 30480"/>
                  <a:gd name="connsiteX3" fmla="*/ 30480 w 30479"/>
                  <a:gd name="connsiteY3" fmla="*/ 15240 h 30480"/>
                  <a:gd name="connsiteX4" fmla="*/ 15240 w 30479"/>
                  <a:gd name="connsiteY4" fmla="*/ 30480 h 30480"/>
                  <a:gd name="connsiteX5" fmla="*/ 15240 w 30479"/>
                  <a:gd name="connsiteY5" fmla="*/ 7334 h 30480"/>
                  <a:gd name="connsiteX6" fmla="*/ 7334 w 30479"/>
                  <a:gd name="connsiteY6" fmla="*/ 15240 h 30480"/>
                  <a:gd name="connsiteX7" fmla="*/ 15240 w 30479"/>
                  <a:gd name="connsiteY7" fmla="*/ 23146 h 30480"/>
                  <a:gd name="connsiteX8" fmla="*/ 23146 w 30479"/>
                  <a:gd name="connsiteY8" fmla="*/ 15240 h 30480"/>
                  <a:gd name="connsiteX9" fmla="*/ 15240 w 30479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1" name="Forma libre: forma 310">
                <a:extLst>
                  <a:ext uri="{FF2B5EF4-FFF2-40B4-BE49-F238E27FC236}">
                    <a16:creationId xmlns:a16="http://schemas.microsoft.com/office/drawing/2014/main" id="{7B5445F2-E7C3-41E6-8E15-E05173C3B79B}"/>
                  </a:ext>
                </a:extLst>
              </p:cNvPr>
              <p:cNvSpPr/>
              <p:nvPr/>
            </p:nvSpPr>
            <p:spPr>
              <a:xfrm>
                <a:off x="10878883" y="2957702"/>
                <a:ext cx="140589" cy="7334"/>
              </a:xfrm>
              <a:custGeom>
                <a:avLst/>
                <a:gdLst>
                  <a:gd name="connsiteX0" fmla="*/ 0 w 140589"/>
                  <a:gd name="connsiteY0" fmla="*/ 0 h 7334"/>
                  <a:gd name="connsiteX1" fmla="*/ 140589 w 140589"/>
                  <a:gd name="connsiteY1" fmla="*/ 0 h 7334"/>
                  <a:gd name="connsiteX2" fmla="*/ 140589 w 140589"/>
                  <a:gd name="connsiteY2" fmla="*/ 7334 h 7334"/>
                  <a:gd name="connsiteX3" fmla="*/ 0 w 140589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589" h="7334">
                    <a:moveTo>
                      <a:pt x="0" y="0"/>
                    </a:moveTo>
                    <a:lnTo>
                      <a:pt x="140589" y="0"/>
                    </a:lnTo>
                    <a:lnTo>
                      <a:pt x="140589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2" name="Forma libre: forma 311">
                <a:extLst>
                  <a:ext uri="{FF2B5EF4-FFF2-40B4-BE49-F238E27FC236}">
                    <a16:creationId xmlns:a16="http://schemas.microsoft.com/office/drawing/2014/main" id="{6E08AA42-2C24-4045-8709-748A4ADE7090}"/>
                  </a:ext>
                </a:extLst>
              </p:cNvPr>
              <p:cNvSpPr/>
              <p:nvPr/>
            </p:nvSpPr>
            <p:spPr>
              <a:xfrm>
                <a:off x="10852118" y="2946177"/>
                <a:ext cx="30479" cy="30479"/>
              </a:xfrm>
              <a:custGeom>
                <a:avLst/>
                <a:gdLst>
                  <a:gd name="connsiteX0" fmla="*/ 15240 w 30479"/>
                  <a:gd name="connsiteY0" fmla="*/ 30480 h 30479"/>
                  <a:gd name="connsiteX1" fmla="*/ 0 w 30479"/>
                  <a:gd name="connsiteY1" fmla="*/ 15240 h 30479"/>
                  <a:gd name="connsiteX2" fmla="*/ 15240 w 30479"/>
                  <a:gd name="connsiteY2" fmla="*/ 0 h 30479"/>
                  <a:gd name="connsiteX3" fmla="*/ 30480 w 30479"/>
                  <a:gd name="connsiteY3" fmla="*/ 15240 h 30479"/>
                  <a:gd name="connsiteX4" fmla="*/ 15240 w 30479"/>
                  <a:gd name="connsiteY4" fmla="*/ 30480 h 30479"/>
                  <a:gd name="connsiteX5" fmla="*/ 15240 w 30479"/>
                  <a:gd name="connsiteY5" fmla="*/ 7334 h 30479"/>
                  <a:gd name="connsiteX6" fmla="*/ 7334 w 30479"/>
                  <a:gd name="connsiteY6" fmla="*/ 15240 h 30479"/>
                  <a:gd name="connsiteX7" fmla="*/ 15240 w 30479"/>
                  <a:gd name="connsiteY7" fmla="*/ 23146 h 30479"/>
                  <a:gd name="connsiteX8" fmla="*/ 23146 w 30479"/>
                  <a:gd name="connsiteY8" fmla="*/ 15240 h 30479"/>
                  <a:gd name="connsiteX9" fmla="*/ 15240 w 30479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3" name="Forma libre: forma 312">
                <a:extLst>
                  <a:ext uri="{FF2B5EF4-FFF2-40B4-BE49-F238E27FC236}">
                    <a16:creationId xmlns:a16="http://schemas.microsoft.com/office/drawing/2014/main" id="{A2FC07F0-46D5-4261-9391-2F6FC8E6653E}"/>
                  </a:ext>
                </a:extLst>
              </p:cNvPr>
              <p:cNvSpPr/>
              <p:nvPr/>
            </p:nvSpPr>
            <p:spPr>
              <a:xfrm>
                <a:off x="10328624" y="2714148"/>
                <a:ext cx="239553" cy="7334"/>
              </a:xfrm>
              <a:custGeom>
                <a:avLst/>
                <a:gdLst>
                  <a:gd name="connsiteX0" fmla="*/ 0 w 239553"/>
                  <a:gd name="connsiteY0" fmla="*/ 0 h 7334"/>
                  <a:gd name="connsiteX1" fmla="*/ 239554 w 239553"/>
                  <a:gd name="connsiteY1" fmla="*/ 0 h 7334"/>
                  <a:gd name="connsiteX2" fmla="*/ 239554 w 239553"/>
                  <a:gd name="connsiteY2" fmla="*/ 7334 h 7334"/>
                  <a:gd name="connsiteX3" fmla="*/ 0 w 239553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553" h="7334">
                    <a:moveTo>
                      <a:pt x="0" y="0"/>
                    </a:moveTo>
                    <a:lnTo>
                      <a:pt x="239554" y="0"/>
                    </a:lnTo>
                    <a:lnTo>
                      <a:pt x="239554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4" name="Forma libre: forma 313">
                <a:extLst>
                  <a:ext uri="{FF2B5EF4-FFF2-40B4-BE49-F238E27FC236}">
                    <a16:creationId xmlns:a16="http://schemas.microsoft.com/office/drawing/2014/main" id="{26859C07-A0D9-4429-BF9F-50FB8EB1398C}"/>
                  </a:ext>
                </a:extLst>
              </p:cNvPr>
              <p:cNvSpPr/>
              <p:nvPr/>
            </p:nvSpPr>
            <p:spPr>
              <a:xfrm>
                <a:off x="10301859" y="2702622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2" y="23146"/>
                      <a:pt x="23146" y="19621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5" name="Forma libre: forma 314">
                <a:extLst>
                  <a:ext uri="{FF2B5EF4-FFF2-40B4-BE49-F238E27FC236}">
                    <a16:creationId xmlns:a16="http://schemas.microsoft.com/office/drawing/2014/main" id="{007B0DED-74EB-42E3-A7F2-4B21A17057C6}"/>
                  </a:ext>
                </a:extLst>
              </p:cNvPr>
              <p:cNvSpPr/>
              <p:nvPr/>
            </p:nvSpPr>
            <p:spPr>
              <a:xfrm>
                <a:off x="10840497" y="287635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6" name="Forma libre: forma 315">
                <a:extLst>
                  <a:ext uri="{FF2B5EF4-FFF2-40B4-BE49-F238E27FC236}">
                    <a16:creationId xmlns:a16="http://schemas.microsoft.com/office/drawing/2014/main" id="{8F09EA36-F9B6-49DF-8F0D-3F527E0A4B36}"/>
                  </a:ext>
                </a:extLst>
              </p:cNvPr>
              <p:cNvSpPr/>
              <p:nvPr/>
            </p:nvSpPr>
            <p:spPr>
              <a:xfrm>
                <a:off x="10582275" y="3037807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7" name="Forma libre: forma 316">
                <a:extLst>
                  <a:ext uri="{FF2B5EF4-FFF2-40B4-BE49-F238E27FC236}">
                    <a16:creationId xmlns:a16="http://schemas.microsoft.com/office/drawing/2014/main" id="{3945D65B-5753-4BB7-A6B6-0AD97C630FD3}"/>
                  </a:ext>
                </a:extLst>
              </p:cNvPr>
              <p:cNvSpPr/>
              <p:nvPr/>
            </p:nvSpPr>
            <p:spPr>
              <a:xfrm>
                <a:off x="10330243" y="2887884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9" y="7334"/>
                      <a:pt x="7334" y="10859"/>
                      <a:pt x="7334" y="15240"/>
                    </a:cubicBezTo>
                    <a:cubicBezTo>
                      <a:pt x="7334" y="19622"/>
                      <a:pt x="10859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9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8" name="Forma libre: forma 317">
                <a:extLst>
                  <a:ext uri="{FF2B5EF4-FFF2-40B4-BE49-F238E27FC236}">
                    <a16:creationId xmlns:a16="http://schemas.microsoft.com/office/drawing/2014/main" id="{6F2DC1AF-9023-4B83-8A07-8182E815F32F}"/>
                  </a:ext>
                </a:extLst>
              </p:cNvPr>
              <p:cNvSpPr/>
              <p:nvPr/>
            </p:nvSpPr>
            <p:spPr>
              <a:xfrm>
                <a:off x="10301859" y="295617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2" y="23146"/>
                      <a:pt x="23146" y="19621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9" name="Forma libre: forma 318">
                <a:extLst>
                  <a:ext uri="{FF2B5EF4-FFF2-40B4-BE49-F238E27FC236}">
                    <a16:creationId xmlns:a16="http://schemas.microsoft.com/office/drawing/2014/main" id="{BB21F2FB-7253-412B-951A-AD23FE9C6950}"/>
                  </a:ext>
                </a:extLst>
              </p:cNvPr>
              <p:cNvSpPr/>
              <p:nvPr/>
            </p:nvSpPr>
            <p:spPr>
              <a:xfrm>
                <a:off x="10758011" y="2953511"/>
                <a:ext cx="151256" cy="60102"/>
              </a:xfrm>
              <a:custGeom>
                <a:avLst/>
                <a:gdLst>
                  <a:gd name="connsiteX0" fmla="*/ 151257 w 151256"/>
                  <a:gd name="connsiteY0" fmla="*/ 60103 h 60102"/>
                  <a:gd name="connsiteX1" fmla="*/ 103537 w 151256"/>
                  <a:gd name="connsiteY1" fmla="*/ 60103 h 60102"/>
                  <a:gd name="connsiteX2" fmla="*/ 55531 w 151256"/>
                  <a:gd name="connsiteY2" fmla="*/ 7429 h 60102"/>
                  <a:gd name="connsiteX3" fmla="*/ 0 w 151256"/>
                  <a:gd name="connsiteY3" fmla="*/ 7429 h 60102"/>
                  <a:gd name="connsiteX4" fmla="*/ 0 w 151256"/>
                  <a:gd name="connsiteY4" fmla="*/ 0 h 60102"/>
                  <a:gd name="connsiteX5" fmla="*/ 58769 w 151256"/>
                  <a:gd name="connsiteY5" fmla="*/ 0 h 60102"/>
                  <a:gd name="connsiteX6" fmla="*/ 106775 w 151256"/>
                  <a:gd name="connsiteY6" fmla="*/ 52673 h 60102"/>
                  <a:gd name="connsiteX7" fmla="*/ 151257 w 151256"/>
                  <a:gd name="connsiteY7" fmla="*/ 52673 h 60102"/>
                  <a:gd name="connsiteX8" fmla="*/ 151257 w 151256"/>
                  <a:gd name="connsiteY8" fmla="*/ 60103 h 60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1256" h="60102">
                    <a:moveTo>
                      <a:pt x="151257" y="60103"/>
                    </a:moveTo>
                    <a:lnTo>
                      <a:pt x="103537" y="60103"/>
                    </a:lnTo>
                    <a:lnTo>
                      <a:pt x="55531" y="7429"/>
                    </a:lnTo>
                    <a:lnTo>
                      <a:pt x="0" y="7429"/>
                    </a:lnTo>
                    <a:lnTo>
                      <a:pt x="0" y="0"/>
                    </a:lnTo>
                    <a:lnTo>
                      <a:pt x="58769" y="0"/>
                    </a:lnTo>
                    <a:lnTo>
                      <a:pt x="106775" y="52673"/>
                    </a:lnTo>
                    <a:lnTo>
                      <a:pt x="151257" y="52673"/>
                    </a:lnTo>
                    <a:lnTo>
                      <a:pt x="151257" y="60103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0" name="Forma libre: forma 319">
                <a:extLst>
                  <a:ext uri="{FF2B5EF4-FFF2-40B4-BE49-F238E27FC236}">
                    <a16:creationId xmlns:a16="http://schemas.microsoft.com/office/drawing/2014/main" id="{111451B4-08EE-4073-BF9D-57A7A21928DE}"/>
                  </a:ext>
                </a:extLst>
              </p:cNvPr>
              <p:cNvSpPr/>
              <p:nvPr/>
            </p:nvSpPr>
            <p:spPr>
              <a:xfrm>
                <a:off x="10493502" y="2979895"/>
                <a:ext cx="222789" cy="41147"/>
              </a:xfrm>
              <a:custGeom>
                <a:avLst/>
                <a:gdLst>
                  <a:gd name="connsiteX0" fmla="*/ 69818 w 222789"/>
                  <a:gd name="connsiteY0" fmla="*/ 41148 h 41147"/>
                  <a:gd name="connsiteX1" fmla="*/ 0 w 222789"/>
                  <a:gd name="connsiteY1" fmla="*/ 41148 h 41147"/>
                  <a:gd name="connsiteX2" fmla="*/ 0 w 222789"/>
                  <a:gd name="connsiteY2" fmla="*/ 33814 h 41147"/>
                  <a:gd name="connsiteX3" fmla="*/ 66675 w 222789"/>
                  <a:gd name="connsiteY3" fmla="*/ 33814 h 41147"/>
                  <a:gd name="connsiteX4" fmla="*/ 100584 w 222789"/>
                  <a:gd name="connsiteY4" fmla="*/ 0 h 41147"/>
                  <a:gd name="connsiteX5" fmla="*/ 222790 w 222789"/>
                  <a:gd name="connsiteY5" fmla="*/ 0 h 41147"/>
                  <a:gd name="connsiteX6" fmla="*/ 222790 w 222789"/>
                  <a:gd name="connsiteY6" fmla="*/ 7334 h 41147"/>
                  <a:gd name="connsiteX7" fmla="*/ 103632 w 222789"/>
                  <a:gd name="connsiteY7" fmla="*/ 7334 h 41147"/>
                  <a:gd name="connsiteX8" fmla="*/ 69818 w 222789"/>
                  <a:gd name="connsiteY8" fmla="*/ 41148 h 41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2789" h="41147">
                    <a:moveTo>
                      <a:pt x="69818" y="41148"/>
                    </a:moveTo>
                    <a:lnTo>
                      <a:pt x="0" y="41148"/>
                    </a:lnTo>
                    <a:lnTo>
                      <a:pt x="0" y="33814"/>
                    </a:lnTo>
                    <a:lnTo>
                      <a:pt x="66675" y="33814"/>
                    </a:lnTo>
                    <a:lnTo>
                      <a:pt x="100584" y="0"/>
                    </a:lnTo>
                    <a:lnTo>
                      <a:pt x="222790" y="0"/>
                    </a:lnTo>
                    <a:lnTo>
                      <a:pt x="222790" y="7334"/>
                    </a:lnTo>
                    <a:lnTo>
                      <a:pt x="103632" y="7334"/>
                    </a:lnTo>
                    <a:lnTo>
                      <a:pt x="69818" y="41148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1" name="Forma libre: forma 320">
                <a:extLst>
                  <a:ext uri="{FF2B5EF4-FFF2-40B4-BE49-F238E27FC236}">
                    <a16:creationId xmlns:a16="http://schemas.microsoft.com/office/drawing/2014/main" id="{E8B08DD7-AC81-4874-B83F-EF6B11B3CFBB}"/>
                  </a:ext>
                </a:extLst>
              </p:cNvPr>
              <p:cNvSpPr/>
              <p:nvPr/>
            </p:nvSpPr>
            <p:spPr>
              <a:xfrm>
                <a:off x="10879931" y="2856737"/>
                <a:ext cx="149066" cy="41243"/>
              </a:xfrm>
              <a:custGeom>
                <a:avLst/>
                <a:gdLst>
                  <a:gd name="connsiteX0" fmla="*/ 69723 w 149066"/>
                  <a:gd name="connsiteY0" fmla="*/ 41243 h 41243"/>
                  <a:gd name="connsiteX1" fmla="*/ 0 w 149066"/>
                  <a:gd name="connsiteY1" fmla="*/ 41243 h 41243"/>
                  <a:gd name="connsiteX2" fmla="*/ 0 w 149066"/>
                  <a:gd name="connsiteY2" fmla="*/ 33814 h 41243"/>
                  <a:gd name="connsiteX3" fmla="*/ 66675 w 149066"/>
                  <a:gd name="connsiteY3" fmla="*/ 33814 h 41243"/>
                  <a:gd name="connsiteX4" fmla="*/ 100489 w 149066"/>
                  <a:gd name="connsiteY4" fmla="*/ 0 h 41243"/>
                  <a:gd name="connsiteX5" fmla="*/ 149066 w 149066"/>
                  <a:gd name="connsiteY5" fmla="*/ 0 h 41243"/>
                  <a:gd name="connsiteX6" fmla="*/ 149066 w 149066"/>
                  <a:gd name="connsiteY6" fmla="*/ 7430 h 41243"/>
                  <a:gd name="connsiteX7" fmla="*/ 103537 w 149066"/>
                  <a:gd name="connsiteY7" fmla="*/ 7430 h 41243"/>
                  <a:gd name="connsiteX8" fmla="*/ 69723 w 149066"/>
                  <a:gd name="connsiteY8" fmla="*/ 41243 h 41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9066" h="41243">
                    <a:moveTo>
                      <a:pt x="69723" y="41243"/>
                    </a:moveTo>
                    <a:lnTo>
                      <a:pt x="0" y="41243"/>
                    </a:lnTo>
                    <a:lnTo>
                      <a:pt x="0" y="33814"/>
                    </a:lnTo>
                    <a:lnTo>
                      <a:pt x="66675" y="33814"/>
                    </a:lnTo>
                    <a:lnTo>
                      <a:pt x="100489" y="0"/>
                    </a:lnTo>
                    <a:lnTo>
                      <a:pt x="149066" y="0"/>
                    </a:lnTo>
                    <a:lnTo>
                      <a:pt x="149066" y="7430"/>
                    </a:lnTo>
                    <a:lnTo>
                      <a:pt x="103537" y="7430"/>
                    </a:lnTo>
                    <a:lnTo>
                      <a:pt x="69723" y="41243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2" name="Forma libre: forma 321">
                <a:extLst>
                  <a:ext uri="{FF2B5EF4-FFF2-40B4-BE49-F238E27FC236}">
                    <a16:creationId xmlns:a16="http://schemas.microsoft.com/office/drawing/2014/main" id="{C0850609-A7A8-43E4-9529-DE436F27DA5F}"/>
                  </a:ext>
                </a:extLst>
              </p:cNvPr>
              <p:cNvSpPr/>
              <p:nvPr/>
            </p:nvSpPr>
            <p:spPr>
              <a:xfrm>
                <a:off x="10588466" y="3013709"/>
                <a:ext cx="129254" cy="45148"/>
              </a:xfrm>
              <a:custGeom>
                <a:avLst/>
                <a:gdLst>
                  <a:gd name="connsiteX0" fmla="*/ 84011 w 129254"/>
                  <a:gd name="connsiteY0" fmla="*/ 45148 h 45148"/>
                  <a:gd name="connsiteX1" fmla="*/ 19050 w 129254"/>
                  <a:gd name="connsiteY1" fmla="*/ 45148 h 45148"/>
                  <a:gd name="connsiteX2" fmla="*/ 19050 w 129254"/>
                  <a:gd name="connsiteY2" fmla="*/ 37814 h 45148"/>
                  <a:gd name="connsiteX3" fmla="*/ 80963 w 129254"/>
                  <a:gd name="connsiteY3" fmla="*/ 37814 h 45148"/>
                  <a:gd name="connsiteX4" fmla="*/ 111443 w 129254"/>
                  <a:gd name="connsiteY4" fmla="*/ 7334 h 45148"/>
                  <a:gd name="connsiteX5" fmla="*/ 0 w 129254"/>
                  <a:gd name="connsiteY5" fmla="*/ 7334 h 45148"/>
                  <a:gd name="connsiteX6" fmla="*/ 0 w 129254"/>
                  <a:gd name="connsiteY6" fmla="*/ 0 h 45148"/>
                  <a:gd name="connsiteX7" fmla="*/ 129254 w 129254"/>
                  <a:gd name="connsiteY7" fmla="*/ 0 h 45148"/>
                  <a:gd name="connsiteX8" fmla="*/ 84011 w 129254"/>
                  <a:gd name="connsiteY8" fmla="*/ 45148 h 45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254" h="45148">
                    <a:moveTo>
                      <a:pt x="84011" y="45148"/>
                    </a:moveTo>
                    <a:lnTo>
                      <a:pt x="19050" y="45148"/>
                    </a:lnTo>
                    <a:lnTo>
                      <a:pt x="19050" y="37814"/>
                    </a:lnTo>
                    <a:lnTo>
                      <a:pt x="80963" y="37814"/>
                    </a:lnTo>
                    <a:lnTo>
                      <a:pt x="111443" y="7334"/>
                    </a:lnTo>
                    <a:lnTo>
                      <a:pt x="0" y="7334"/>
                    </a:lnTo>
                    <a:lnTo>
                      <a:pt x="0" y="0"/>
                    </a:lnTo>
                    <a:lnTo>
                      <a:pt x="129254" y="0"/>
                    </a:lnTo>
                    <a:lnTo>
                      <a:pt x="84011" y="45148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3" name="Forma libre: forma 322">
                <a:extLst>
                  <a:ext uri="{FF2B5EF4-FFF2-40B4-BE49-F238E27FC236}">
                    <a16:creationId xmlns:a16="http://schemas.microsoft.com/office/drawing/2014/main" id="{1AB5DF10-1736-4745-9177-B01ED89C9219}"/>
                  </a:ext>
                </a:extLst>
              </p:cNvPr>
              <p:cNvSpPr/>
              <p:nvPr/>
            </p:nvSpPr>
            <p:spPr>
              <a:xfrm>
                <a:off x="10535697" y="2595847"/>
                <a:ext cx="30480" cy="30479"/>
              </a:xfrm>
              <a:custGeom>
                <a:avLst/>
                <a:gdLst>
                  <a:gd name="connsiteX0" fmla="*/ 15240 w 30480"/>
                  <a:gd name="connsiteY0" fmla="*/ 30480 h 30479"/>
                  <a:gd name="connsiteX1" fmla="*/ 0 w 30480"/>
                  <a:gd name="connsiteY1" fmla="*/ 15240 h 30479"/>
                  <a:gd name="connsiteX2" fmla="*/ 15240 w 30480"/>
                  <a:gd name="connsiteY2" fmla="*/ 0 h 30479"/>
                  <a:gd name="connsiteX3" fmla="*/ 30480 w 30480"/>
                  <a:gd name="connsiteY3" fmla="*/ 15240 h 30479"/>
                  <a:gd name="connsiteX4" fmla="*/ 15240 w 30480"/>
                  <a:gd name="connsiteY4" fmla="*/ 30480 h 30479"/>
                  <a:gd name="connsiteX5" fmla="*/ 15240 w 30480"/>
                  <a:gd name="connsiteY5" fmla="*/ 7334 h 30479"/>
                  <a:gd name="connsiteX6" fmla="*/ 7334 w 30480"/>
                  <a:gd name="connsiteY6" fmla="*/ 15240 h 30479"/>
                  <a:gd name="connsiteX7" fmla="*/ 15240 w 30480"/>
                  <a:gd name="connsiteY7" fmla="*/ 23146 h 30479"/>
                  <a:gd name="connsiteX8" fmla="*/ 23146 w 30480"/>
                  <a:gd name="connsiteY8" fmla="*/ 15240 h 30479"/>
                  <a:gd name="connsiteX9" fmla="*/ 15240 w 30480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4" name="Forma libre: forma 323">
                <a:extLst>
                  <a:ext uri="{FF2B5EF4-FFF2-40B4-BE49-F238E27FC236}">
                    <a16:creationId xmlns:a16="http://schemas.microsoft.com/office/drawing/2014/main" id="{98D76309-2CC5-4277-BBE6-C67A2EBB30E8}"/>
                  </a:ext>
                </a:extLst>
              </p:cNvPr>
              <p:cNvSpPr/>
              <p:nvPr/>
            </p:nvSpPr>
            <p:spPr>
              <a:xfrm>
                <a:off x="10685812" y="2561557"/>
                <a:ext cx="129254" cy="45243"/>
              </a:xfrm>
              <a:custGeom>
                <a:avLst/>
                <a:gdLst>
                  <a:gd name="connsiteX0" fmla="*/ 129254 w 129254"/>
                  <a:gd name="connsiteY0" fmla="*/ 45244 h 45243"/>
                  <a:gd name="connsiteX1" fmla="*/ 0 w 129254"/>
                  <a:gd name="connsiteY1" fmla="*/ 45244 h 45243"/>
                  <a:gd name="connsiteX2" fmla="*/ 0 w 129254"/>
                  <a:gd name="connsiteY2" fmla="*/ 37814 h 45243"/>
                  <a:gd name="connsiteX3" fmla="*/ 111442 w 129254"/>
                  <a:gd name="connsiteY3" fmla="*/ 37814 h 45243"/>
                  <a:gd name="connsiteX4" fmla="*/ 80963 w 129254"/>
                  <a:gd name="connsiteY4" fmla="*/ 7334 h 45243"/>
                  <a:gd name="connsiteX5" fmla="*/ 19145 w 129254"/>
                  <a:gd name="connsiteY5" fmla="*/ 7334 h 45243"/>
                  <a:gd name="connsiteX6" fmla="*/ 19145 w 129254"/>
                  <a:gd name="connsiteY6" fmla="*/ 0 h 45243"/>
                  <a:gd name="connsiteX7" fmla="*/ 84106 w 129254"/>
                  <a:gd name="connsiteY7" fmla="*/ 0 h 45243"/>
                  <a:gd name="connsiteX8" fmla="*/ 129254 w 129254"/>
                  <a:gd name="connsiteY8" fmla="*/ 45244 h 45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254" h="45243">
                    <a:moveTo>
                      <a:pt x="129254" y="45244"/>
                    </a:moveTo>
                    <a:lnTo>
                      <a:pt x="0" y="45244"/>
                    </a:lnTo>
                    <a:lnTo>
                      <a:pt x="0" y="37814"/>
                    </a:lnTo>
                    <a:lnTo>
                      <a:pt x="111442" y="37814"/>
                    </a:lnTo>
                    <a:lnTo>
                      <a:pt x="80963" y="7334"/>
                    </a:lnTo>
                    <a:lnTo>
                      <a:pt x="19145" y="7334"/>
                    </a:lnTo>
                    <a:lnTo>
                      <a:pt x="19145" y="0"/>
                    </a:lnTo>
                    <a:lnTo>
                      <a:pt x="84106" y="0"/>
                    </a:lnTo>
                    <a:lnTo>
                      <a:pt x="129254" y="4524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5" name="Forma libre: forma 324">
                <a:extLst>
                  <a:ext uri="{FF2B5EF4-FFF2-40B4-BE49-F238E27FC236}">
                    <a16:creationId xmlns:a16="http://schemas.microsoft.com/office/drawing/2014/main" id="{B53829B5-3E9C-42A8-9DE5-97CD4132DD98}"/>
                  </a:ext>
                </a:extLst>
              </p:cNvPr>
              <p:cNvSpPr/>
              <p:nvPr/>
            </p:nvSpPr>
            <p:spPr>
              <a:xfrm>
                <a:off x="10380059" y="2857308"/>
                <a:ext cx="114585" cy="45148"/>
              </a:xfrm>
              <a:custGeom>
                <a:avLst/>
                <a:gdLst>
                  <a:gd name="connsiteX0" fmla="*/ 69342 w 114585"/>
                  <a:gd name="connsiteY0" fmla="*/ 45149 h 45148"/>
                  <a:gd name="connsiteX1" fmla="*/ 19145 w 114585"/>
                  <a:gd name="connsiteY1" fmla="*/ 45149 h 45148"/>
                  <a:gd name="connsiteX2" fmla="*/ 19145 w 114585"/>
                  <a:gd name="connsiteY2" fmla="*/ 37814 h 45148"/>
                  <a:gd name="connsiteX3" fmla="*/ 66294 w 114585"/>
                  <a:gd name="connsiteY3" fmla="*/ 37814 h 45148"/>
                  <a:gd name="connsiteX4" fmla="*/ 96774 w 114585"/>
                  <a:gd name="connsiteY4" fmla="*/ 7334 h 45148"/>
                  <a:gd name="connsiteX5" fmla="*/ 0 w 114585"/>
                  <a:gd name="connsiteY5" fmla="*/ 7334 h 45148"/>
                  <a:gd name="connsiteX6" fmla="*/ 0 w 114585"/>
                  <a:gd name="connsiteY6" fmla="*/ 0 h 45148"/>
                  <a:gd name="connsiteX7" fmla="*/ 114586 w 114585"/>
                  <a:gd name="connsiteY7" fmla="*/ 0 h 45148"/>
                  <a:gd name="connsiteX8" fmla="*/ 69342 w 114585"/>
                  <a:gd name="connsiteY8" fmla="*/ 45149 h 45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585" h="45148">
                    <a:moveTo>
                      <a:pt x="69342" y="45149"/>
                    </a:moveTo>
                    <a:lnTo>
                      <a:pt x="19145" y="45149"/>
                    </a:lnTo>
                    <a:lnTo>
                      <a:pt x="19145" y="37814"/>
                    </a:lnTo>
                    <a:lnTo>
                      <a:pt x="66294" y="37814"/>
                    </a:lnTo>
                    <a:lnTo>
                      <a:pt x="96774" y="7334"/>
                    </a:lnTo>
                    <a:lnTo>
                      <a:pt x="0" y="7334"/>
                    </a:lnTo>
                    <a:lnTo>
                      <a:pt x="0" y="0"/>
                    </a:lnTo>
                    <a:lnTo>
                      <a:pt x="114586" y="0"/>
                    </a:lnTo>
                    <a:lnTo>
                      <a:pt x="69342" y="4514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6" name="Forma libre: forma 325">
                <a:extLst>
                  <a:ext uri="{FF2B5EF4-FFF2-40B4-BE49-F238E27FC236}">
                    <a16:creationId xmlns:a16="http://schemas.microsoft.com/office/drawing/2014/main" id="{F4DE0DC7-4919-46FE-9B8C-F1E7FA23945E}"/>
                  </a:ext>
                </a:extLst>
              </p:cNvPr>
              <p:cNvSpPr/>
              <p:nvPr/>
            </p:nvSpPr>
            <p:spPr>
              <a:xfrm>
                <a:off x="10559415" y="2580417"/>
                <a:ext cx="110204" cy="33718"/>
              </a:xfrm>
              <a:custGeom>
                <a:avLst/>
                <a:gdLst>
                  <a:gd name="connsiteX0" fmla="*/ 34480 w 110204"/>
                  <a:gd name="connsiteY0" fmla="*/ 33719 h 33718"/>
                  <a:gd name="connsiteX1" fmla="*/ 0 w 110204"/>
                  <a:gd name="connsiteY1" fmla="*/ 33719 h 33718"/>
                  <a:gd name="connsiteX2" fmla="*/ 0 w 110204"/>
                  <a:gd name="connsiteY2" fmla="*/ 26384 h 33718"/>
                  <a:gd name="connsiteX3" fmla="*/ 31432 w 110204"/>
                  <a:gd name="connsiteY3" fmla="*/ 26384 h 33718"/>
                  <a:gd name="connsiteX4" fmla="*/ 57721 w 110204"/>
                  <a:gd name="connsiteY4" fmla="*/ 0 h 33718"/>
                  <a:gd name="connsiteX5" fmla="*/ 110204 w 110204"/>
                  <a:gd name="connsiteY5" fmla="*/ 0 h 33718"/>
                  <a:gd name="connsiteX6" fmla="*/ 110204 w 110204"/>
                  <a:gd name="connsiteY6" fmla="*/ 7430 h 33718"/>
                  <a:gd name="connsiteX7" fmla="*/ 60769 w 110204"/>
                  <a:gd name="connsiteY7" fmla="*/ 7430 h 33718"/>
                  <a:gd name="connsiteX8" fmla="*/ 34480 w 110204"/>
                  <a:gd name="connsiteY8" fmla="*/ 33719 h 3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204" h="33718">
                    <a:moveTo>
                      <a:pt x="34480" y="33719"/>
                    </a:moveTo>
                    <a:lnTo>
                      <a:pt x="0" y="33719"/>
                    </a:lnTo>
                    <a:lnTo>
                      <a:pt x="0" y="26384"/>
                    </a:lnTo>
                    <a:lnTo>
                      <a:pt x="31432" y="26384"/>
                    </a:lnTo>
                    <a:lnTo>
                      <a:pt x="57721" y="0"/>
                    </a:lnTo>
                    <a:lnTo>
                      <a:pt x="110204" y="0"/>
                    </a:lnTo>
                    <a:lnTo>
                      <a:pt x="110204" y="7430"/>
                    </a:lnTo>
                    <a:lnTo>
                      <a:pt x="60769" y="7430"/>
                    </a:lnTo>
                    <a:lnTo>
                      <a:pt x="34480" y="3371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327" name="Forma libre: forma 326">
              <a:extLst>
                <a:ext uri="{FF2B5EF4-FFF2-40B4-BE49-F238E27FC236}">
                  <a16:creationId xmlns:a16="http://schemas.microsoft.com/office/drawing/2014/main" id="{82FCEAED-9A04-4529-9E38-475E0DDF7EE5}"/>
                </a:ext>
              </a:extLst>
            </p:cNvPr>
            <p:cNvSpPr/>
            <p:nvPr/>
          </p:nvSpPr>
          <p:spPr>
            <a:xfrm>
              <a:off x="10517791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28" name="Forma libre: forma 327">
              <a:extLst>
                <a:ext uri="{FF2B5EF4-FFF2-40B4-BE49-F238E27FC236}">
                  <a16:creationId xmlns:a16="http://schemas.microsoft.com/office/drawing/2014/main" id="{8D1DA01C-44C4-4435-B9BE-725FAB88D021}"/>
                </a:ext>
              </a:extLst>
            </p:cNvPr>
            <p:cNvSpPr/>
            <p:nvPr/>
          </p:nvSpPr>
          <p:spPr>
            <a:xfrm>
              <a:off x="10575607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29" name="Forma libre: forma 328">
              <a:extLst>
                <a:ext uri="{FF2B5EF4-FFF2-40B4-BE49-F238E27FC236}">
                  <a16:creationId xmlns:a16="http://schemas.microsoft.com/office/drawing/2014/main" id="{849435E8-2D02-4A92-B325-14D4272457A9}"/>
                </a:ext>
              </a:extLst>
            </p:cNvPr>
            <p:cNvSpPr/>
            <p:nvPr/>
          </p:nvSpPr>
          <p:spPr>
            <a:xfrm>
              <a:off x="10633424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0" name="Forma libre: forma 329">
              <a:extLst>
                <a:ext uri="{FF2B5EF4-FFF2-40B4-BE49-F238E27FC236}">
                  <a16:creationId xmlns:a16="http://schemas.microsoft.com/office/drawing/2014/main" id="{FD166AB9-15B7-4CD4-9C2C-389AE33487DB}"/>
                </a:ext>
              </a:extLst>
            </p:cNvPr>
            <p:cNvSpPr/>
            <p:nvPr/>
          </p:nvSpPr>
          <p:spPr>
            <a:xfrm>
              <a:off x="10691145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9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9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9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9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9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1" name="Forma libre: forma 330">
              <a:extLst>
                <a:ext uri="{FF2B5EF4-FFF2-40B4-BE49-F238E27FC236}">
                  <a16:creationId xmlns:a16="http://schemas.microsoft.com/office/drawing/2014/main" id="{678FDE9D-8627-4DB7-9512-5A8F66CE93A4}"/>
                </a:ext>
              </a:extLst>
            </p:cNvPr>
            <p:cNvSpPr/>
            <p:nvPr/>
          </p:nvSpPr>
          <p:spPr>
            <a:xfrm>
              <a:off x="10748962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9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9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9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9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9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2" name="Forma libre: forma 331">
              <a:extLst>
                <a:ext uri="{FF2B5EF4-FFF2-40B4-BE49-F238E27FC236}">
                  <a16:creationId xmlns:a16="http://schemas.microsoft.com/office/drawing/2014/main" id="{12A5C1D6-D0FE-410C-BEF7-325D04FE8E1C}"/>
                </a:ext>
              </a:extLst>
            </p:cNvPr>
            <p:cNvSpPr/>
            <p:nvPr/>
          </p:nvSpPr>
          <p:spPr>
            <a:xfrm>
              <a:off x="10801826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D9923919-EBE8-4D69-814F-CAD573496918}"/>
              </a:ext>
            </a:extLst>
          </p:cNvPr>
          <p:cNvGrpSpPr/>
          <p:nvPr/>
        </p:nvGrpSpPr>
        <p:grpSpPr>
          <a:xfrm>
            <a:off x="1203037" y="4305088"/>
            <a:ext cx="9748340" cy="677108"/>
            <a:chOff x="1203037" y="4305088"/>
            <a:chExt cx="9748340" cy="677108"/>
          </a:xfrm>
        </p:grpSpPr>
        <p:sp>
          <p:nvSpPr>
            <p:cNvPr id="337" name="Forma libre: forma 336">
              <a:extLst>
                <a:ext uri="{FF2B5EF4-FFF2-40B4-BE49-F238E27FC236}">
                  <a16:creationId xmlns:a16="http://schemas.microsoft.com/office/drawing/2014/main" id="{5FDEC77C-4E2C-4225-9089-50C345811962}"/>
                </a:ext>
              </a:extLst>
            </p:cNvPr>
            <p:cNvSpPr/>
            <p:nvPr/>
          </p:nvSpPr>
          <p:spPr>
            <a:xfrm rot="20250002">
              <a:off x="1203037" y="4348941"/>
              <a:ext cx="589402" cy="589402"/>
            </a:xfrm>
            <a:custGeom>
              <a:avLst/>
              <a:gdLst>
                <a:gd name="connsiteX0" fmla="*/ 679514 w 679513"/>
                <a:gd name="connsiteY0" fmla="*/ 339757 h 679513"/>
                <a:gd name="connsiteX1" fmla="*/ 339757 w 679513"/>
                <a:gd name="connsiteY1" fmla="*/ 679514 h 679513"/>
                <a:gd name="connsiteX2" fmla="*/ 0 w 679513"/>
                <a:gd name="connsiteY2" fmla="*/ 339757 h 679513"/>
                <a:gd name="connsiteX3" fmla="*/ 339757 w 679513"/>
                <a:gd name="connsiteY3" fmla="*/ 0 h 679513"/>
                <a:gd name="connsiteX4" fmla="*/ 679514 w 679513"/>
                <a:gd name="connsiteY4" fmla="*/ 339757 h 679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513" h="679513">
                  <a:moveTo>
                    <a:pt x="679514" y="339757"/>
                  </a:moveTo>
                  <a:cubicBezTo>
                    <a:pt x="679514" y="527399"/>
                    <a:pt x="527399" y="679514"/>
                    <a:pt x="339757" y="679514"/>
                  </a:cubicBezTo>
                  <a:cubicBezTo>
                    <a:pt x="152114" y="679514"/>
                    <a:pt x="0" y="527399"/>
                    <a:pt x="0" y="339757"/>
                  </a:cubicBezTo>
                  <a:cubicBezTo>
                    <a:pt x="0" y="152114"/>
                    <a:pt x="152114" y="0"/>
                    <a:pt x="339757" y="0"/>
                  </a:cubicBezTo>
                  <a:cubicBezTo>
                    <a:pt x="527399" y="0"/>
                    <a:pt x="679514" y="152114"/>
                    <a:pt x="679514" y="339757"/>
                  </a:cubicBezTo>
                  <a:close/>
                </a:path>
              </a:pathLst>
            </a:custGeom>
            <a:solidFill>
              <a:srgbClr val="1E44C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8" name="Forma libre: forma 337">
              <a:extLst>
                <a:ext uri="{FF2B5EF4-FFF2-40B4-BE49-F238E27FC236}">
                  <a16:creationId xmlns:a16="http://schemas.microsoft.com/office/drawing/2014/main" id="{B35B14FE-E919-4CEA-879D-AD99CBBD1011}"/>
                </a:ext>
              </a:extLst>
            </p:cNvPr>
            <p:cNvSpPr/>
            <p:nvPr/>
          </p:nvSpPr>
          <p:spPr>
            <a:xfrm rot="17003400">
              <a:off x="4256016" y="4348941"/>
              <a:ext cx="589402" cy="589402"/>
            </a:xfrm>
            <a:custGeom>
              <a:avLst/>
              <a:gdLst>
                <a:gd name="connsiteX0" fmla="*/ 679513 w 679513"/>
                <a:gd name="connsiteY0" fmla="*/ 339757 h 679513"/>
                <a:gd name="connsiteX1" fmla="*/ 339757 w 679513"/>
                <a:gd name="connsiteY1" fmla="*/ 679513 h 679513"/>
                <a:gd name="connsiteX2" fmla="*/ 0 w 679513"/>
                <a:gd name="connsiteY2" fmla="*/ 339757 h 679513"/>
                <a:gd name="connsiteX3" fmla="*/ 339757 w 679513"/>
                <a:gd name="connsiteY3" fmla="*/ 0 h 679513"/>
                <a:gd name="connsiteX4" fmla="*/ 679513 w 679513"/>
                <a:gd name="connsiteY4" fmla="*/ 339757 h 679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513" h="679513">
                  <a:moveTo>
                    <a:pt x="679513" y="339757"/>
                  </a:moveTo>
                  <a:cubicBezTo>
                    <a:pt x="679513" y="527399"/>
                    <a:pt x="527399" y="679513"/>
                    <a:pt x="339757" y="679513"/>
                  </a:cubicBezTo>
                  <a:cubicBezTo>
                    <a:pt x="152114" y="679513"/>
                    <a:pt x="0" y="527399"/>
                    <a:pt x="0" y="339757"/>
                  </a:cubicBezTo>
                  <a:cubicBezTo>
                    <a:pt x="0" y="152114"/>
                    <a:pt x="152114" y="0"/>
                    <a:pt x="339757" y="0"/>
                  </a:cubicBezTo>
                  <a:cubicBezTo>
                    <a:pt x="527399" y="0"/>
                    <a:pt x="679513" y="152114"/>
                    <a:pt x="679513" y="339757"/>
                  </a:cubicBezTo>
                  <a:close/>
                </a:path>
              </a:pathLst>
            </a:custGeom>
            <a:solidFill>
              <a:srgbClr val="1E44C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9" name="Forma libre: forma 338">
              <a:extLst>
                <a:ext uri="{FF2B5EF4-FFF2-40B4-BE49-F238E27FC236}">
                  <a16:creationId xmlns:a16="http://schemas.microsoft.com/office/drawing/2014/main" id="{5A873904-CE87-4988-9183-0093A5E708C4}"/>
                </a:ext>
              </a:extLst>
            </p:cNvPr>
            <p:cNvSpPr/>
            <p:nvPr/>
          </p:nvSpPr>
          <p:spPr>
            <a:xfrm rot="18900000">
              <a:off x="7308995" y="4348941"/>
              <a:ext cx="589402" cy="589402"/>
            </a:xfrm>
            <a:custGeom>
              <a:avLst/>
              <a:gdLst>
                <a:gd name="connsiteX0" fmla="*/ 679514 w 679513"/>
                <a:gd name="connsiteY0" fmla="*/ 339757 h 679513"/>
                <a:gd name="connsiteX1" fmla="*/ 339757 w 679513"/>
                <a:gd name="connsiteY1" fmla="*/ 679514 h 679513"/>
                <a:gd name="connsiteX2" fmla="*/ 0 w 679513"/>
                <a:gd name="connsiteY2" fmla="*/ 339757 h 679513"/>
                <a:gd name="connsiteX3" fmla="*/ 339757 w 679513"/>
                <a:gd name="connsiteY3" fmla="*/ 0 h 679513"/>
                <a:gd name="connsiteX4" fmla="*/ 679514 w 679513"/>
                <a:gd name="connsiteY4" fmla="*/ 339757 h 679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513" h="679513">
                  <a:moveTo>
                    <a:pt x="679514" y="339757"/>
                  </a:moveTo>
                  <a:cubicBezTo>
                    <a:pt x="679514" y="527399"/>
                    <a:pt x="527399" y="679514"/>
                    <a:pt x="339757" y="679514"/>
                  </a:cubicBezTo>
                  <a:cubicBezTo>
                    <a:pt x="152114" y="679514"/>
                    <a:pt x="0" y="527399"/>
                    <a:pt x="0" y="339757"/>
                  </a:cubicBezTo>
                  <a:cubicBezTo>
                    <a:pt x="0" y="152114"/>
                    <a:pt x="152115" y="0"/>
                    <a:pt x="339757" y="0"/>
                  </a:cubicBezTo>
                  <a:cubicBezTo>
                    <a:pt x="527400" y="0"/>
                    <a:pt x="679514" y="152114"/>
                    <a:pt x="679514" y="339757"/>
                  </a:cubicBezTo>
                  <a:close/>
                </a:path>
              </a:pathLst>
            </a:custGeom>
            <a:solidFill>
              <a:srgbClr val="1E44C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0" name="Forma libre: forma 339">
              <a:extLst>
                <a:ext uri="{FF2B5EF4-FFF2-40B4-BE49-F238E27FC236}">
                  <a16:creationId xmlns:a16="http://schemas.microsoft.com/office/drawing/2014/main" id="{51DFC718-65E1-4111-8D12-1859AB6AA89F}"/>
                </a:ext>
              </a:extLst>
            </p:cNvPr>
            <p:cNvSpPr/>
            <p:nvPr/>
          </p:nvSpPr>
          <p:spPr>
            <a:xfrm rot="20265601">
              <a:off x="10361975" y="4348941"/>
              <a:ext cx="589402" cy="589402"/>
            </a:xfrm>
            <a:custGeom>
              <a:avLst/>
              <a:gdLst>
                <a:gd name="connsiteX0" fmla="*/ 679514 w 679513"/>
                <a:gd name="connsiteY0" fmla="*/ 339757 h 679513"/>
                <a:gd name="connsiteX1" fmla="*/ 339757 w 679513"/>
                <a:gd name="connsiteY1" fmla="*/ 679514 h 679513"/>
                <a:gd name="connsiteX2" fmla="*/ 0 w 679513"/>
                <a:gd name="connsiteY2" fmla="*/ 339757 h 679513"/>
                <a:gd name="connsiteX3" fmla="*/ 339757 w 679513"/>
                <a:gd name="connsiteY3" fmla="*/ 0 h 679513"/>
                <a:gd name="connsiteX4" fmla="*/ 679514 w 679513"/>
                <a:gd name="connsiteY4" fmla="*/ 339757 h 679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513" h="679513">
                  <a:moveTo>
                    <a:pt x="679514" y="339757"/>
                  </a:moveTo>
                  <a:cubicBezTo>
                    <a:pt x="679514" y="527400"/>
                    <a:pt x="527400" y="679514"/>
                    <a:pt x="339757" y="679514"/>
                  </a:cubicBezTo>
                  <a:cubicBezTo>
                    <a:pt x="152115" y="679514"/>
                    <a:pt x="0" y="527400"/>
                    <a:pt x="0" y="339757"/>
                  </a:cubicBezTo>
                  <a:cubicBezTo>
                    <a:pt x="0" y="152114"/>
                    <a:pt x="152114" y="0"/>
                    <a:pt x="339757" y="0"/>
                  </a:cubicBezTo>
                  <a:cubicBezTo>
                    <a:pt x="527399" y="0"/>
                    <a:pt x="679514" y="152114"/>
                    <a:pt x="679514" y="339757"/>
                  </a:cubicBezTo>
                  <a:close/>
                </a:path>
              </a:pathLst>
            </a:custGeom>
            <a:solidFill>
              <a:srgbClr val="1E44C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2" name="CuadroTexto 341">
              <a:extLst>
                <a:ext uri="{FF2B5EF4-FFF2-40B4-BE49-F238E27FC236}">
                  <a16:creationId xmlns:a16="http://schemas.microsoft.com/office/drawing/2014/main" id="{ACFB14CE-A58E-47D5-BF40-9221733D49ED}"/>
                </a:ext>
              </a:extLst>
            </p:cNvPr>
            <p:cNvSpPr txBox="1"/>
            <p:nvPr/>
          </p:nvSpPr>
          <p:spPr>
            <a:xfrm>
              <a:off x="1333798" y="4305088"/>
              <a:ext cx="399789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s-MX" sz="3800" b="1" spc="190" baseline="0" dirty="0">
                  <a:solidFill>
                    <a:srgbClr val="FFFFFF"/>
                  </a:solidFill>
                  <a:latin typeface="Montserrat" pitchFamily="2" charset="0"/>
                  <a:ea typeface="Open Sans"/>
                  <a:cs typeface="Open Sans"/>
                  <a:sym typeface="Open Sans"/>
                  <a:rtl val="0"/>
                </a:rPr>
                <a:t>1</a:t>
              </a:r>
            </a:p>
          </p:txBody>
        </p:sp>
        <p:sp>
          <p:nvSpPr>
            <p:cNvPr id="343" name="CuadroTexto 342">
              <a:extLst>
                <a:ext uri="{FF2B5EF4-FFF2-40B4-BE49-F238E27FC236}">
                  <a16:creationId xmlns:a16="http://schemas.microsoft.com/office/drawing/2014/main" id="{1ABD2A75-66A9-469A-9302-997CA3DE7FE3}"/>
                </a:ext>
              </a:extLst>
            </p:cNvPr>
            <p:cNvSpPr txBox="1"/>
            <p:nvPr/>
          </p:nvSpPr>
          <p:spPr>
            <a:xfrm>
              <a:off x="4292975" y="4305088"/>
              <a:ext cx="492892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s-MX" sz="3800" b="1" spc="166" baseline="0" dirty="0">
                  <a:solidFill>
                    <a:srgbClr val="FFFFFF"/>
                  </a:solidFill>
                  <a:latin typeface="Montserrat" pitchFamily="2" charset="0"/>
                  <a:ea typeface="Open Sans"/>
                  <a:cs typeface="Open Sans"/>
                  <a:sym typeface="Open Sans"/>
                  <a:rtl val="0"/>
                </a:rPr>
                <a:t>2</a:t>
              </a:r>
            </a:p>
          </p:txBody>
        </p:sp>
        <p:sp>
          <p:nvSpPr>
            <p:cNvPr id="344" name="CuadroTexto 343">
              <a:extLst>
                <a:ext uri="{FF2B5EF4-FFF2-40B4-BE49-F238E27FC236}">
                  <a16:creationId xmlns:a16="http://schemas.microsoft.com/office/drawing/2014/main" id="{328EB6B1-04F7-441D-A09B-D1B0C86EEA9F}"/>
                </a:ext>
              </a:extLst>
            </p:cNvPr>
            <p:cNvSpPr txBox="1"/>
            <p:nvPr/>
          </p:nvSpPr>
          <p:spPr>
            <a:xfrm>
              <a:off x="7334587" y="4305088"/>
              <a:ext cx="494494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s-MX" sz="3800" b="1" spc="166" baseline="0" dirty="0">
                  <a:solidFill>
                    <a:srgbClr val="FFFFFF"/>
                  </a:solidFill>
                  <a:latin typeface="Montserrat" pitchFamily="2" charset="0"/>
                  <a:ea typeface="Open Sans"/>
                  <a:cs typeface="Open Sans"/>
                  <a:sym typeface="Open Sans"/>
                  <a:rtl val="0"/>
                </a:rPr>
                <a:t>3</a:t>
              </a:r>
            </a:p>
          </p:txBody>
        </p:sp>
        <p:sp>
          <p:nvSpPr>
            <p:cNvPr id="345" name="CuadroTexto 344">
              <a:extLst>
                <a:ext uri="{FF2B5EF4-FFF2-40B4-BE49-F238E27FC236}">
                  <a16:creationId xmlns:a16="http://schemas.microsoft.com/office/drawing/2014/main" id="{86988D89-6036-4C83-8308-DCDE58BF1387}"/>
                </a:ext>
              </a:extLst>
            </p:cNvPr>
            <p:cNvSpPr txBox="1"/>
            <p:nvPr/>
          </p:nvSpPr>
          <p:spPr>
            <a:xfrm>
              <a:off x="10378245" y="4305088"/>
              <a:ext cx="540982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s-MX" sz="3800" b="1" spc="166" baseline="0" dirty="0">
                  <a:solidFill>
                    <a:srgbClr val="FFFFFF"/>
                  </a:solidFill>
                  <a:latin typeface="Montserrat" pitchFamily="2" charset="0"/>
                  <a:ea typeface="Open Sans"/>
                  <a:cs typeface="Open Sans"/>
                  <a:sym typeface="Open Sans"/>
                  <a:rtl val="0"/>
                </a:rPr>
                <a:t>4</a:t>
              </a:r>
            </a:p>
          </p:txBody>
        </p:sp>
      </p:grpSp>
      <p:sp>
        <p:nvSpPr>
          <p:cNvPr id="348" name="Gráfico 346">
            <a:extLst>
              <a:ext uri="{FF2B5EF4-FFF2-40B4-BE49-F238E27FC236}">
                <a16:creationId xmlns:a16="http://schemas.microsoft.com/office/drawing/2014/main" id="{54FA979F-3F9E-47A9-98A5-8475766C39AE}"/>
              </a:ext>
            </a:extLst>
          </p:cNvPr>
          <p:cNvSpPr txBox="1"/>
          <p:nvPr/>
        </p:nvSpPr>
        <p:spPr>
          <a:xfrm>
            <a:off x="2781585" y="257936"/>
            <a:ext cx="2934137" cy="611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375" b="1" spc="169" baseline="0" dirty="0">
                <a:solidFill>
                  <a:srgbClr val="FDA939"/>
                </a:solidFill>
                <a:latin typeface="Montserrat"/>
                <a:sym typeface="Montserrat"/>
                <a:rtl val="0"/>
              </a:rPr>
              <a:t>ARTIFICIAL</a:t>
            </a:r>
          </a:p>
        </p:txBody>
      </p:sp>
      <p:sp>
        <p:nvSpPr>
          <p:cNvPr id="351" name="Gráfico 346">
            <a:extLst>
              <a:ext uri="{FF2B5EF4-FFF2-40B4-BE49-F238E27FC236}">
                <a16:creationId xmlns:a16="http://schemas.microsoft.com/office/drawing/2014/main" id="{54FA979F-3F9E-47A9-98A5-8475766C39AE}"/>
              </a:ext>
            </a:extLst>
          </p:cNvPr>
          <p:cNvSpPr txBox="1"/>
          <p:nvPr/>
        </p:nvSpPr>
        <p:spPr>
          <a:xfrm>
            <a:off x="5690139" y="257936"/>
            <a:ext cx="3740511" cy="611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375" b="1" spc="169" baseline="0" dirty="0">
                <a:solidFill>
                  <a:srgbClr val="1E44C1"/>
                </a:solidFill>
                <a:latin typeface="Montserrat"/>
                <a:sym typeface="Montserrat"/>
                <a:rtl val="0"/>
              </a:rPr>
              <a:t>INTELLIGENCE</a:t>
            </a:r>
          </a:p>
        </p:txBody>
      </p:sp>
      <p:sp>
        <p:nvSpPr>
          <p:cNvPr id="355" name="Gráfico 353">
            <a:extLst>
              <a:ext uri="{FF2B5EF4-FFF2-40B4-BE49-F238E27FC236}">
                <a16:creationId xmlns:a16="http://schemas.microsoft.com/office/drawing/2014/main" id="{C7DC492D-B973-4833-BB07-0BC634A6F362}"/>
              </a:ext>
            </a:extLst>
          </p:cNvPr>
          <p:cNvSpPr/>
          <p:nvPr/>
        </p:nvSpPr>
        <p:spPr>
          <a:xfrm>
            <a:off x="-21576" y="6462680"/>
            <a:ext cx="12213576" cy="398976"/>
          </a:xfrm>
          <a:custGeom>
            <a:avLst/>
            <a:gdLst>
              <a:gd name="connsiteX0" fmla="*/ 0 w 12192000"/>
              <a:gd name="connsiteY0" fmla="*/ 0 h 829462"/>
              <a:gd name="connsiteX1" fmla="*/ 12192000 w 12192000"/>
              <a:gd name="connsiteY1" fmla="*/ 0 h 829462"/>
              <a:gd name="connsiteX2" fmla="*/ 12192000 w 12192000"/>
              <a:gd name="connsiteY2" fmla="*/ 829462 h 829462"/>
              <a:gd name="connsiteX3" fmla="*/ 0 w 12192000"/>
              <a:gd name="connsiteY3" fmla="*/ 829462 h 82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829462">
                <a:moveTo>
                  <a:pt x="0" y="0"/>
                </a:moveTo>
                <a:lnTo>
                  <a:pt x="12192000" y="0"/>
                </a:lnTo>
                <a:lnTo>
                  <a:pt x="12192000" y="829462"/>
                </a:lnTo>
                <a:lnTo>
                  <a:pt x="0" y="829462"/>
                </a:lnTo>
                <a:close/>
              </a:path>
            </a:pathLst>
          </a:custGeom>
          <a:solidFill>
            <a:srgbClr val="1E44C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6" name="Gráfico 346">
            <a:extLst>
              <a:ext uri="{FF2B5EF4-FFF2-40B4-BE49-F238E27FC236}">
                <a16:creationId xmlns:a16="http://schemas.microsoft.com/office/drawing/2014/main" id="{D425171D-0975-4BA8-9E18-C5AF27F3C641}"/>
              </a:ext>
            </a:extLst>
          </p:cNvPr>
          <p:cNvSpPr txBox="1"/>
          <p:nvPr/>
        </p:nvSpPr>
        <p:spPr>
          <a:xfrm>
            <a:off x="48545" y="6515193"/>
            <a:ext cx="252312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1500" b="1" spc="169" dirty="0">
                <a:solidFill>
                  <a:schemeClr val="bg1"/>
                </a:solidFill>
                <a:latin typeface="Montserrat"/>
                <a:sym typeface="Montserrat"/>
                <a:rtl val="0"/>
              </a:rPr>
              <a:t>UXELEARNING.COM</a:t>
            </a:r>
            <a:endParaRPr lang="es-MX" sz="1500" b="1" spc="169" baseline="0" dirty="0">
              <a:solidFill>
                <a:schemeClr val="bg1"/>
              </a:solidFill>
              <a:latin typeface="Montserrat"/>
              <a:sym typeface="Montserrat"/>
              <a:rtl val="0"/>
            </a:endParaRPr>
          </a:p>
        </p:txBody>
      </p:sp>
      <p:sp>
        <p:nvSpPr>
          <p:cNvPr id="360" name="Forma libre: forma 359">
            <a:extLst>
              <a:ext uri="{FF2B5EF4-FFF2-40B4-BE49-F238E27FC236}">
                <a16:creationId xmlns:a16="http://schemas.microsoft.com/office/drawing/2014/main" id="{33C62DDC-04D0-4D3B-B72C-952D426D352D}"/>
              </a:ext>
            </a:extLst>
          </p:cNvPr>
          <p:cNvSpPr/>
          <p:nvPr/>
        </p:nvSpPr>
        <p:spPr>
          <a:xfrm>
            <a:off x="10250902" y="6533336"/>
            <a:ext cx="316896" cy="257460"/>
          </a:xfrm>
          <a:custGeom>
            <a:avLst/>
            <a:gdLst>
              <a:gd name="connsiteX0" fmla="*/ 316897 w 316896"/>
              <a:gd name="connsiteY0" fmla="*/ 30480 h 257460"/>
              <a:gd name="connsiteX1" fmla="*/ 279464 w 316896"/>
              <a:gd name="connsiteY1" fmla="*/ 40767 h 257460"/>
              <a:gd name="connsiteX2" fmla="*/ 308039 w 316896"/>
              <a:gd name="connsiteY2" fmla="*/ 4858 h 257460"/>
              <a:gd name="connsiteX3" fmla="*/ 266891 w 316896"/>
              <a:gd name="connsiteY3" fmla="*/ 20574 h 257460"/>
              <a:gd name="connsiteX4" fmla="*/ 219456 w 316896"/>
              <a:gd name="connsiteY4" fmla="*/ 0 h 257460"/>
              <a:gd name="connsiteX5" fmla="*/ 154496 w 316896"/>
              <a:gd name="connsiteY5" fmla="*/ 64961 h 257460"/>
              <a:gd name="connsiteX6" fmla="*/ 156019 w 316896"/>
              <a:gd name="connsiteY6" fmla="*/ 79820 h 257460"/>
              <a:gd name="connsiteX7" fmla="*/ 22098 w 316896"/>
              <a:gd name="connsiteY7" fmla="*/ 11906 h 257460"/>
              <a:gd name="connsiteX8" fmla="*/ 13240 w 316896"/>
              <a:gd name="connsiteY8" fmla="*/ 44768 h 257460"/>
              <a:gd name="connsiteX9" fmla="*/ 42101 w 316896"/>
              <a:gd name="connsiteY9" fmla="*/ 98774 h 257460"/>
              <a:gd name="connsiteX10" fmla="*/ 12764 w 316896"/>
              <a:gd name="connsiteY10" fmla="*/ 90773 h 257460"/>
              <a:gd name="connsiteX11" fmla="*/ 12764 w 316896"/>
              <a:gd name="connsiteY11" fmla="*/ 91440 h 257460"/>
              <a:gd name="connsiteX12" fmla="*/ 64770 w 316896"/>
              <a:gd name="connsiteY12" fmla="*/ 155258 h 257460"/>
              <a:gd name="connsiteX13" fmla="*/ 47720 w 316896"/>
              <a:gd name="connsiteY13" fmla="*/ 157353 h 257460"/>
              <a:gd name="connsiteX14" fmla="*/ 35433 w 316896"/>
              <a:gd name="connsiteY14" fmla="*/ 156210 h 257460"/>
              <a:gd name="connsiteX15" fmla="*/ 96107 w 316896"/>
              <a:gd name="connsiteY15" fmla="*/ 201454 h 257460"/>
              <a:gd name="connsiteX16" fmla="*/ 15526 w 316896"/>
              <a:gd name="connsiteY16" fmla="*/ 229172 h 257460"/>
              <a:gd name="connsiteX17" fmla="*/ 0 w 316896"/>
              <a:gd name="connsiteY17" fmla="*/ 228314 h 257460"/>
              <a:gd name="connsiteX18" fmla="*/ 99632 w 316896"/>
              <a:gd name="connsiteY18" fmla="*/ 257461 h 257460"/>
              <a:gd name="connsiteX19" fmla="*/ 284512 w 316896"/>
              <a:gd name="connsiteY19" fmla="*/ 72581 h 257460"/>
              <a:gd name="connsiteX20" fmla="*/ 284226 w 316896"/>
              <a:gd name="connsiteY20" fmla="*/ 64198 h 257460"/>
              <a:gd name="connsiteX21" fmla="*/ 316801 w 316896"/>
              <a:gd name="connsiteY21" fmla="*/ 30480 h 257460"/>
              <a:gd name="connsiteX22" fmla="*/ 316801 w 316896"/>
              <a:gd name="connsiteY22" fmla="*/ 30480 h 257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16896" h="257460">
                <a:moveTo>
                  <a:pt x="316897" y="30480"/>
                </a:moveTo>
                <a:cubicBezTo>
                  <a:pt x="305086" y="35624"/>
                  <a:pt x="292513" y="39053"/>
                  <a:pt x="279464" y="40767"/>
                </a:cubicBezTo>
                <a:cubicBezTo>
                  <a:pt x="292894" y="32766"/>
                  <a:pt x="303181" y="20098"/>
                  <a:pt x="308039" y="4858"/>
                </a:cubicBezTo>
                <a:cubicBezTo>
                  <a:pt x="295466" y="12383"/>
                  <a:pt x="281654" y="17621"/>
                  <a:pt x="266891" y="20574"/>
                </a:cubicBezTo>
                <a:cubicBezTo>
                  <a:pt x="254984" y="7906"/>
                  <a:pt x="237935" y="0"/>
                  <a:pt x="219456" y="0"/>
                </a:cubicBezTo>
                <a:cubicBezTo>
                  <a:pt x="183452" y="0"/>
                  <a:pt x="154496" y="29147"/>
                  <a:pt x="154496" y="64961"/>
                </a:cubicBezTo>
                <a:cubicBezTo>
                  <a:pt x="154496" y="70104"/>
                  <a:pt x="154972" y="75057"/>
                  <a:pt x="156019" y="79820"/>
                </a:cubicBezTo>
                <a:cubicBezTo>
                  <a:pt x="102013" y="77153"/>
                  <a:pt x="54197" y="51340"/>
                  <a:pt x="22098" y="11906"/>
                </a:cubicBezTo>
                <a:cubicBezTo>
                  <a:pt x="16478" y="21622"/>
                  <a:pt x="13240" y="32766"/>
                  <a:pt x="13240" y="44768"/>
                </a:cubicBezTo>
                <a:cubicBezTo>
                  <a:pt x="13240" y="67247"/>
                  <a:pt x="24860" y="87249"/>
                  <a:pt x="42101" y="98774"/>
                </a:cubicBezTo>
                <a:cubicBezTo>
                  <a:pt x="31623" y="98584"/>
                  <a:pt x="21431" y="95536"/>
                  <a:pt x="12764" y="90773"/>
                </a:cubicBezTo>
                <a:lnTo>
                  <a:pt x="12764" y="91440"/>
                </a:lnTo>
                <a:cubicBezTo>
                  <a:pt x="12764" y="122968"/>
                  <a:pt x="35243" y="149257"/>
                  <a:pt x="64770" y="155258"/>
                </a:cubicBezTo>
                <a:cubicBezTo>
                  <a:pt x="59436" y="156686"/>
                  <a:pt x="53721" y="157353"/>
                  <a:pt x="47720" y="157353"/>
                </a:cubicBezTo>
                <a:cubicBezTo>
                  <a:pt x="43529" y="157353"/>
                  <a:pt x="39338" y="157163"/>
                  <a:pt x="35433" y="156210"/>
                </a:cubicBezTo>
                <a:cubicBezTo>
                  <a:pt x="43815" y="181928"/>
                  <a:pt x="67723" y="200882"/>
                  <a:pt x="96107" y="201454"/>
                </a:cubicBezTo>
                <a:cubicBezTo>
                  <a:pt x="74009" y="218789"/>
                  <a:pt x="45911" y="229172"/>
                  <a:pt x="15526" y="229172"/>
                </a:cubicBezTo>
                <a:cubicBezTo>
                  <a:pt x="10192" y="229172"/>
                  <a:pt x="5048" y="228981"/>
                  <a:pt x="0" y="228314"/>
                </a:cubicBezTo>
                <a:cubicBezTo>
                  <a:pt x="28766" y="246888"/>
                  <a:pt x="62865" y="257461"/>
                  <a:pt x="99632" y="257461"/>
                </a:cubicBezTo>
                <a:cubicBezTo>
                  <a:pt x="219170" y="257461"/>
                  <a:pt x="284512" y="158401"/>
                  <a:pt x="284512" y="72581"/>
                </a:cubicBezTo>
                <a:cubicBezTo>
                  <a:pt x="284512" y="69723"/>
                  <a:pt x="284417" y="66961"/>
                  <a:pt x="284226" y="64198"/>
                </a:cubicBezTo>
                <a:cubicBezTo>
                  <a:pt x="297085" y="55055"/>
                  <a:pt x="307943" y="43625"/>
                  <a:pt x="316801" y="30480"/>
                </a:cubicBezTo>
                <a:lnTo>
                  <a:pt x="316801" y="30480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361" name="Gráfico 357">
            <a:extLst>
              <a:ext uri="{FF2B5EF4-FFF2-40B4-BE49-F238E27FC236}">
                <a16:creationId xmlns:a16="http://schemas.microsoft.com/office/drawing/2014/main" id="{AD7F7DDF-0D68-4207-8475-2A309AFEBBA3}"/>
              </a:ext>
            </a:extLst>
          </p:cNvPr>
          <p:cNvGrpSpPr/>
          <p:nvPr/>
        </p:nvGrpSpPr>
        <p:grpSpPr>
          <a:xfrm>
            <a:off x="11052335" y="6521239"/>
            <a:ext cx="281654" cy="281654"/>
            <a:chOff x="11052335" y="6500919"/>
            <a:chExt cx="281654" cy="281654"/>
          </a:xfrm>
          <a:solidFill>
            <a:srgbClr val="FFFFFF"/>
          </a:solidFill>
        </p:grpSpPr>
        <p:sp>
          <p:nvSpPr>
            <p:cNvPr id="362" name="Forma libre: forma 361">
              <a:extLst>
                <a:ext uri="{FF2B5EF4-FFF2-40B4-BE49-F238E27FC236}">
                  <a16:creationId xmlns:a16="http://schemas.microsoft.com/office/drawing/2014/main" id="{AEDB2AA0-E84D-4675-8389-9501DC4312FD}"/>
                </a:ext>
              </a:extLst>
            </p:cNvPr>
            <p:cNvSpPr/>
            <p:nvPr/>
          </p:nvSpPr>
          <p:spPr>
            <a:xfrm>
              <a:off x="11052335" y="6500919"/>
              <a:ext cx="281654" cy="281654"/>
            </a:xfrm>
            <a:custGeom>
              <a:avLst/>
              <a:gdLst>
                <a:gd name="connsiteX0" fmla="*/ 203930 w 281654"/>
                <a:gd name="connsiteY0" fmla="*/ 0 h 281654"/>
                <a:gd name="connsiteX1" fmla="*/ 77724 w 281654"/>
                <a:gd name="connsiteY1" fmla="*/ 0 h 281654"/>
                <a:gd name="connsiteX2" fmla="*/ 0 w 281654"/>
                <a:gd name="connsiteY2" fmla="*/ 77724 h 281654"/>
                <a:gd name="connsiteX3" fmla="*/ 0 w 281654"/>
                <a:gd name="connsiteY3" fmla="*/ 203930 h 281654"/>
                <a:gd name="connsiteX4" fmla="*/ 77724 w 281654"/>
                <a:gd name="connsiteY4" fmla="*/ 281654 h 281654"/>
                <a:gd name="connsiteX5" fmla="*/ 203930 w 281654"/>
                <a:gd name="connsiteY5" fmla="*/ 281654 h 281654"/>
                <a:gd name="connsiteX6" fmla="*/ 281654 w 281654"/>
                <a:gd name="connsiteY6" fmla="*/ 203930 h 281654"/>
                <a:gd name="connsiteX7" fmla="*/ 281654 w 281654"/>
                <a:gd name="connsiteY7" fmla="*/ 77724 h 281654"/>
                <a:gd name="connsiteX8" fmla="*/ 203930 w 281654"/>
                <a:gd name="connsiteY8" fmla="*/ 0 h 281654"/>
                <a:gd name="connsiteX9" fmla="*/ 203930 w 281654"/>
                <a:gd name="connsiteY9" fmla="*/ 0 h 281654"/>
                <a:gd name="connsiteX10" fmla="*/ 256699 w 281654"/>
                <a:gd name="connsiteY10" fmla="*/ 203930 h 281654"/>
                <a:gd name="connsiteX11" fmla="*/ 203930 w 281654"/>
                <a:gd name="connsiteY11" fmla="*/ 256699 h 281654"/>
                <a:gd name="connsiteX12" fmla="*/ 77724 w 281654"/>
                <a:gd name="connsiteY12" fmla="*/ 256699 h 281654"/>
                <a:gd name="connsiteX13" fmla="*/ 24956 w 281654"/>
                <a:gd name="connsiteY13" fmla="*/ 203930 h 281654"/>
                <a:gd name="connsiteX14" fmla="*/ 24956 w 281654"/>
                <a:gd name="connsiteY14" fmla="*/ 77724 h 281654"/>
                <a:gd name="connsiteX15" fmla="*/ 77724 w 281654"/>
                <a:gd name="connsiteY15" fmla="*/ 24956 h 281654"/>
                <a:gd name="connsiteX16" fmla="*/ 203930 w 281654"/>
                <a:gd name="connsiteY16" fmla="*/ 24956 h 281654"/>
                <a:gd name="connsiteX17" fmla="*/ 256699 w 281654"/>
                <a:gd name="connsiteY17" fmla="*/ 77724 h 281654"/>
                <a:gd name="connsiteX18" fmla="*/ 256699 w 281654"/>
                <a:gd name="connsiteY18" fmla="*/ 203930 h 28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1654" h="281654">
                  <a:moveTo>
                    <a:pt x="203930" y="0"/>
                  </a:moveTo>
                  <a:lnTo>
                    <a:pt x="77724" y="0"/>
                  </a:lnTo>
                  <a:cubicBezTo>
                    <a:pt x="34862" y="0"/>
                    <a:pt x="0" y="34862"/>
                    <a:pt x="0" y="77724"/>
                  </a:cubicBezTo>
                  <a:lnTo>
                    <a:pt x="0" y="203930"/>
                  </a:lnTo>
                  <a:cubicBezTo>
                    <a:pt x="0" y="246793"/>
                    <a:pt x="34862" y="281654"/>
                    <a:pt x="77724" y="281654"/>
                  </a:cubicBezTo>
                  <a:lnTo>
                    <a:pt x="203930" y="281654"/>
                  </a:lnTo>
                  <a:cubicBezTo>
                    <a:pt x="246793" y="281654"/>
                    <a:pt x="281654" y="246793"/>
                    <a:pt x="281654" y="203930"/>
                  </a:cubicBezTo>
                  <a:lnTo>
                    <a:pt x="281654" y="77724"/>
                  </a:lnTo>
                  <a:cubicBezTo>
                    <a:pt x="281654" y="34862"/>
                    <a:pt x="246793" y="0"/>
                    <a:pt x="203930" y="0"/>
                  </a:cubicBezTo>
                  <a:lnTo>
                    <a:pt x="203930" y="0"/>
                  </a:lnTo>
                  <a:close/>
                  <a:moveTo>
                    <a:pt x="256699" y="203930"/>
                  </a:moveTo>
                  <a:cubicBezTo>
                    <a:pt x="256699" y="232982"/>
                    <a:pt x="233077" y="256699"/>
                    <a:pt x="203930" y="256699"/>
                  </a:cubicBezTo>
                  <a:lnTo>
                    <a:pt x="77724" y="256699"/>
                  </a:lnTo>
                  <a:cubicBezTo>
                    <a:pt x="48673" y="256699"/>
                    <a:pt x="24956" y="233077"/>
                    <a:pt x="24956" y="203930"/>
                  </a:cubicBezTo>
                  <a:lnTo>
                    <a:pt x="24956" y="77724"/>
                  </a:lnTo>
                  <a:cubicBezTo>
                    <a:pt x="24956" y="48673"/>
                    <a:pt x="48577" y="24956"/>
                    <a:pt x="77724" y="24956"/>
                  </a:cubicBezTo>
                  <a:lnTo>
                    <a:pt x="203930" y="24956"/>
                  </a:lnTo>
                  <a:cubicBezTo>
                    <a:pt x="232981" y="24956"/>
                    <a:pt x="256699" y="48578"/>
                    <a:pt x="256699" y="77724"/>
                  </a:cubicBezTo>
                  <a:lnTo>
                    <a:pt x="256699" y="20393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63" name="Forma libre: forma 362">
              <a:extLst>
                <a:ext uri="{FF2B5EF4-FFF2-40B4-BE49-F238E27FC236}">
                  <a16:creationId xmlns:a16="http://schemas.microsoft.com/office/drawing/2014/main" id="{E7434198-4D37-4AB6-8277-8049C82E6995}"/>
                </a:ext>
              </a:extLst>
            </p:cNvPr>
            <p:cNvSpPr/>
            <p:nvPr/>
          </p:nvSpPr>
          <p:spPr>
            <a:xfrm>
              <a:off x="11120534" y="6569213"/>
              <a:ext cx="145160" cy="145160"/>
            </a:xfrm>
            <a:custGeom>
              <a:avLst/>
              <a:gdLst>
                <a:gd name="connsiteX0" fmla="*/ 72580 w 145160"/>
                <a:gd name="connsiteY0" fmla="*/ 0 h 145160"/>
                <a:gd name="connsiteX1" fmla="*/ 0 w 145160"/>
                <a:gd name="connsiteY1" fmla="*/ 72581 h 145160"/>
                <a:gd name="connsiteX2" fmla="*/ 72580 w 145160"/>
                <a:gd name="connsiteY2" fmla="*/ 145161 h 145160"/>
                <a:gd name="connsiteX3" fmla="*/ 145161 w 145160"/>
                <a:gd name="connsiteY3" fmla="*/ 72581 h 145160"/>
                <a:gd name="connsiteX4" fmla="*/ 72580 w 145160"/>
                <a:gd name="connsiteY4" fmla="*/ 0 h 145160"/>
                <a:gd name="connsiteX5" fmla="*/ 72580 w 145160"/>
                <a:gd name="connsiteY5" fmla="*/ 0 h 145160"/>
                <a:gd name="connsiteX6" fmla="*/ 72580 w 145160"/>
                <a:gd name="connsiteY6" fmla="*/ 120205 h 145160"/>
                <a:gd name="connsiteX7" fmla="*/ 24955 w 145160"/>
                <a:gd name="connsiteY7" fmla="*/ 72581 h 145160"/>
                <a:gd name="connsiteX8" fmla="*/ 72580 w 145160"/>
                <a:gd name="connsiteY8" fmla="*/ 24955 h 145160"/>
                <a:gd name="connsiteX9" fmla="*/ 120205 w 145160"/>
                <a:gd name="connsiteY9" fmla="*/ 72581 h 145160"/>
                <a:gd name="connsiteX10" fmla="*/ 72580 w 145160"/>
                <a:gd name="connsiteY10" fmla="*/ 120205 h 145160"/>
                <a:gd name="connsiteX11" fmla="*/ 72580 w 145160"/>
                <a:gd name="connsiteY11" fmla="*/ 120205 h 14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5160" h="145160">
                  <a:moveTo>
                    <a:pt x="72580" y="0"/>
                  </a:moveTo>
                  <a:cubicBezTo>
                    <a:pt x="32575" y="0"/>
                    <a:pt x="0" y="32576"/>
                    <a:pt x="0" y="72581"/>
                  </a:cubicBezTo>
                  <a:cubicBezTo>
                    <a:pt x="0" y="112586"/>
                    <a:pt x="32575" y="145161"/>
                    <a:pt x="72580" y="145161"/>
                  </a:cubicBezTo>
                  <a:cubicBezTo>
                    <a:pt x="112586" y="145161"/>
                    <a:pt x="145161" y="112586"/>
                    <a:pt x="145161" y="72581"/>
                  </a:cubicBezTo>
                  <a:cubicBezTo>
                    <a:pt x="145161" y="32576"/>
                    <a:pt x="112586" y="0"/>
                    <a:pt x="72580" y="0"/>
                  </a:cubicBezTo>
                  <a:lnTo>
                    <a:pt x="72580" y="0"/>
                  </a:lnTo>
                  <a:close/>
                  <a:moveTo>
                    <a:pt x="72580" y="120205"/>
                  </a:moveTo>
                  <a:cubicBezTo>
                    <a:pt x="46387" y="120205"/>
                    <a:pt x="24955" y="98869"/>
                    <a:pt x="24955" y="72581"/>
                  </a:cubicBezTo>
                  <a:cubicBezTo>
                    <a:pt x="24955" y="46291"/>
                    <a:pt x="46292" y="24955"/>
                    <a:pt x="72580" y="24955"/>
                  </a:cubicBezTo>
                  <a:cubicBezTo>
                    <a:pt x="98869" y="24955"/>
                    <a:pt x="120205" y="46291"/>
                    <a:pt x="120205" y="72581"/>
                  </a:cubicBezTo>
                  <a:cubicBezTo>
                    <a:pt x="120205" y="98869"/>
                    <a:pt x="98869" y="120205"/>
                    <a:pt x="72580" y="120205"/>
                  </a:cubicBezTo>
                  <a:lnTo>
                    <a:pt x="72580" y="12020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64" name="Forma libre: forma 363">
              <a:extLst>
                <a:ext uri="{FF2B5EF4-FFF2-40B4-BE49-F238E27FC236}">
                  <a16:creationId xmlns:a16="http://schemas.microsoft.com/office/drawing/2014/main" id="{6D7A083D-D309-473C-9FD5-0C1FCC5E1474}"/>
                </a:ext>
              </a:extLst>
            </p:cNvPr>
            <p:cNvSpPr/>
            <p:nvPr/>
          </p:nvSpPr>
          <p:spPr>
            <a:xfrm>
              <a:off x="11250455" y="6547972"/>
              <a:ext cx="36575" cy="36576"/>
            </a:xfrm>
            <a:custGeom>
              <a:avLst/>
              <a:gdLst>
                <a:gd name="connsiteX0" fmla="*/ 18288 w 36575"/>
                <a:gd name="connsiteY0" fmla="*/ 0 h 36576"/>
                <a:gd name="connsiteX1" fmla="*/ 5334 w 36575"/>
                <a:gd name="connsiteY1" fmla="*/ 5334 h 36576"/>
                <a:gd name="connsiteX2" fmla="*/ 0 w 36575"/>
                <a:gd name="connsiteY2" fmla="*/ 18288 h 36576"/>
                <a:gd name="connsiteX3" fmla="*/ 5334 w 36575"/>
                <a:gd name="connsiteY3" fmla="*/ 31242 h 36576"/>
                <a:gd name="connsiteX4" fmla="*/ 18288 w 36575"/>
                <a:gd name="connsiteY4" fmla="*/ 36576 h 36576"/>
                <a:gd name="connsiteX5" fmla="*/ 31242 w 36575"/>
                <a:gd name="connsiteY5" fmla="*/ 31242 h 36576"/>
                <a:gd name="connsiteX6" fmla="*/ 36576 w 36575"/>
                <a:gd name="connsiteY6" fmla="*/ 18288 h 36576"/>
                <a:gd name="connsiteX7" fmla="*/ 31242 w 36575"/>
                <a:gd name="connsiteY7" fmla="*/ 5334 h 36576"/>
                <a:gd name="connsiteX8" fmla="*/ 18288 w 36575"/>
                <a:gd name="connsiteY8" fmla="*/ 0 h 36576"/>
                <a:gd name="connsiteX9" fmla="*/ 18288 w 36575"/>
                <a:gd name="connsiteY9" fmla="*/ 0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575" h="36576">
                  <a:moveTo>
                    <a:pt x="18288" y="0"/>
                  </a:moveTo>
                  <a:cubicBezTo>
                    <a:pt x="13430" y="0"/>
                    <a:pt x="8763" y="1905"/>
                    <a:pt x="5334" y="5334"/>
                  </a:cubicBezTo>
                  <a:cubicBezTo>
                    <a:pt x="1905" y="8763"/>
                    <a:pt x="0" y="13430"/>
                    <a:pt x="0" y="18288"/>
                  </a:cubicBezTo>
                  <a:cubicBezTo>
                    <a:pt x="0" y="23146"/>
                    <a:pt x="2000" y="27813"/>
                    <a:pt x="5334" y="31242"/>
                  </a:cubicBezTo>
                  <a:cubicBezTo>
                    <a:pt x="8763" y="34671"/>
                    <a:pt x="13430" y="36576"/>
                    <a:pt x="18288" y="36576"/>
                  </a:cubicBezTo>
                  <a:cubicBezTo>
                    <a:pt x="23146" y="36576"/>
                    <a:pt x="27813" y="34576"/>
                    <a:pt x="31242" y="31242"/>
                  </a:cubicBezTo>
                  <a:cubicBezTo>
                    <a:pt x="34671" y="27813"/>
                    <a:pt x="36576" y="23051"/>
                    <a:pt x="36576" y="18288"/>
                  </a:cubicBezTo>
                  <a:cubicBezTo>
                    <a:pt x="36576" y="13526"/>
                    <a:pt x="34671" y="8763"/>
                    <a:pt x="31242" y="5334"/>
                  </a:cubicBezTo>
                  <a:cubicBezTo>
                    <a:pt x="27813" y="1905"/>
                    <a:pt x="23146" y="0"/>
                    <a:pt x="18288" y="0"/>
                  </a:cubicBezTo>
                  <a:lnTo>
                    <a:pt x="18288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365" name="Forma libre: forma 364">
            <a:extLst>
              <a:ext uri="{FF2B5EF4-FFF2-40B4-BE49-F238E27FC236}">
                <a16:creationId xmlns:a16="http://schemas.microsoft.com/office/drawing/2014/main" id="{3B2C6341-4F09-4EAB-99FE-3CB121C0F6C0}"/>
              </a:ext>
            </a:extLst>
          </p:cNvPr>
          <p:cNvSpPr/>
          <p:nvPr/>
        </p:nvSpPr>
        <p:spPr>
          <a:xfrm>
            <a:off x="11891106" y="6512381"/>
            <a:ext cx="139731" cy="299466"/>
          </a:xfrm>
          <a:custGeom>
            <a:avLst/>
            <a:gdLst>
              <a:gd name="connsiteX0" fmla="*/ 30194 w 139731"/>
              <a:gd name="connsiteY0" fmla="*/ 58007 h 299466"/>
              <a:gd name="connsiteX1" fmla="*/ 30194 w 139731"/>
              <a:gd name="connsiteY1" fmla="*/ 99251 h 299466"/>
              <a:gd name="connsiteX2" fmla="*/ 0 w 139731"/>
              <a:gd name="connsiteY2" fmla="*/ 99251 h 299466"/>
              <a:gd name="connsiteX3" fmla="*/ 0 w 139731"/>
              <a:gd name="connsiteY3" fmla="*/ 149638 h 299466"/>
              <a:gd name="connsiteX4" fmla="*/ 30194 w 139731"/>
              <a:gd name="connsiteY4" fmla="*/ 149638 h 299466"/>
              <a:gd name="connsiteX5" fmla="*/ 30194 w 139731"/>
              <a:gd name="connsiteY5" fmla="*/ 299466 h 299466"/>
              <a:gd name="connsiteX6" fmla="*/ 92202 w 139731"/>
              <a:gd name="connsiteY6" fmla="*/ 299466 h 299466"/>
              <a:gd name="connsiteX7" fmla="*/ 92202 w 139731"/>
              <a:gd name="connsiteY7" fmla="*/ 149638 h 299466"/>
              <a:gd name="connsiteX8" fmla="*/ 133826 w 139731"/>
              <a:gd name="connsiteY8" fmla="*/ 149638 h 299466"/>
              <a:gd name="connsiteX9" fmla="*/ 139637 w 139731"/>
              <a:gd name="connsiteY9" fmla="*/ 99060 h 299466"/>
              <a:gd name="connsiteX10" fmla="*/ 92488 w 139731"/>
              <a:gd name="connsiteY10" fmla="*/ 99060 h 299466"/>
              <a:gd name="connsiteX11" fmla="*/ 92488 w 139731"/>
              <a:gd name="connsiteY11" fmla="*/ 64580 h 299466"/>
              <a:gd name="connsiteX12" fmla="*/ 105918 w 139731"/>
              <a:gd name="connsiteY12" fmla="*/ 52483 h 299466"/>
              <a:gd name="connsiteX13" fmla="*/ 139732 w 139731"/>
              <a:gd name="connsiteY13" fmla="*/ 52483 h 299466"/>
              <a:gd name="connsiteX14" fmla="*/ 139732 w 139731"/>
              <a:gd name="connsiteY14" fmla="*/ 0 h 299466"/>
              <a:gd name="connsiteX15" fmla="*/ 93726 w 139731"/>
              <a:gd name="connsiteY15" fmla="*/ 0 h 299466"/>
              <a:gd name="connsiteX16" fmla="*/ 30194 w 139731"/>
              <a:gd name="connsiteY16" fmla="*/ 58007 h 299466"/>
              <a:gd name="connsiteX17" fmla="*/ 30194 w 139731"/>
              <a:gd name="connsiteY17" fmla="*/ 58007 h 299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9731" h="299466">
                <a:moveTo>
                  <a:pt x="30194" y="58007"/>
                </a:moveTo>
                <a:lnTo>
                  <a:pt x="30194" y="99251"/>
                </a:lnTo>
                <a:lnTo>
                  <a:pt x="0" y="99251"/>
                </a:lnTo>
                <a:lnTo>
                  <a:pt x="0" y="149638"/>
                </a:lnTo>
                <a:lnTo>
                  <a:pt x="30194" y="149638"/>
                </a:lnTo>
                <a:lnTo>
                  <a:pt x="30194" y="299466"/>
                </a:lnTo>
                <a:lnTo>
                  <a:pt x="92202" y="299466"/>
                </a:lnTo>
                <a:lnTo>
                  <a:pt x="92202" y="149638"/>
                </a:lnTo>
                <a:lnTo>
                  <a:pt x="133826" y="149638"/>
                </a:lnTo>
                <a:cubicBezTo>
                  <a:pt x="133826" y="149638"/>
                  <a:pt x="137732" y="125444"/>
                  <a:pt x="139637" y="99060"/>
                </a:cubicBezTo>
                <a:lnTo>
                  <a:pt x="92488" y="99060"/>
                </a:lnTo>
                <a:lnTo>
                  <a:pt x="92488" y="64580"/>
                </a:lnTo>
                <a:cubicBezTo>
                  <a:pt x="92488" y="59436"/>
                  <a:pt x="99250" y="52483"/>
                  <a:pt x="105918" y="52483"/>
                </a:cubicBezTo>
                <a:lnTo>
                  <a:pt x="139732" y="52483"/>
                </a:lnTo>
                <a:lnTo>
                  <a:pt x="139732" y="0"/>
                </a:lnTo>
                <a:lnTo>
                  <a:pt x="93726" y="0"/>
                </a:lnTo>
                <a:cubicBezTo>
                  <a:pt x="28575" y="0"/>
                  <a:pt x="30194" y="50483"/>
                  <a:pt x="30194" y="58007"/>
                </a:cubicBezTo>
                <a:lnTo>
                  <a:pt x="30194" y="58007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379" name="Grupo 378">
            <a:extLst>
              <a:ext uri="{FF2B5EF4-FFF2-40B4-BE49-F238E27FC236}">
                <a16:creationId xmlns:a16="http://schemas.microsoft.com/office/drawing/2014/main" id="{5E62A114-9FE5-44C6-B7BC-D5418AE5AFA3}"/>
              </a:ext>
            </a:extLst>
          </p:cNvPr>
          <p:cNvGrpSpPr/>
          <p:nvPr/>
        </p:nvGrpSpPr>
        <p:grpSpPr>
          <a:xfrm>
            <a:off x="208791" y="5027960"/>
            <a:ext cx="2577894" cy="1281400"/>
            <a:chOff x="199203" y="5027960"/>
            <a:chExt cx="2577894" cy="1281400"/>
          </a:xfrm>
        </p:grpSpPr>
        <p:sp>
          <p:nvSpPr>
            <p:cNvPr id="368" name="Rectángulo 367">
              <a:extLst>
                <a:ext uri="{FF2B5EF4-FFF2-40B4-BE49-F238E27FC236}">
                  <a16:creationId xmlns:a16="http://schemas.microsoft.com/office/drawing/2014/main" id="{76E35284-A6F6-41F2-A16D-F71F225D5F14}"/>
                </a:ext>
              </a:extLst>
            </p:cNvPr>
            <p:cNvSpPr/>
            <p:nvPr/>
          </p:nvSpPr>
          <p:spPr>
            <a:xfrm>
              <a:off x="199203" y="5027960"/>
              <a:ext cx="2577894" cy="2489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s-MX" sz="1400" b="1" dirty="0" err="1">
                  <a:solidFill>
                    <a:schemeClr val="tx1"/>
                  </a:solidFill>
                  <a:latin typeface="Montserrat" pitchFamily="2" charset="0"/>
                </a:rPr>
                <a:t>Lorem</a:t>
              </a:r>
              <a:r>
                <a:rPr lang="es-MX" sz="1400" b="1" dirty="0">
                  <a:solidFill>
                    <a:schemeClr val="tx1"/>
                  </a:solidFill>
                  <a:latin typeface="Montserrat" pitchFamily="2" charset="0"/>
                </a:rPr>
                <a:t> </a:t>
              </a:r>
              <a:r>
                <a:rPr lang="es-MX" sz="1400" b="1" dirty="0" err="1">
                  <a:solidFill>
                    <a:schemeClr val="tx1"/>
                  </a:solidFill>
                  <a:latin typeface="Montserrat" pitchFamily="2" charset="0"/>
                </a:rPr>
                <a:t>ipsum</a:t>
              </a:r>
              <a:endParaRPr lang="es-MX" sz="1400" b="1" dirty="0">
                <a:solidFill>
                  <a:schemeClr val="tx1"/>
                </a:solidFill>
                <a:latin typeface="Montserrat" pitchFamily="2" charset="0"/>
              </a:endParaRPr>
            </a:p>
          </p:txBody>
        </p:sp>
        <p:sp>
          <p:nvSpPr>
            <p:cNvPr id="369" name="Rectángulo 368">
              <a:extLst>
                <a:ext uri="{FF2B5EF4-FFF2-40B4-BE49-F238E27FC236}">
                  <a16:creationId xmlns:a16="http://schemas.microsoft.com/office/drawing/2014/main" id="{96504E4F-D275-4AFC-8F6C-4AF872CC6FB3}"/>
                </a:ext>
              </a:extLst>
            </p:cNvPr>
            <p:cNvSpPr/>
            <p:nvPr/>
          </p:nvSpPr>
          <p:spPr>
            <a:xfrm>
              <a:off x="199203" y="5281960"/>
              <a:ext cx="2577894" cy="1027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s-MX" sz="1400" dirty="0">
                  <a:solidFill>
                    <a:schemeClr val="tx1"/>
                  </a:solidFill>
                </a:rPr>
                <a:t>dolor </a:t>
              </a:r>
              <a:r>
                <a:rPr lang="es-MX" sz="1400" dirty="0" err="1">
                  <a:solidFill>
                    <a:schemeClr val="tx1"/>
                  </a:solidFill>
                </a:rPr>
                <a:t>sit</a:t>
              </a:r>
              <a:r>
                <a:rPr lang="es-MX" sz="1400" dirty="0">
                  <a:solidFill>
                    <a:schemeClr val="tx1"/>
                  </a:solidFill>
                </a:rPr>
                <a:t> </a:t>
              </a:r>
              <a:r>
                <a:rPr lang="es-MX" sz="1400" dirty="0" err="1">
                  <a:solidFill>
                    <a:schemeClr val="tx1"/>
                  </a:solidFill>
                </a:rPr>
                <a:t>amet</a:t>
              </a:r>
              <a:r>
                <a:rPr lang="es-MX" sz="1400" dirty="0">
                  <a:solidFill>
                    <a:schemeClr val="tx1"/>
                  </a:solidFill>
                </a:rPr>
                <a:t>, </a:t>
              </a:r>
              <a:r>
                <a:rPr lang="es-MX" sz="1400" dirty="0" err="1">
                  <a:solidFill>
                    <a:schemeClr val="tx1"/>
                  </a:solidFill>
                </a:rPr>
                <a:t>consectetur</a:t>
              </a:r>
              <a:r>
                <a:rPr lang="es-MX" sz="1400" dirty="0">
                  <a:solidFill>
                    <a:schemeClr val="tx1"/>
                  </a:solidFill>
                </a:rPr>
                <a:t> </a:t>
              </a:r>
              <a:r>
                <a:rPr lang="es-MX" sz="1400" dirty="0" err="1">
                  <a:solidFill>
                    <a:schemeClr val="tx1"/>
                  </a:solidFill>
                </a:rPr>
                <a:t>adipiscing</a:t>
              </a:r>
              <a:r>
                <a:rPr lang="es-MX" sz="1400" dirty="0">
                  <a:solidFill>
                    <a:schemeClr val="tx1"/>
                  </a:solidFill>
                </a:rPr>
                <a:t> </a:t>
              </a:r>
              <a:r>
                <a:rPr lang="es-MX" sz="1400" dirty="0" err="1">
                  <a:solidFill>
                    <a:schemeClr val="tx1"/>
                  </a:solidFill>
                </a:rPr>
                <a:t>elit</a:t>
              </a:r>
              <a:r>
                <a:rPr lang="es-MX" sz="1400" dirty="0">
                  <a:solidFill>
                    <a:schemeClr val="tx1"/>
                  </a:solidFill>
                </a:rPr>
                <a:t>. </a:t>
              </a:r>
              <a:r>
                <a:rPr lang="es-MX" sz="1400" dirty="0" err="1">
                  <a:solidFill>
                    <a:schemeClr val="tx1"/>
                  </a:solidFill>
                </a:rPr>
                <a:t>Integer</a:t>
              </a:r>
              <a:r>
                <a:rPr lang="es-MX" sz="1400" dirty="0">
                  <a:solidFill>
                    <a:schemeClr val="tx1"/>
                  </a:solidFill>
                </a:rPr>
                <a:t> </a:t>
              </a:r>
              <a:r>
                <a:rPr lang="es-MX" sz="1400" dirty="0" err="1">
                  <a:solidFill>
                    <a:schemeClr val="tx1"/>
                  </a:solidFill>
                </a:rPr>
                <a:t>nec</a:t>
              </a:r>
              <a:r>
                <a:rPr lang="es-MX" sz="1400" dirty="0">
                  <a:solidFill>
                    <a:schemeClr val="tx1"/>
                  </a:solidFill>
                </a:rPr>
                <a:t> odio. </a:t>
              </a:r>
              <a:r>
                <a:rPr lang="es-MX" sz="1400" dirty="0" err="1">
                  <a:solidFill>
                    <a:schemeClr val="tx1"/>
                  </a:solidFill>
                </a:rPr>
                <a:t>Praesent</a:t>
              </a:r>
              <a:r>
                <a:rPr lang="es-MX" sz="1400" dirty="0">
                  <a:solidFill>
                    <a:schemeClr val="tx1"/>
                  </a:solidFill>
                </a:rPr>
                <a:t> libero. Sed </a:t>
              </a:r>
              <a:r>
                <a:rPr lang="es-MX" sz="1400" dirty="0" err="1">
                  <a:solidFill>
                    <a:schemeClr val="tx1"/>
                  </a:solidFill>
                </a:rPr>
                <a:t>cursus</a:t>
              </a:r>
              <a:r>
                <a:rPr lang="es-MX" sz="1400" dirty="0">
                  <a:solidFill>
                    <a:schemeClr val="tx1"/>
                  </a:solidFill>
                </a:rPr>
                <a:t> ante </a:t>
              </a:r>
              <a:r>
                <a:rPr lang="es-MX" sz="1400" dirty="0" err="1">
                  <a:solidFill>
                    <a:schemeClr val="tx1"/>
                  </a:solidFill>
                </a:rPr>
                <a:t>dapibus</a:t>
              </a:r>
              <a:r>
                <a:rPr lang="es-MX" sz="1400" dirty="0">
                  <a:solidFill>
                    <a:schemeClr val="tx1"/>
                  </a:solidFill>
                </a:rPr>
                <a:t> </a:t>
              </a:r>
              <a:r>
                <a:rPr lang="es-MX" sz="1400" dirty="0" err="1">
                  <a:solidFill>
                    <a:schemeClr val="tx1"/>
                  </a:solidFill>
                </a:rPr>
                <a:t>diam</a:t>
              </a:r>
              <a:r>
                <a:rPr lang="es-MX" sz="1400" dirty="0">
                  <a:solidFill>
                    <a:schemeClr val="tx1"/>
                  </a:solidFill>
                </a:rPr>
                <a:t>. Sed </a:t>
              </a:r>
              <a:r>
                <a:rPr lang="es-MX" sz="1400" dirty="0" err="1">
                  <a:solidFill>
                    <a:schemeClr val="tx1"/>
                  </a:solidFill>
                </a:rPr>
                <a:t>nisi</a:t>
              </a:r>
              <a:r>
                <a:rPr lang="es-MX" sz="1400" dirty="0">
                  <a:solidFill>
                    <a:schemeClr val="tx1"/>
                  </a:solidFill>
                </a:rPr>
                <a:t>. </a:t>
              </a:r>
              <a:r>
                <a:rPr lang="es-MX" sz="1400" dirty="0" err="1">
                  <a:solidFill>
                    <a:schemeClr val="tx1"/>
                  </a:solidFill>
                </a:rPr>
                <a:t>Nulla</a:t>
              </a:r>
              <a:endParaRPr lang="es-MX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78" name="Grupo 377">
            <a:extLst>
              <a:ext uri="{FF2B5EF4-FFF2-40B4-BE49-F238E27FC236}">
                <a16:creationId xmlns:a16="http://schemas.microsoft.com/office/drawing/2014/main" id="{9FFD3490-9710-4AE5-BB56-455495015840}"/>
              </a:ext>
            </a:extLst>
          </p:cNvPr>
          <p:cNvGrpSpPr/>
          <p:nvPr/>
        </p:nvGrpSpPr>
        <p:grpSpPr>
          <a:xfrm>
            <a:off x="3261770" y="5027960"/>
            <a:ext cx="2577894" cy="1281400"/>
            <a:chOff x="3267523" y="5027960"/>
            <a:chExt cx="2577894" cy="1281400"/>
          </a:xfrm>
        </p:grpSpPr>
        <p:sp>
          <p:nvSpPr>
            <p:cNvPr id="370" name="Rectángulo 369">
              <a:extLst>
                <a:ext uri="{FF2B5EF4-FFF2-40B4-BE49-F238E27FC236}">
                  <a16:creationId xmlns:a16="http://schemas.microsoft.com/office/drawing/2014/main" id="{5D128E09-99D8-40C6-8A35-F43800C670A9}"/>
                </a:ext>
              </a:extLst>
            </p:cNvPr>
            <p:cNvSpPr/>
            <p:nvPr/>
          </p:nvSpPr>
          <p:spPr>
            <a:xfrm>
              <a:off x="3267523" y="5027960"/>
              <a:ext cx="2577894" cy="2489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s-MX" sz="1400" b="1" dirty="0" err="1">
                  <a:solidFill>
                    <a:schemeClr val="tx1"/>
                  </a:solidFill>
                  <a:latin typeface="Montserrat" pitchFamily="2" charset="0"/>
                </a:rPr>
                <a:t>Lorem</a:t>
              </a:r>
              <a:r>
                <a:rPr lang="es-MX" sz="1400" b="1" dirty="0">
                  <a:solidFill>
                    <a:schemeClr val="tx1"/>
                  </a:solidFill>
                  <a:latin typeface="Montserrat" pitchFamily="2" charset="0"/>
                </a:rPr>
                <a:t> </a:t>
              </a:r>
              <a:r>
                <a:rPr lang="es-MX" sz="1400" b="1" dirty="0" err="1">
                  <a:solidFill>
                    <a:schemeClr val="tx1"/>
                  </a:solidFill>
                  <a:latin typeface="Montserrat" pitchFamily="2" charset="0"/>
                </a:rPr>
                <a:t>ipsum</a:t>
              </a:r>
              <a:endParaRPr lang="es-MX" sz="1400" b="1" dirty="0">
                <a:solidFill>
                  <a:schemeClr val="tx1"/>
                </a:solidFill>
                <a:latin typeface="Montserrat" pitchFamily="2" charset="0"/>
              </a:endParaRPr>
            </a:p>
          </p:txBody>
        </p:sp>
        <p:sp>
          <p:nvSpPr>
            <p:cNvPr id="371" name="Rectángulo 370">
              <a:extLst>
                <a:ext uri="{FF2B5EF4-FFF2-40B4-BE49-F238E27FC236}">
                  <a16:creationId xmlns:a16="http://schemas.microsoft.com/office/drawing/2014/main" id="{77367490-FA8E-4664-BEBB-EC780318CCBF}"/>
                </a:ext>
              </a:extLst>
            </p:cNvPr>
            <p:cNvSpPr/>
            <p:nvPr/>
          </p:nvSpPr>
          <p:spPr>
            <a:xfrm>
              <a:off x="3267523" y="5281960"/>
              <a:ext cx="2577894" cy="1027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s-MX" sz="1400" dirty="0">
                  <a:solidFill>
                    <a:schemeClr val="tx1"/>
                  </a:solidFill>
                </a:rPr>
                <a:t>dolor </a:t>
              </a:r>
              <a:r>
                <a:rPr lang="es-MX" sz="1400" dirty="0" err="1">
                  <a:solidFill>
                    <a:schemeClr val="tx1"/>
                  </a:solidFill>
                </a:rPr>
                <a:t>sit</a:t>
              </a:r>
              <a:r>
                <a:rPr lang="es-MX" sz="1400" dirty="0">
                  <a:solidFill>
                    <a:schemeClr val="tx1"/>
                  </a:solidFill>
                </a:rPr>
                <a:t> </a:t>
              </a:r>
              <a:r>
                <a:rPr lang="es-MX" sz="1400" dirty="0" err="1">
                  <a:solidFill>
                    <a:schemeClr val="tx1"/>
                  </a:solidFill>
                </a:rPr>
                <a:t>amet</a:t>
              </a:r>
              <a:r>
                <a:rPr lang="es-MX" sz="1400" dirty="0">
                  <a:solidFill>
                    <a:schemeClr val="tx1"/>
                  </a:solidFill>
                </a:rPr>
                <a:t>, </a:t>
              </a:r>
              <a:r>
                <a:rPr lang="es-MX" sz="1400" dirty="0" err="1">
                  <a:solidFill>
                    <a:schemeClr val="tx1"/>
                  </a:solidFill>
                </a:rPr>
                <a:t>consectetur</a:t>
              </a:r>
              <a:r>
                <a:rPr lang="es-MX" sz="1400" dirty="0">
                  <a:solidFill>
                    <a:schemeClr val="tx1"/>
                  </a:solidFill>
                </a:rPr>
                <a:t> </a:t>
              </a:r>
              <a:r>
                <a:rPr lang="es-MX" sz="1400" dirty="0" err="1">
                  <a:solidFill>
                    <a:schemeClr val="tx1"/>
                  </a:solidFill>
                </a:rPr>
                <a:t>adipiscing</a:t>
              </a:r>
              <a:r>
                <a:rPr lang="es-MX" sz="1400" dirty="0">
                  <a:solidFill>
                    <a:schemeClr val="tx1"/>
                  </a:solidFill>
                </a:rPr>
                <a:t> </a:t>
              </a:r>
              <a:r>
                <a:rPr lang="es-MX" sz="1400" dirty="0" err="1">
                  <a:solidFill>
                    <a:schemeClr val="tx1"/>
                  </a:solidFill>
                </a:rPr>
                <a:t>elit</a:t>
              </a:r>
              <a:r>
                <a:rPr lang="es-MX" sz="1400" dirty="0">
                  <a:solidFill>
                    <a:schemeClr val="tx1"/>
                  </a:solidFill>
                </a:rPr>
                <a:t>. </a:t>
              </a:r>
              <a:r>
                <a:rPr lang="es-MX" sz="1400" dirty="0" err="1">
                  <a:solidFill>
                    <a:schemeClr val="tx1"/>
                  </a:solidFill>
                </a:rPr>
                <a:t>Integer</a:t>
              </a:r>
              <a:r>
                <a:rPr lang="es-MX" sz="1400" dirty="0">
                  <a:solidFill>
                    <a:schemeClr val="tx1"/>
                  </a:solidFill>
                </a:rPr>
                <a:t> </a:t>
              </a:r>
              <a:r>
                <a:rPr lang="es-MX" sz="1400" dirty="0" err="1">
                  <a:solidFill>
                    <a:schemeClr val="tx1"/>
                  </a:solidFill>
                </a:rPr>
                <a:t>nec</a:t>
              </a:r>
              <a:r>
                <a:rPr lang="es-MX" sz="1400" dirty="0">
                  <a:solidFill>
                    <a:schemeClr val="tx1"/>
                  </a:solidFill>
                </a:rPr>
                <a:t> odio. </a:t>
              </a:r>
              <a:r>
                <a:rPr lang="es-MX" sz="1400" dirty="0" err="1">
                  <a:solidFill>
                    <a:schemeClr val="tx1"/>
                  </a:solidFill>
                </a:rPr>
                <a:t>Praesent</a:t>
              </a:r>
              <a:r>
                <a:rPr lang="es-MX" sz="1400" dirty="0">
                  <a:solidFill>
                    <a:schemeClr val="tx1"/>
                  </a:solidFill>
                </a:rPr>
                <a:t> libero. Sed </a:t>
              </a:r>
              <a:r>
                <a:rPr lang="es-MX" sz="1400" dirty="0" err="1">
                  <a:solidFill>
                    <a:schemeClr val="tx1"/>
                  </a:solidFill>
                </a:rPr>
                <a:t>cursus</a:t>
              </a:r>
              <a:r>
                <a:rPr lang="es-MX" sz="1400" dirty="0">
                  <a:solidFill>
                    <a:schemeClr val="tx1"/>
                  </a:solidFill>
                </a:rPr>
                <a:t> ante </a:t>
              </a:r>
              <a:r>
                <a:rPr lang="es-MX" sz="1400" dirty="0" err="1">
                  <a:solidFill>
                    <a:schemeClr val="tx1"/>
                  </a:solidFill>
                </a:rPr>
                <a:t>dapibus</a:t>
              </a:r>
              <a:r>
                <a:rPr lang="es-MX" sz="1400" dirty="0">
                  <a:solidFill>
                    <a:schemeClr val="tx1"/>
                  </a:solidFill>
                </a:rPr>
                <a:t> </a:t>
              </a:r>
              <a:r>
                <a:rPr lang="es-MX" sz="1400" dirty="0" err="1">
                  <a:solidFill>
                    <a:schemeClr val="tx1"/>
                  </a:solidFill>
                </a:rPr>
                <a:t>diam</a:t>
              </a:r>
              <a:r>
                <a:rPr lang="es-MX" sz="1400" dirty="0">
                  <a:solidFill>
                    <a:schemeClr val="tx1"/>
                  </a:solidFill>
                </a:rPr>
                <a:t>. Sed </a:t>
              </a:r>
              <a:r>
                <a:rPr lang="es-MX" sz="1400" dirty="0" err="1">
                  <a:solidFill>
                    <a:schemeClr val="tx1"/>
                  </a:solidFill>
                </a:rPr>
                <a:t>nisi</a:t>
              </a:r>
              <a:r>
                <a:rPr lang="es-MX" sz="1400" dirty="0">
                  <a:solidFill>
                    <a:schemeClr val="tx1"/>
                  </a:solidFill>
                </a:rPr>
                <a:t>. </a:t>
              </a:r>
              <a:r>
                <a:rPr lang="es-MX" sz="1400" dirty="0" err="1">
                  <a:solidFill>
                    <a:schemeClr val="tx1"/>
                  </a:solidFill>
                </a:rPr>
                <a:t>Nulla</a:t>
              </a:r>
              <a:endParaRPr lang="es-MX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77" name="Grupo 376">
            <a:extLst>
              <a:ext uri="{FF2B5EF4-FFF2-40B4-BE49-F238E27FC236}">
                <a16:creationId xmlns:a16="http://schemas.microsoft.com/office/drawing/2014/main" id="{650CF952-738B-43A9-87FB-6563AD227ADA}"/>
              </a:ext>
            </a:extLst>
          </p:cNvPr>
          <p:cNvGrpSpPr/>
          <p:nvPr/>
        </p:nvGrpSpPr>
        <p:grpSpPr>
          <a:xfrm>
            <a:off x="6320502" y="5027960"/>
            <a:ext cx="2577894" cy="1281400"/>
            <a:chOff x="6335843" y="5027960"/>
            <a:chExt cx="2577894" cy="1281400"/>
          </a:xfrm>
        </p:grpSpPr>
        <p:sp>
          <p:nvSpPr>
            <p:cNvPr id="372" name="Rectángulo 371">
              <a:extLst>
                <a:ext uri="{FF2B5EF4-FFF2-40B4-BE49-F238E27FC236}">
                  <a16:creationId xmlns:a16="http://schemas.microsoft.com/office/drawing/2014/main" id="{EA3558E4-7EBD-408E-84F6-93293C3F1B37}"/>
                </a:ext>
              </a:extLst>
            </p:cNvPr>
            <p:cNvSpPr/>
            <p:nvPr/>
          </p:nvSpPr>
          <p:spPr>
            <a:xfrm>
              <a:off x="6335843" y="5027960"/>
              <a:ext cx="2577894" cy="2489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s-MX" sz="1400" b="1" dirty="0" err="1">
                  <a:solidFill>
                    <a:schemeClr val="tx1"/>
                  </a:solidFill>
                  <a:latin typeface="Montserrat" pitchFamily="2" charset="0"/>
                </a:rPr>
                <a:t>Lorem</a:t>
              </a:r>
              <a:r>
                <a:rPr lang="es-MX" sz="1400" b="1" dirty="0">
                  <a:solidFill>
                    <a:schemeClr val="tx1"/>
                  </a:solidFill>
                  <a:latin typeface="Montserrat" pitchFamily="2" charset="0"/>
                </a:rPr>
                <a:t> </a:t>
              </a:r>
              <a:r>
                <a:rPr lang="es-MX" sz="1400" b="1" dirty="0" err="1">
                  <a:solidFill>
                    <a:schemeClr val="tx1"/>
                  </a:solidFill>
                  <a:latin typeface="Montserrat" pitchFamily="2" charset="0"/>
                </a:rPr>
                <a:t>ipsum</a:t>
              </a:r>
              <a:endParaRPr lang="es-MX" sz="1400" b="1" dirty="0">
                <a:solidFill>
                  <a:schemeClr val="tx1"/>
                </a:solidFill>
                <a:latin typeface="Montserrat" pitchFamily="2" charset="0"/>
              </a:endParaRPr>
            </a:p>
          </p:txBody>
        </p:sp>
        <p:sp>
          <p:nvSpPr>
            <p:cNvPr id="373" name="Rectángulo 372">
              <a:extLst>
                <a:ext uri="{FF2B5EF4-FFF2-40B4-BE49-F238E27FC236}">
                  <a16:creationId xmlns:a16="http://schemas.microsoft.com/office/drawing/2014/main" id="{4247BA91-17AE-463F-8FBF-6B9DA080DDF1}"/>
                </a:ext>
              </a:extLst>
            </p:cNvPr>
            <p:cNvSpPr/>
            <p:nvPr/>
          </p:nvSpPr>
          <p:spPr>
            <a:xfrm>
              <a:off x="6335843" y="5281960"/>
              <a:ext cx="2577894" cy="1027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s-MX" sz="1400" dirty="0">
                  <a:solidFill>
                    <a:schemeClr val="tx1"/>
                  </a:solidFill>
                </a:rPr>
                <a:t>dolor </a:t>
              </a:r>
              <a:r>
                <a:rPr lang="es-MX" sz="1400" dirty="0" err="1">
                  <a:solidFill>
                    <a:schemeClr val="tx1"/>
                  </a:solidFill>
                </a:rPr>
                <a:t>sit</a:t>
              </a:r>
              <a:r>
                <a:rPr lang="es-MX" sz="1400" dirty="0">
                  <a:solidFill>
                    <a:schemeClr val="tx1"/>
                  </a:solidFill>
                </a:rPr>
                <a:t> </a:t>
              </a:r>
              <a:r>
                <a:rPr lang="es-MX" sz="1400" dirty="0" err="1">
                  <a:solidFill>
                    <a:schemeClr val="tx1"/>
                  </a:solidFill>
                </a:rPr>
                <a:t>amet</a:t>
              </a:r>
              <a:r>
                <a:rPr lang="es-MX" sz="1400" dirty="0">
                  <a:solidFill>
                    <a:schemeClr val="tx1"/>
                  </a:solidFill>
                </a:rPr>
                <a:t>, </a:t>
              </a:r>
              <a:r>
                <a:rPr lang="es-MX" sz="1400" dirty="0" err="1">
                  <a:solidFill>
                    <a:schemeClr val="tx1"/>
                  </a:solidFill>
                </a:rPr>
                <a:t>consectetur</a:t>
              </a:r>
              <a:r>
                <a:rPr lang="es-MX" sz="1400" dirty="0">
                  <a:solidFill>
                    <a:schemeClr val="tx1"/>
                  </a:solidFill>
                </a:rPr>
                <a:t> </a:t>
              </a:r>
              <a:r>
                <a:rPr lang="es-MX" sz="1400" dirty="0" err="1">
                  <a:solidFill>
                    <a:schemeClr val="tx1"/>
                  </a:solidFill>
                </a:rPr>
                <a:t>adipiscing</a:t>
              </a:r>
              <a:r>
                <a:rPr lang="es-MX" sz="1400" dirty="0">
                  <a:solidFill>
                    <a:schemeClr val="tx1"/>
                  </a:solidFill>
                </a:rPr>
                <a:t> </a:t>
              </a:r>
              <a:r>
                <a:rPr lang="es-MX" sz="1400" dirty="0" err="1">
                  <a:solidFill>
                    <a:schemeClr val="tx1"/>
                  </a:solidFill>
                </a:rPr>
                <a:t>elit</a:t>
              </a:r>
              <a:r>
                <a:rPr lang="es-MX" sz="1400" dirty="0">
                  <a:solidFill>
                    <a:schemeClr val="tx1"/>
                  </a:solidFill>
                </a:rPr>
                <a:t>. </a:t>
              </a:r>
              <a:r>
                <a:rPr lang="es-MX" sz="1400" dirty="0" err="1">
                  <a:solidFill>
                    <a:schemeClr val="tx1"/>
                  </a:solidFill>
                </a:rPr>
                <a:t>Integer</a:t>
              </a:r>
              <a:r>
                <a:rPr lang="es-MX" sz="1400" dirty="0">
                  <a:solidFill>
                    <a:schemeClr val="tx1"/>
                  </a:solidFill>
                </a:rPr>
                <a:t> </a:t>
              </a:r>
              <a:r>
                <a:rPr lang="es-MX" sz="1400" dirty="0" err="1">
                  <a:solidFill>
                    <a:schemeClr val="tx1"/>
                  </a:solidFill>
                </a:rPr>
                <a:t>nec</a:t>
              </a:r>
              <a:r>
                <a:rPr lang="es-MX" sz="1400" dirty="0">
                  <a:solidFill>
                    <a:schemeClr val="tx1"/>
                  </a:solidFill>
                </a:rPr>
                <a:t> odio. </a:t>
              </a:r>
              <a:r>
                <a:rPr lang="es-MX" sz="1400" dirty="0" err="1">
                  <a:solidFill>
                    <a:schemeClr val="tx1"/>
                  </a:solidFill>
                </a:rPr>
                <a:t>Praesent</a:t>
              </a:r>
              <a:r>
                <a:rPr lang="es-MX" sz="1400" dirty="0">
                  <a:solidFill>
                    <a:schemeClr val="tx1"/>
                  </a:solidFill>
                </a:rPr>
                <a:t> libero. Sed </a:t>
              </a:r>
              <a:r>
                <a:rPr lang="es-MX" sz="1400" dirty="0" err="1">
                  <a:solidFill>
                    <a:schemeClr val="tx1"/>
                  </a:solidFill>
                </a:rPr>
                <a:t>cursus</a:t>
              </a:r>
              <a:r>
                <a:rPr lang="es-MX" sz="1400" dirty="0">
                  <a:solidFill>
                    <a:schemeClr val="tx1"/>
                  </a:solidFill>
                </a:rPr>
                <a:t> ante </a:t>
              </a:r>
              <a:r>
                <a:rPr lang="es-MX" sz="1400" dirty="0" err="1">
                  <a:solidFill>
                    <a:schemeClr val="tx1"/>
                  </a:solidFill>
                </a:rPr>
                <a:t>dapibus</a:t>
              </a:r>
              <a:r>
                <a:rPr lang="es-MX" sz="1400" dirty="0">
                  <a:solidFill>
                    <a:schemeClr val="tx1"/>
                  </a:solidFill>
                </a:rPr>
                <a:t> </a:t>
              </a:r>
              <a:r>
                <a:rPr lang="es-MX" sz="1400" dirty="0" err="1">
                  <a:solidFill>
                    <a:schemeClr val="tx1"/>
                  </a:solidFill>
                </a:rPr>
                <a:t>diam</a:t>
              </a:r>
              <a:r>
                <a:rPr lang="es-MX" sz="1400" dirty="0">
                  <a:solidFill>
                    <a:schemeClr val="tx1"/>
                  </a:solidFill>
                </a:rPr>
                <a:t>. Sed </a:t>
              </a:r>
              <a:r>
                <a:rPr lang="es-MX" sz="1400" dirty="0" err="1">
                  <a:solidFill>
                    <a:schemeClr val="tx1"/>
                  </a:solidFill>
                </a:rPr>
                <a:t>nisi</a:t>
              </a:r>
              <a:r>
                <a:rPr lang="es-MX" sz="1400" dirty="0">
                  <a:solidFill>
                    <a:schemeClr val="tx1"/>
                  </a:solidFill>
                </a:rPr>
                <a:t>. </a:t>
              </a:r>
              <a:r>
                <a:rPr lang="es-MX" sz="1400" dirty="0" err="1">
                  <a:solidFill>
                    <a:schemeClr val="tx1"/>
                  </a:solidFill>
                </a:rPr>
                <a:t>Nulla</a:t>
              </a:r>
              <a:endParaRPr lang="es-MX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76" name="Grupo 375">
            <a:extLst>
              <a:ext uri="{FF2B5EF4-FFF2-40B4-BE49-F238E27FC236}">
                <a16:creationId xmlns:a16="http://schemas.microsoft.com/office/drawing/2014/main" id="{9E0F420E-EBBF-4036-A665-F8D33FEF92DA}"/>
              </a:ext>
            </a:extLst>
          </p:cNvPr>
          <p:cNvGrpSpPr/>
          <p:nvPr/>
        </p:nvGrpSpPr>
        <p:grpSpPr>
          <a:xfrm>
            <a:off x="9370992" y="5027960"/>
            <a:ext cx="2577894" cy="1281400"/>
            <a:chOff x="9383843" y="5027960"/>
            <a:chExt cx="2577894" cy="1281400"/>
          </a:xfrm>
        </p:grpSpPr>
        <p:sp>
          <p:nvSpPr>
            <p:cNvPr id="374" name="Rectángulo 373">
              <a:extLst>
                <a:ext uri="{FF2B5EF4-FFF2-40B4-BE49-F238E27FC236}">
                  <a16:creationId xmlns:a16="http://schemas.microsoft.com/office/drawing/2014/main" id="{007ECD6C-2692-49A5-AF51-B3A0A01EF340}"/>
                </a:ext>
              </a:extLst>
            </p:cNvPr>
            <p:cNvSpPr/>
            <p:nvPr/>
          </p:nvSpPr>
          <p:spPr>
            <a:xfrm>
              <a:off x="9383843" y="5027960"/>
              <a:ext cx="2577894" cy="2489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s-MX" sz="1400" b="1" dirty="0" err="1">
                  <a:solidFill>
                    <a:schemeClr val="tx1"/>
                  </a:solidFill>
                  <a:latin typeface="Montserrat" pitchFamily="2" charset="0"/>
                </a:rPr>
                <a:t>Lorem</a:t>
              </a:r>
              <a:r>
                <a:rPr lang="es-MX" sz="1400" b="1" dirty="0">
                  <a:solidFill>
                    <a:schemeClr val="tx1"/>
                  </a:solidFill>
                  <a:latin typeface="Montserrat" pitchFamily="2" charset="0"/>
                </a:rPr>
                <a:t> </a:t>
              </a:r>
              <a:r>
                <a:rPr lang="es-MX" sz="1400" b="1" dirty="0" err="1">
                  <a:solidFill>
                    <a:schemeClr val="tx1"/>
                  </a:solidFill>
                  <a:latin typeface="Montserrat" pitchFamily="2" charset="0"/>
                </a:rPr>
                <a:t>ipsum</a:t>
              </a:r>
              <a:endParaRPr lang="es-MX" sz="1400" b="1" dirty="0">
                <a:solidFill>
                  <a:schemeClr val="tx1"/>
                </a:solidFill>
                <a:latin typeface="Montserrat" pitchFamily="2" charset="0"/>
              </a:endParaRPr>
            </a:p>
          </p:txBody>
        </p:sp>
        <p:sp>
          <p:nvSpPr>
            <p:cNvPr id="375" name="Rectángulo 374">
              <a:extLst>
                <a:ext uri="{FF2B5EF4-FFF2-40B4-BE49-F238E27FC236}">
                  <a16:creationId xmlns:a16="http://schemas.microsoft.com/office/drawing/2014/main" id="{21CF2E0B-042F-47B2-957B-31C9CBFDAB6E}"/>
                </a:ext>
              </a:extLst>
            </p:cNvPr>
            <p:cNvSpPr/>
            <p:nvPr/>
          </p:nvSpPr>
          <p:spPr>
            <a:xfrm>
              <a:off x="9383843" y="5281960"/>
              <a:ext cx="2577894" cy="1027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s-MX" sz="1400" dirty="0">
                  <a:solidFill>
                    <a:schemeClr val="tx1"/>
                  </a:solidFill>
                </a:rPr>
                <a:t>dolor </a:t>
              </a:r>
              <a:r>
                <a:rPr lang="es-MX" sz="1400" dirty="0" err="1">
                  <a:solidFill>
                    <a:schemeClr val="tx1"/>
                  </a:solidFill>
                </a:rPr>
                <a:t>sit</a:t>
              </a:r>
              <a:r>
                <a:rPr lang="es-MX" sz="1400" dirty="0">
                  <a:solidFill>
                    <a:schemeClr val="tx1"/>
                  </a:solidFill>
                </a:rPr>
                <a:t> </a:t>
              </a:r>
              <a:r>
                <a:rPr lang="es-MX" sz="1400" dirty="0" err="1">
                  <a:solidFill>
                    <a:schemeClr val="tx1"/>
                  </a:solidFill>
                </a:rPr>
                <a:t>amet</a:t>
              </a:r>
              <a:r>
                <a:rPr lang="es-MX" sz="1400" dirty="0">
                  <a:solidFill>
                    <a:schemeClr val="tx1"/>
                  </a:solidFill>
                </a:rPr>
                <a:t>, </a:t>
              </a:r>
              <a:r>
                <a:rPr lang="es-MX" sz="1400" dirty="0" err="1">
                  <a:solidFill>
                    <a:schemeClr val="tx1"/>
                  </a:solidFill>
                </a:rPr>
                <a:t>consectetur</a:t>
              </a:r>
              <a:r>
                <a:rPr lang="es-MX" sz="1400" dirty="0">
                  <a:solidFill>
                    <a:schemeClr val="tx1"/>
                  </a:solidFill>
                </a:rPr>
                <a:t> </a:t>
              </a:r>
              <a:r>
                <a:rPr lang="es-MX" sz="1400" dirty="0" err="1">
                  <a:solidFill>
                    <a:schemeClr val="tx1"/>
                  </a:solidFill>
                </a:rPr>
                <a:t>adipiscing</a:t>
              </a:r>
              <a:r>
                <a:rPr lang="es-MX" sz="1400" dirty="0">
                  <a:solidFill>
                    <a:schemeClr val="tx1"/>
                  </a:solidFill>
                </a:rPr>
                <a:t> </a:t>
              </a:r>
              <a:r>
                <a:rPr lang="es-MX" sz="1400" dirty="0" err="1">
                  <a:solidFill>
                    <a:schemeClr val="tx1"/>
                  </a:solidFill>
                </a:rPr>
                <a:t>elit</a:t>
              </a:r>
              <a:r>
                <a:rPr lang="es-MX" sz="1400" dirty="0">
                  <a:solidFill>
                    <a:schemeClr val="tx1"/>
                  </a:solidFill>
                </a:rPr>
                <a:t>. </a:t>
              </a:r>
              <a:r>
                <a:rPr lang="es-MX" sz="1400" dirty="0" err="1">
                  <a:solidFill>
                    <a:schemeClr val="tx1"/>
                  </a:solidFill>
                </a:rPr>
                <a:t>Integer</a:t>
              </a:r>
              <a:r>
                <a:rPr lang="es-MX" sz="1400" dirty="0">
                  <a:solidFill>
                    <a:schemeClr val="tx1"/>
                  </a:solidFill>
                </a:rPr>
                <a:t> </a:t>
              </a:r>
              <a:r>
                <a:rPr lang="es-MX" sz="1400" dirty="0" err="1">
                  <a:solidFill>
                    <a:schemeClr val="tx1"/>
                  </a:solidFill>
                </a:rPr>
                <a:t>nec</a:t>
              </a:r>
              <a:r>
                <a:rPr lang="es-MX" sz="1400" dirty="0">
                  <a:solidFill>
                    <a:schemeClr val="tx1"/>
                  </a:solidFill>
                </a:rPr>
                <a:t> odio. </a:t>
              </a:r>
              <a:r>
                <a:rPr lang="es-MX" sz="1400" dirty="0" err="1">
                  <a:solidFill>
                    <a:schemeClr val="tx1"/>
                  </a:solidFill>
                </a:rPr>
                <a:t>Praesent</a:t>
              </a:r>
              <a:r>
                <a:rPr lang="es-MX" sz="1400" dirty="0">
                  <a:solidFill>
                    <a:schemeClr val="tx1"/>
                  </a:solidFill>
                </a:rPr>
                <a:t> libero. Sed </a:t>
              </a:r>
              <a:r>
                <a:rPr lang="es-MX" sz="1400" dirty="0" err="1">
                  <a:solidFill>
                    <a:schemeClr val="tx1"/>
                  </a:solidFill>
                </a:rPr>
                <a:t>cursus</a:t>
              </a:r>
              <a:r>
                <a:rPr lang="es-MX" sz="1400" dirty="0">
                  <a:solidFill>
                    <a:schemeClr val="tx1"/>
                  </a:solidFill>
                </a:rPr>
                <a:t> ante </a:t>
              </a:r>
              <a:r>
                <a:rPr lang="es-MX" sz="1400" dirty="0" err="1">
                  <a:solidFill>
                    <a:schemeClr val="tx1"/>
                  </a:solidFill>
                </a:rPr>
                <a:t>dapibus</a:t>
              </a:r>
              <a:r>
                <a:rPr lang="es-MX" sz="1400" dirty="0">
                  <a:solidFill>
                    <a:schemeClr val="tx1"/>
                  </a:solidFill>
                </a:rPr>
                <a:t> </a:t>
              </a:r>
              <a:r>
                <a:rPr lang="es-MX" sz="1400" dirty="0" err="1">
                  <a:solidFill>
                    <a:schemeClr val="tx1"/>
                  </a:solidFill>
                </a:rPr>
                <a:t>diam</a:t>
              </a:r>
              <a:r>
                <a:rPr lang="es-MX" sz="1400" dirty="0">
                  <a:solidFill>
                    <a:schemeClr val="tx1"/>
                  </a:solidFill>
                </a:rPr>
                <a:t>. Sed </a:t>
              </a:r>
              <a:r>
                <a:rPr lang="es-MX" sz="1400" dirty="0" err="1">
                  <a:solidFill>
                    <a:schemeClr val="tx1"/>
                  </a:solidFill>
                </a:rPr>
                <a:t>nisi</a:t>
              </a:r>
              <a:r>
                <a:rPr lang="es-MX" sz="1400" dirty="0">
                  <a:solidFill>
                    <a:schemeClr val="tx1"/>
                  </a:solidFill>
                </a:rPr>
                <a:t>. </a:t>
              </a:r>
              <a:r>
                <a:rPr lang="es-MX" sz="1400" dirty="0" err="1">
                  <a:solidFill>
                    <a:schemeClr val="tx1"/>
                  </a:solidFill>
                </a:rPr>
                <a:t>Nulla</a:t>
              </a:r>
              <a:endParaRPr lang="es-MX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205999D6-6780-418C-AB2E-95C219FDEFB5}"/>
              </a:ext>
            </a:extLst>
          </p:cNvPr>
          <p:cNvGrpSpPr/>
          <p:nvPr/>
        </p:nvGrpSpPr>
        <p:grpSpPr>
          <a:xfrm>
            <a:off x="578219" y="1568957"/>
            <a:ext cx="1730475" cy="1920052"/>
            <a:chOff x="578219" y="1568957"/>
            <a:chExt cx="1730475" cy="1920052"/>
          </a:xfrm>
        </p:grpSpPr>
        <p:sp>
          <p:nvSpPr>
            <p:cNvPr id="66" name="Forma libre: forma 65">
              <a:extLst>
                <a:ext uri="{FF2B5EF4-FFF2-40B4-BE49-F238E27FC236}">
                  <a16:creationId xmlns:a16="http://schemas.microsoft.com/office/drawing/2014/main" id="{1F4D266C-D46C-4CBC-BFE8-21DDF9FD3395}"/>
                </a:ext>
              </a:extLst>
            </p:cNvPr>
            <p:cNvSpPr/>
            <p:nvPr/>
          </p:nvSpPr>
          <p:spPr>
            <a:xfrm>
              <a:off x="1634983" y="3337091"/>
              <a:ext cx="673711" cy="151918"/>
            </a:xfrm>
            <a:custGeom>
              <a:avLst/>
              <a:gdLst>
                <a:gd name="connsiteX0" fmla="*/ 0 w 759904"/>
                <a:gd name="connsiteY0" fmla="*/ 0 h 171354"/>
                <a:gd name="connsiteX1" fmla="*/ 759905 w 759904"/>
                <a:gd name="connsiteY1" fmla="*/ 0 h 171354"/>
                <a:gd name="connsiteX2" fmla="*/ 759905 w 759904"/>
                <a:gd name="connsiteY2" fmla="*/ 171355 h 171354"/>
                <a:gd name="connsiteX3" fmla="*/ 0 w 759904"/>
                <a:gd name="connsiteY3" fmla="*/ 171355 h 17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9904" h="171354">
                  <a:moveTo>
                    <a:pt x="0" y="0"/>
                  </a:moveTo>
                  <a:lnTo>
                    <a:pt x="759905" y="0"/>
                  </a:lnTo>
                  <a:lnTo>
                    <a:pt x="759905" y="171355"/>
                  </a:lnTo>
                  <a:lnTo>
                    <a:pt x="0" y="171355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270C6874-3EB2-466C-B89E-55F0CB7A5D2D}"/>
                </a:ext>
              </a:extLst>
            </p:cNvPr>
            <p:cNvGrpSpPr/>
            <p:nvPr/>
          </p:nvGrpSpPr>
          <p:grpSpPr>
            <a:xfrm>
              <a:off x="578219" y="1568957"/>
              <a:ext cx="1730475" cy="1920052"/>
              <a:chOff x="578219" y="1568957"/>
              <a:chExt cx="1730475" cy="1920052"/>
            </a:xfrm>
          </p:grpSpPr>
          <p:sp>
            <p:nvSpPr>
              <p:cNvPr id="67" name="Forma libre: forma 66">
                <a:extLst>
                  <a:ext uri="{FF2B5EF4-FFF2-40B4-BE49-F238E27FC236}">
                    <a16:creationId xmlns:a16="http://schemas.microsoft.com/office/drawing/2014/main" id="{866632E5-4299-4AB7-93B0-29A5509316AD}"/>
                  </a:ext>
                </a:extLst>
              </p:cNvPr>
              <p:cNvSpPr/>
              <p:nvPr/>
            </p:nvSpPr>
            <p:spPr>
              <a:xfrm>
                <a:off x="1634983" y="3337091"/>
                <a:ext cx="673711" cy="151918"/>
              </a:xfrm>
              <a:custGeom>
                <a:avLst/>
                <a:gdLst>
                  <a:gd name="connsiteX0" fmla="*/ 59817 w 759904"/>
                  <a:gd name="connsiteY0" fmla="*/ 0 h 171354"/>
                  <a:gd name="connsiteX1" fmla="*/ 200025 w 759904"/>
                  <a:gd name="connsiteY1" fmla="*/ 122968 h 171354"/>
                  <a:gd name="connsiteX2" fmla="*/ 759905 w 759904"/>
                  <a:gd name="connsiteY2" fmla="*/ 122968 h 171354"/>
                  <a:gd name="connsiteX3" fmla="*/ 759905 w 759904"/>
                  <a:gd name="connsiteY3" fmla="*/ 171355 h 171354"/>
                  <a:gd name="connsiteX4" fmla="*/ 0 w 759904"/>
                  <a:gd name="connsiteY4" fmla="*/ 171355 h 171354"/>
                  <a:gd name="connsiteX5" fmla="*/ 0 w 759904"/>
                  <a:gd name="connsiteY5" fmla="*/ 0 h 171354"/>
                  <a:gd name="connsiteX6" fmla="*/ 59817 w 759904"/>
                  <a:gd name="connsiteY6" fmla="*/ 0 h 17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9904" h="171354">
                    <a:moveTo>
                      <a:pt x="59817" y="0"/>
                    </a:moveTo>
                    <a:cubicBezTo>
                      <a:pt x="68961" y="69342"/>
                      <a:pt x="128111" y="122968"/>
                      <a:pt x="200025" y="122968"/>
                    </a:cubicBezTo>
                    <a:lnTo>
                      <a:pt x="759905" y="122968"/>
                    </a:lnTo>
                    <a:lnTo>
                      <a:pt x="759905" y="171355"/>
                    </a:lnTo>
                    <a:lnTo>
                      <a:pt x="0" y="171355"/>
                    </a:lnTo>
                    <a:lnTo>
                      <a:pt x="0" y="0"/>
                    </a:lnTo>
                    <a:lnTo>
                      <a:pt x="59817" y="0"/>
                    </a:lnTo>
                    <a:close/>
                  </a:path>
                </a:pathLst>
              </a:custGeom>
              <a:solidFill>
                <a:srgbClr val="6774FF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2" name="Grupo 1">
                <a:extLst>
                  <a:ext uri="{FF2B5EF4-FFF2-40B4-BE49-F238E27FC236}">
                    <a16:creationId xmlns:a16="http://schemas.microsoft.com/office/drawing/2014/main" id="{1F4D1EB7-BAD4-4ED6-BE2D-EE02BCB28D38}"/>
                  </a:ext>
                </a:extLst>
              </p:cNvPr>
              <p:cNvGrpSpPr/>
              <p:nvPr/>
            </p:nvGrpSpPr>
            <p:grpSpPr>
              <a:xfrm>
                <a:off x="578219" y="1568957"/>
                <a:ext cx="1637753" cy="1868119"/>
                <a:chOff x="578219" y="1568957"/>
                <a:chExt cx="1637753" cy="1868119"/>
              </a:xfrm>
            </p:grpSpPr>
            <p:grpSp>
              <p:nvGrpSpPr>
                <p:cNvPr id="5" name="Grupo 4">
                  <a:extLst>
                    <a:ext uri="{FF2B5EF4-FFF2-40B4-BE49-F238E27FC236}">
                      <a16:creationId xmlns:a16="http://schemas.microsoft.com/office/drawing/2014/main" id="{422C8816-F95F-46AD-A52F-0F4AD2C1EC0D}"/>
                    </a:ext>
                  </a:extLst>
                </p:cNvPr>
                <p:cNvGrpSpPr/>
                <p:nvPr/>
              </p:nvGrpSpPr>
              <p:grpSpPr>
                <a:xfrm>
                  <a:off x="578219" y="1568957"/>
                  <a:ext cx="1485074" cy="940393"/>
                  <a:chOff x="578219" y="1568957"/>
                  <a:chExt cx="1485074" cy="940393"/>
                </a:xfrm>
              </p:grpSpPr>
              <p:sp>
                <p:nvSpPr>
                  <p:cNvPr id="37" name="Forma libre: forma 36">
                    <a:extLst>
                      <a:ext uri="{FF2B5EF4-FFF2-40B4-BE49-F238E27FC236}">
                        <a16:creationId xmlns:a16="http://schemas.microsoft.com/office/drawing/2014/main" id="{C116947D-EBDE-492C-B872-8D41B3E0A240}"/>
                      </a:ext>
                    </a:extLst>
                  </p:cNvPr>
                  <p:cNvSpPr/>
                  <p:nvPr/>
                </p:nvSpPr>
                <p:spPr>
                  <a:xfrm>
                    <a:off x="1421732" y="1575706"/>
                    <a:ext cx="601658" cy="695772"/>
                  </a:xfrm>
                  <a:custGeom>
                    <a:avLst/>
                    <a:gdLst>
                      <a:gd name="connsiteX0" fmla="*/ 621057 w 678632"/>
                      <a:gd name="connsiteY0" fmla="*/ 758768 h 784787"/>
                      <a:gd name="connsiteX1" fmla="*/ 545905 w 678632"/>
                      <a:gd name="connsiteY1" fmla="*/ 470732 h 784787"/>
                      <a:gd name="connsiteX2" fmla="*/ 368835 w 678632"/>
                      <a:gd name="connsiteY2" fmla="*/ 397485 h 784787"/>
                      <a:gd name="connsiteX3" fmla="*/ 256631 w 678632"/>
                      <a:gd name="connsiteY3" fmla="*/ 278708 h 784787"/>
                      <a:gd name="connsiteX4" fmla="*/ 209958 w 678632"/>
                      <a:gd name="connsiteY4" fmla="*/ 173552 h 784787"/>
                      <a:gd name="connsiteX5" fmla="*/ 179859 w 678632"/>
                      <a:gd name="connsiteY5" fmla="*/ 117831 h 784787"/>
                      <a:gd name="connsiteX6" fmla="*/ 38985 w 678632"/>
                      <a:gd name="connsiteY6" fmla="*/ 86398 h 784787"/>
                      <a:gd name="connsiteX7" fmla="*/ 2313 w 678632"/>
                      <a:gd name="connsiteY7" fmla="*/ 64967 h 784787"/>
                      <a:gd name="connsiteX8" fmla="*/ 174430 w 678632"/>
                      <a:gd name="connsiteY8" fmla="*/ 42393 h 784787"/>
                      <a:gd name="connsiteX9" fmla="*/ 369978 w 678632"/>
                      <a:gd name="connsiteY9" fmla="*/ 348050 h 784787"/>
                      <a:gd name="connsiteX10" fmla="*/ 613437 w 678632"/>
                      <a:gd name="connsiteY10" fmla="*/ 472828 h 784787"/>
                      <a:gd name="connsiteX11" fmla="*/ 661920 w 678632"/>
                      <a:gd name="connsiteY11" fmla="*/ 770103 h 784787"/>
                      <a:gd name="connsiteX12" fmla="*/ 620962 w 678632"/>
                      <a:gd name="connsiteY12" fmla="*/ 758863 h 784787"/>
                      <a:gd name="connsiteX13" fmla="*/ 620962 w 678632"/>
                      <a:gd name="connsiteY13" fmla="*/ 758863 h 784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678632" h="784787">
                        <a:moveTo>
                          <a:pt x="621057" y="758768"/>
                        </a:moveTo>
                        <a:cubicBezTo>
                          <a:pt x="651728" y="665423"/>
                          <a:pt x="637250" y="528168"/>
                          <a:pt x="545905" y="470732"/>
                        </a:cubicBezTo>
                        <a:cubicBezTo>
                          <a:pt x="491708" y="436633"/>
                          <a:pt x="424461" y="429679"/>
                          <a:pt x="368835" y="397485"/>
                        </a:cubicBezTo>
                        <a:cubicBezTo>
                          <a:pt x="319972" y="369196"/>
                          <a:pt x="282062" y="328905"/>
                          <a:pt x="256631" y="278708"/>
                        </a:cubicBezTo>
                        <a:cubicBezTo>
                          <a:pt x="239295" y="244513"/>
                          <a:pt x="226437" y="208128"/>
                          <a:pt x="209958" y="173552"/>
                        </a:cubicBezTo>
                        <a:cubicBezTo>
                          <a:pt x="200910" y="154502"/>
                          <a:pt x="191575" y="135452"/>
                          <a:pt x="179859" y="117831"/>
                        </a:cubicBezTo>
                        <a:cubicBezTo>
                          <a:pt x="158904" y="86303"/>
                          <a:pt x="86800" y="-13138"/>
                          <a:pt x="38985" y="86398"/>
                        </a:cubicBezTo>
                        <a:cubicBezTo>
                          <a:pt x="27173" y="111068"/>
                          <a:pt x="-9498" y="89542"/>
                          <a:pt x="2313" y="64967"/>
                        </a:cubicBezTo>
                        <a:cubicBezTo>
                          <a:pt x="41461" y="-16567"/>
                          <a:pt x="112232" y="-18186"/>
                          <a:pt x="174430" y="42393"/>
                        </a:cubicBezTo>
                        <a:cubicBezTo>
                          <a:pt x="263775" y="129451"/>
                          <a:pt x="265489" y="274231"/>
                          <a:pt x="369978" y="348050"/>
                        </a:cubicBezTo>
                        <a:cubicBezTo>
                          <a:pt x="445416" y="401295"/>
                          <a:pt x="550287" y="400342"/>
                          <a:pt x="613437" y="472828"/>
                        </a:cubicBezTo>
                        <a:cubicBezTo>
                          <a:pt x="682208" y="551695"/>
                          <a:pt x="693352" y="674567"/>
                          <a:pt x="661920" y="770103"/>
                        </a:cubicBezTo>
                        <a:cubicBezTo>
                          <a:pt x="653442" y="795916"/>
                          <a:pt x="612389" y="784867"/>
                          <a:pt x="620962" y="758863"/>
                        </a:cubicBezTo>
                        <a:lnTo>
                          <a:pt x="620962" y="758863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8" name="Forma libre: forma 37">
                    <a:extLst>
                      <a:ext uri="{FF2B5EF4-FFF2-40B4-BE49-F238E27FC236}">
                        <a16:creationId xmlns:a16="http://schemas.microsoft.com/office/drawing/2014/main" id="{D9AF5CCC-2EAF-4899-8658-C2270C3BB847}"/>
                      </a:ext>
                    </a:extLst>
                  </p:cNvPr>
                  <p:cNvSpPr/>
                  <p:nvPr/>
                </p:nvSpPr>
                <p:spPr>
                  <a:xfrm rot="19413001">
                    <a:off x="1554296" y="1604881"/>
                    <a:ext cx="91202" cy="661636"/>
                  </a:xfrm>
                  <a:custGeom>
                    <a:avLst/>
                    <a:gdLst>
                      <a:gd name="connsiteX0" fmla="*/ 0 w 102870"/>
                      <a:gd name="connsiteY0" fmla="*/ 0 h 746283"/>
                      <a:gd name="connsiteX1" fmla="*/ 102870 w 102870"/>
                      <a:gd name="connsiteY1" fmla="*/ 0 h 746283"/>
                      <a:gd name="connsiteX2" fmla="*/ 102870 w 102870"/>
                      <a:gd name="connsiteY2" fmla="*/ 746284 h 746283"/>
                      <a:gd name="connsiteX3" fmla="*/ 0 w 102870"/>
                      <a:gd name="connsiteY3" fmla="*/ 746284 h 7462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2870" h="746283">
                        <a:moveTo>
                          <a:pt x="0" y="0"/>
                        </a:moveTo>
                        <a:lnTo>
                          <a:pt x="102870" y="0"/>
                        </a:lnTo>
                        <a:lnTo>
                          <a:pt x="102870" y="746284"/>
                        </a:lnTo>
                        <a:lnTo>
                          <a:pt x="0" y="746284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9" name="Forma libre: forma 38">
                    <a:extLst>
                      <a:ext uri="{FF2B5EF4-FFF2-40B4-BE49-F238E27FC236}">
                        <a16:creationId xmlns:a16="http://schemas.microsoft.com/office/drawing/2014/main" id="{900BDF34-8AE4-4147-BCE2-232D72282E4C}"/>
                      </a:ext>
                    </a:extLst>
                  </p:cNvPr>
                  <p:cNvSpPr/>
                  <p:nvPr/>
                </p:nvSpPr>
                <p:spPr>
                  <a:xfrm>
                    <a:off x="1366697" y="1642425"/>
                    <a:ext cx="416319" cy="586479"/>
                  </a:xfrm>
                  <a:custGeom>
                    <a:avLst/>
                    <a:gdLst>
                      <a:gd name="connsiteX0" fmla="*/ 82677 w 469582"/>
                      <a:gd name="connsiteY0" fmla="*/ 0 h 661511"/>
                      <a:gd name="connsiteX1" fmla="*/ 86201 w 469582"/>
                      <a:gd name="connsiteY1" fmla="*/ 4667 h 661511"/>
                      <a:gd name="connsiteX2" fmla="*/ 29718 w 469582"/>
                      <a:gd name="connsiteY2" fmla="*/ 46387 h 661511"/>
                      <a:gd name="connsiteX3" fmla="*/ 469582 w 469582"/>
                      <a:gd name="connsiteY3" fmla="*/ 642080 h 661511"/>
                      <a:gd name="connsiteX4" fmla="*/ 443294 w 469582"/>
                      <a:gd name="connsiteY4" fmla="*/ 661511 h 661511"/>
                      <a:gd name="connsiteX5" fmla="*/ 0 w 469582"/>
                      <a:gd name="connsiteY5" fmla="*/ 61151 h 661511"/>
                      <a:gd name="connsiteX6" fmla="*/ 82677 w 469582"/>
                      <a:gd name="connsiteY6" fmla="*/ 0 h 6615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9582" h="661511">
                        <a:moveTo>
                          <a:pt x="82677" y="0"/>
                        </a:moveTo>
                        <a:lnTo>
                          <a:pt x="86201" y="4667"/>
                        </a:lnTo>
                        <a:lnTo>
                          <a:pt x="29718" y="46387"/>
                        </a:lnTo>
                        <a:lnTo>
                          <a:pt x="469582" y="642080"/>
                        </a:lnTo>
                        <a:lnTo>
                          <a:pt x="443294" y="661511"/>
                        </a:lnTo>
                        <a:lnTo>
                          <a:pt x="0" y="61151"/>
                        </a:lnTo>
                        <a:lnTo>
                          <a:pt x="82677" y="0"/>
                        </a:ln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0" name="Forma libre: forma 39">
                    <a:extLst>
                      <a:ext uri="{FF2B5EF4-FFF2-40B4-BE49-F238E27FC236}">
                        <a16:creationId xmlns:a16="http://schemas.microsoft.com/office/drawing/2014/main" id="{2F716CB4-2FF0-4462-B6F0-C53358C67B1A}"/>
                      </a:ext>
                    </a:extLst>
                  </p:cNvPr>
                  <p:cNvSpPr/>
                  <p:nvPr/>
                </p:nvSpPr>
                <p:spPr>
                  <a:xfrm rot="19413001">
                    <a:off x="820179" y="1839162"/>
                    <a:ext cx="661635" cy="91202"/>
                  </a:xfrm>
                  <a:custGeom>
                    <a:avLst/>
                    <a:gdLst>
                      <a:gd name="connsiteX0" fmla="*/ 0 w 746283"/>
                      <a:gd name="connsiteY0" fmla="*/ 0 h 102870"/>
                      <a:gd name="connsiteX1" fmla="*/ 746284 w 746283"/>
                      <a:gd name="connsiteY1" fmla="*/ 0 h 102870"/>
                      <a:gd name="connsiteX2" fmla="*/ 746284 w 746283"/>
                      <a:gd name="connsiteY2" fmla="*/ 102870 h 102870"/>
                      <a:gd name="connsiteX3" fmla="*/ 0 w 746283"/>
                      <a:gd name="connsiteY3" fmla="*/ 102870 h 1028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6283" h="102870">
                        <a:moveTo>
                          <a:pt x="0" y="0"/>
                        </a:moveTo>
                        <a:lnTo>
                          <a:pt x="746284" y="0"/>
                        </a:lnTo>
                        <a:lnTo>
                          <a:pt x="746284" y="102870"/>
                        </a:lnTo>
                        <a:lnTo>
                          <a:pt x="0" y="102870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1" name="Forma libre: forma 40">
                    <a:extLst>
                      <a:ext uri="{FF2B5EF4-FFF2-40B4-BE49-F238E27FC236}">
                        <a16:creationId xmlns:a16="http://schemas.microsoft.com/office/drawing/2014/main" id="{EDA8AF70-61B6-43AB-B05B-7BC92DA51734}"/>
                      </a:ext>
                    </a:extLst>
                  </p:cNvPr>
                  <p:cNvSpPr/>
                  <p:nvPr/>
                </p:nvSpPr>
                <p:spPr>
                  <a:xfrm rot="19413598">
                    <a:off x="802236" y="1847964"/>
                    <a:ext cx="653022" cy="27783"/>
                  </a:xfrm>
                  <a:custGeom>
                    <a:avLst/>
                    <a:gdLst>
                      <a:gd name="connsiteX0" fmla="*/ 0 w 736568"/>
                      <a:gd name="connsiteY0" fmla="*/ 0 h 31337"/>
                      <a:gd name="connsiteX1" fmla="*/ 736568 w 736568"/>
                      <a:gd name="connsiteY1" fmla="*/ 0 h 31337"/>
                      <a:gd name="connsiteX2" fmla="*/ 736568 w 736568"/>
                      <a:gd name="connsiteY2" fmla="*/ 31337 h 31337"/>
                      <a:gd name="connsiteX3" fmla="*/ 0 w 736568"/>
                      <a:gd name="connsiteY3" fmla="*/ 31337 h 313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36568" h="31337">
                        <a:moveTo>
                          <a:pt x="0" y="0"/>
                        </a:moveTo>
                        <a:lnTo>
                          <a:pt x="736568" y="0"/>
                        </a:lnTo>
                        <a:lnTo>
                          <a:pt x="736568" y="31337"/>
                        </a:lnTo>
                        <a:lnTo>
                          <a:pt x="0" y="31337"/>
                        </a:ln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2" name="Forma libre: forma 41">
                    <a:extLst>
                      <a:ext uri="{FF2B5EF4-FFF2-40B4-BE49-F238E27FC236}">
                        <a16:creationId xmlns:a16="http://schemas.microsoft.com/office/drawing/2014/main" id="{22E5FA5E-985D-425B-BE98-42AD1F0E4D5C}"/>
                      </a:ext>
                    </a:extLst>
                  </p:cNvPr>
                  <p:cNvSpPr/>
                  <p:nvPr/>
                </p:nvSpPr>
                <p:spPr>
                  <a:xfrm rot="19394400">
                    <a:off x="1725576" y="2119179"/>
                    <a:ext cx="190004" cy="230706"/>
                  </a:xfrm>
                  <a:custGeom>
                    <a:avLst/>
                    <a:gdLst>
                      <a:gd name="connsiteX0" fmla="*/ 0 w 214312"/>
                      <a:gd name="connsiteY0" fmla="*/ 0 h 260222"/>
                      <a:gd name="connsiteX1" fmla="*/ 214312 w 214312"/>
                      <a:gd name="connsiteY1" fmla="*/ 0 h 260222"/>
                      <a:gd name="connsiteX2" fmla="*/ 214312 w 214312"/>
                      <a:gd name="connsiteY2" fmla="*/ 260223 h 260222"/>
                      <a:gd name="connsiteX3" fmla="*/ 0 w 214312"/>
                      <a:gd name="connsiteY3" fmla="*/ 260223 h 260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4312" h="260222">
                        <a:moveTo>
                          <a:pt x="0" y="0"/>
                        </a:moveTo>
                        <a:lnTo>
                          <a:pt x="214312" y="0"/>
                        </a:lnTo>
                        <a:lnTo>
                          <a:pt x="214312" y="260223"/>
                        </a:lnTo>
                        <a:lnTo>
                          <a:pt x="0" y="260223"/>
                        </a:ln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3" name="Forma libre: forma 42">
                    <a:extLst>
                      <a:ext uri="{FF2B5EF4-FFF2-40B4-BE49-F238E27FC236}">
                        <a16:creationId xmlns:a16="http://schemas.microsoft.com/office/drawing/2014/main" id="{BB4E50E1-32CE-43AD-A6EC-8EA49B4A1993}"/>
                      </a:ext>
                    </a:extLst>
                  </p:cNvPr>
                  <p:cNvSpPr/>
                  <p:nvPr/>
                </p:nvSpPr>
                <p:spPr>
                  <a:xfrm>
                    <a:off x="1675432" y="2085261"/>
                    <a:ext cx="194479" cy="298602"/>
                  </a:xfrm>
                  <a:custGeom>
                    <a:avLst/>
                    <a:gdLst>
                      <a:gd name="connsiteX0" fmla="*/ 171736 w 219360"/>
                      <a:gd name="connsiteY0" fmla="*/ 0 h 336804"/>
                      <a:gd name="connsiteX1" fmla="*/ 173450 w 219360"/>
                      <a:gd name="connsiteY1" fmla="*/ 2381 h 336804"/>
                      <a:gd name="connsiteX2" fmla="*/ 65342 w 219360"/>
                      <a:gd name="connsiteY2" fmla="*/ 83058 h 336804"/>
                      <a:gd name="connsiteX3" fmla="*/ 219361 w 219360"/>
                      <a:gd name="connsiteY3" fmla="*/ 289274 h 336804"/>
                      <a:gd name="connsiteX4" fmla="*/ 155734 w 219360"/>
                      <a:gd name="connsiteY4" fmla="*/ 336804 h 336804"/>
                      <a:gd name="connsiteX5" fmla="*/ 0 w 219360"/>
                      <a:gd name="connsiteY5" fmla="*/ 128302 h 336804"/>
                      <a:gd name="connsiteX6" fmla="*/ 171736 w 219360"/>
                      <a:gd name="connsiteY6" fmla="*/ 0 h 336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9360" h="336804">
                        <a:moveTo>
                          <a:pt x="171736" y="0"/>
                        </a:moveTo>
                        <a:lnTo>
                          <a:pt x="173450" y="2381"/>
                        </a:lnTo>
                        <a:lnTo>
                          <a:pt x="65342" y="83058"/>
                        </a:lnTo>
                        <a:lnTo>
                          <a:pt x="219361" y="289274"/>
                        </a:lnTo>
                        <a:lnTo>
                          <a:pt x="155734" y="336804"/>
                        </a:lnTo>
                        <a:lnTo>
                          <a:pt x="0" y="128302"/>
                        </a:lnTo>
                        <a:lnTo>
                          <a:pt x="171736" y="0"/>
                        </a:lnTo>
                        <a:close/>
                      </a:path>
                    </a:pathLst>
                  </a:custGeom>
                  <a:solidFill>
                    <a:srgbClr val="21398F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4" name="Forma libre: forma 43">
                    <a:extLst>
                      <a:ext uri="{FF2B5EF4-FFF2-40B4-BE49-F238E27FC236}">
                        <a16:creationId xmlns:a16="http://schemas.microsoft.com/office/drawing/2014/main" id="{29172470-1D1A-434D-B1C8-463735C0EB4B}"/>
                      </a:ext>
                    </a:extLst>
                  </p:cNvPr>
                  <p:cNvSpPr/>
                  <p:nvPr/>
                </p:nvSpPr>
                <p:spPr>
                  <a:xfrm rot="19394400">
                    <a:off x="1798643" y="2236625"/>
                    <a:ext cx="217195" cy="230706"/>
                  </a:xfrm>
                  <a:custGeom>
                    <a:avLst/>
                    <a:gdLst>
                      <a:gd name="connsiteX0" fmla="*/ 0 w 244982"/>
                      <a:gd name="connsiteY0" fmla="*/ 0 h 260222"/>
                      <a:gd name="connsiteX1" fmla="*/ 244983 w 244982"/>
                      <a:gd name="connsiteY1" fmla="*/ 0 h 260222"/>
                      <a:gd name="connsiteX2" fmla="*/ 244983 w 244982"/>
                      <a:gd name="connsiteY2" fmla="*/ 260223 h 260222"/>
                      <a:gd name="connsiteX3" fmla="*/ 0 w 244982"/>
                      <a:gd name="connsiteY3" fmla="*/ 260223 h 260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4982" h="260222">
                        <a:moveTo>
                          <a:pt x="0" y="0"/>
                        </a:moveTo>
                        <a:lnTo>
                          <a:pt x="244983" y="0"/>
                        </a:lnTo>
                        <a:lnTo>
                          <a:pt x="244983" y="260223"/>
                        </a:lnTo>
                        <a:lnTo>
                          <a:pt x="0" y="260223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5" name="Forma libre: forma 44">
                    <a:extLst>
                      <a:ext uri="{FF2B5EF4-FFF2-40B4-BE49-F238E27FC236}">
                        <a16:creationId xmlns:a16="http://schemas.microsoft.com/office/drawing/2014/main" id="{799A22FA-9BD0-40BA-A93F-940B7875C1B4}"/>
                      </a:ext>
                    </a:extLst>
                  </p:cNvPr>
                  <p:cNvSpPr/>
                  <p:nvPr/>
                </p:nvSpPr>
                <p:spPr>
                  <a:xfrm>
                    <a:off x="1751265" y="2265132"/>
                    <a:ext cx="312028" cy="244218"/>
                  </a:xfrm>
                  <a:custGeom>
                    <a:avLst/>
                    <a:gdLst>
                      <a:gd name="connsiteX0" fmla="*/ 89630 w 351948"/>
                      <a:gd name="connsiteY0" fmla="*/ 0 h 275462"/>
                      <a:gd name="connsiteX1" fmla="*/ 230505 w 351948"/>
                      <a:gd name="connsiteY1" fmla="*/ 188595 h 275462"/>
                      <a:gd name="connsiteX2" fmla="*/ 337090 w 351948"/>
                      <a:gd name="connsiteY2" fmla="*/ 108966 h 275462"/>
                      <a:gd name="connsiteX3" fmla="*/ 351949 w 351948"/>
                      <a:gd name="connsiteY3" fmla="*/ 128778 h 275462"/>
                      <a:gd name="connsiteX4" fmla="*/ 155734 w 351948"/>
                      <a:gd name="connsiteY4" fmla="*/ 275463 h 275462"/>
                      <a:gd name="connsiteX5" fmla="*/ 0 w 351948"/>
                      <a:gd name="connsiteY5" fmla="*/ 66961 h 275462"/>
                      <a:gd name="connsiteX6" fmla="*/ 89630 w 351948"/>
                      <a:gd name="connsiteY6" fmla="*/ 0 h 275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1948" h="275462">
                        <a:moveTo>
                          <a:pt x="89630" y="0"/>
                        </a:moveTo>
                        <a:lnTo>
                          <a:pt x="230505" y="188595"/>
                        </a:lnTo>
                        <a:lnTo>
                          <a:pt x="337090" y="108966"/>
                        </a:lnTo>
                        <a:lnTo>
                          <a:pt x="351949" y="128778"/>
                        </a:lnTo>
                        <a:lnTo>
                          <a:pt x="155734" y="275463"/>
                        </a:lnTo>
                        <a:lnTo>
                          <a:pt x="0" y="66961"/>
                        </a:lnTo>
                        <a:lnTo>
                          <a:pt x="89630" y="0"/>
                        </a:ln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51" name="Forma libre: forma 50">
                    <a:extLst>
                      <a:ext uri="{FF2B5EF4-FFF2-40B4-BE49-F238E27FC236}">
                        <a16:creationId xmlns:a16="http://schemas.microsoft.com/office/drawing/2014/main" id="{3AAF8694-6FC7-432E-A5AF-A0600778FEF3}"/>
                      </a:ext>
                    </a:extLst>
                  </p:cNvPr>
                  <p:cNvSpPr/>
                  <p:nvPr/>
                </p:nvSpPr>
                <p:spPr>
                  <a:xfrm>
                    <a:off x="796490" y="1744676"/>
                    <a:ext cx="633339" cy="305919"/>
                  </a:xfrm>
                  <a:custGeom>
                    <a:avLst/>
                    <a:gdLst>
                      <a:gd name="connsiteX0" fmla="*/ 714024 w 714366"/>
                      <a:gd name="connsiteY0" fmla="*/ 26589 h 345057"/>
                      <a:gd name="connsiteX1" fmla="*/ 450182 w 714366"/>
                      <a:gd name="connsiteY1" fmla="*/ 180894 h 345057"/>
                      <a:gd name="connsiteX2" fmla="*/ 150335 w 714366"/>
                      <a:gd name="connsiteY2" fmla="*/ 124411 h 345057"/>
                      <a:gd name="connsiteX3" fmla="*/ 45464 w 714366"/>
                      <a:gd name="connsiteY3" fmla="*/ 324912 h 345057"/>
                      <a:gd name="connsiteX4" fmla="*/ 2983 w 714366"/>
                      <a:gd name="connsiteY4" fmla="*/ 324912 h 345057"/>
                      <a:gd name="connsiteX5" fmla="*/ 172909 w 714366"/>
                      <a:gd name="connsiteY5" fmla="*/ 74595 h 345057"/>
                      <a:gd name="connsiteX6" fmla="*/ 390841 w 714366"/>
                      <a:gd name="connsiteY6" fmla="*/ 105742 h 345057"/>
                      <a:gd name="connsiteX7" fmla="*/ 555052 w 714366"/>
                      <a:gd name="connsiteY7" fmla="*/ 152605 h 345057"/>
                      <a:gd name="connsiteX8" fmla="*/ 673067 w 714366"/>
                      <a:gd name="connsiteY8" fmla="*/ 15350 h 345057"/>
                      <a:gd name="connsiteX9" fmla="*/ 714024 w 714366"/>
                      <a:gd name="connsiteY9" fmla="*/ 26685 h 345057"/>
                      <a:gd name="connsiteX10" fmla="*/ 714024 w 714366"/>
                      <a:gd name="connsiteY10" fmla="*/ 26685 h 345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714366" h="345057">
                        <a:moveTo>
                          <a:pt x="714024" y="26589"/>
                        </a:moveTo>
                        <a:cubicBezTo>
                          <a:pt x="692402" y="154796"/>
                          <a:pt x="574483" y="230043"/>
                          <a:pt x="450182" y="180894"/>
                        </a:cubicBezTo>
                        <a:cubicBezTo>
                          <a:pt x="352265" y="142128"/>
                          <a:pt x="260158" y="87549"/>
                          <a:pt x="150335" y="124411"/>
                        </a:cubicBezTo>
                        <a:cubicBezTo>
                          <a:pt x="57466" y="155558"/>
                          <a:pt x="33368" y="234996"/>
                          <a:pt x="45464" y="324912"/>
                        </a:cubicBezTo>
                        <a:cubicBezTo>
                          <a:pt x="49084" y="351868"/>
                          <a:pt x="6602" y="351678"/>
                          <a:pt x="2983" y="324912"/>
                        </a:cubicBezTo>
                        <a:cubicBezTo>
                          <a:pt x="-13972" y="198801"/>
                          <a:pt x="41178" y="96789"/>
                          <a:pt x="172909" y="74595"/>
                        </a:cubicBezTo>
                        <a:cubicBezTo>
                          <a:pt x="244727" y="62499"/>
                          <a:pt x="324356" y="77453"/>
                          <a:pt x="390841" y="105742"/>
                        </a:cubicBezTo>
                        <a:cubicBezTo>
                          <a:pt x="443990" y="128412"/>
                          <a:pt x="493425" y="164797"/>
                          <a:pt x="555052" y="152605"/>
                        </a:cubicBezTo>
                        <a:cubicBezTo>
                          <a:pt x="625251" y="138603"/>
                          <a:pt x="661922" y="81549"/>
                          <a:pt x="673067" y="15350"/>
                        </a:cubicBezTo>
                        <a:cubicBezTo>
                          <a:pt x="677639" y="-11511"/>
                          <a:pt x="718501" y="-176"/>
                          <a:pt x="714024" y="26685"/>
                        </a:cubicBezTo>
                        <a:lnTo>
                          <a:pt x="714024" y="26685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grpSp>
                <p:nvGrpSpPr>
                  <p:cNvPr id="52" name="Gráfico 33">
                    <a:extLst>
                      <a:ext uri="{FF2B5EF4-FFF2-40B4-BE49-F238E27FC236}">
                        <a16:creationId xmlns:a16="http://schemas.microsoft.com/office/drawing/2014/main" id="{7C3F2780-BB8C-4CF6-931E-F5841B156B91}"/>
                      </a:ext>
                    </a:extLst>
                  </p:cNvPr>
                  <p:cNvGrpSpPr/>
                  <p:nvPr/>
                </p:nvGrpSpPr>
                <p:grpSpPr>
                  <a:xfrm>
                    <a:off x="1418884" y="1568957"/>
                    <a:ext cx="609701" cy="692797"/>
                    <a:chOff x="6067900" y="2347626"/>
                    <a:chExt cx="687704" cy="781431"/>
                  </a:xfrm>
                  <a:solidFill>
                    <a:srgbClr val="6774FF"/>
                  </a:solidFill>
                </p:grpSpPr>
                <p:sp>
                  <p:nvSpPr>
                    <p:cNvPr id="53" name="Forma libre: forma 52">
                      <a:extLst>
                        <a:ext uri="{FF2B5EF4-FFF2-40B4-BE49-F238E27FC236}">
                          <a16:creationId xmlns:a16="http://schemas.microsoft.com/office/drawing/2014/main" id="{180EBEBA-9CE7-4C3D-A43E-E69CDCDCCE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88930" y="3103244"/>
                      <a:ext cx="50673" cy="25812"/>
                    </a:xfrm>
                    <a:custGeom>
                      <a:avLst/>
                      <a:gdLst>
                        <a:gd name="connsiteX0" fmla="*/ 47434 w 50673"/>
                        <a:gd name="connsiteY0" fmla="*/ 25717 h 25812"/>
                        <a:gd name="connsiteX1" fmla="*/ 50673 w 50673"/>
                        <a:gd name="connsiteY1" fmla="*/ 17050 h 25812"/>
                        <a:gd name="connsiteX2" fmla="*/ 2667 w 50673"/>
                        <a:gd name="connsiteY2" fmla="*/ 0 h 25812"/>
                        <a:gd name="connsiteX3" fmla="*/ 0 w 50673"/>
                        <a:gd name="connsiteY3" fmla="*/ 7239 h 25812"/>
                        <a:gd name="connsiteX4" fmla="*/ 47434 w 50673"/>
                        <a:gd name="connsiteY4" fmla="*/ 25813 h 258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673" h="25812">
                          <a:moveTo>
                            <a:pt x="47434" y="25717"/>
                          </a:moveTo>
                          <a:cubicBezTo>
                            <a:pt x="48578" y="22860"/>
                            <a:pt x="49625" y="19907"/>
                            <a:pt x="50673" y="17050"/>
                          </a:cubicBezTo>
                          <a:lnTo>
                            <a:pt x="2667" y="0"/>
                          </a:lnTo>
                          <a:cubicBezTo>
                            <a:pt x="1810" y="2381"/>
                            <a:pt x="953" y="4858"/>
                            <a:pt x="0" y="7239"/>
                          </a:cubicBezTo>
                          <a:lnTo>
                            <a:pt x="47434" y="25813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54" name="Forma libre: forma 53">
                      <a:extLst>
                        <a:ext uri="{FF2B5EF4-FFF2-40B4-BE49-F238E27FC236}">
                          <a16:creationId xmlns:a16="http://schemas.microsoft.com/office/drawing/2014/main" id="{E17A66ED-1540-401C-B03C-4DBB814AF7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81521" y="2347626"/>
                      <a:ext cx="674084" cy="754951"/>
                    </a:xfrm>
                    <a:custGeom>
                      <a:avLst/>
                      <a:gdLst>
                        <a:gd name="connsiteX0" fmla="*/ 614648 w 674084"/>
                        <a:gd name="connsiteY0" fmla="*/ 741045 h 754951"/>
                        <a:gd name="connsiteX1" fmla="*/ 618268 w 674084"/>
                        <a:gd name="connsiteY1" fmla="*/ 726281 h 754951"/>
                        <a:gd name="connsiteX2" fmla="*/ 668083 w 674084"/>
                        <a:gd name="connsiteY2" fmla="*/ 736949 h 754951"/>
                        <a:gd name="connsiteX3" fmla="*/ 663607 w 674084"/>
                        <a:gd name="connsiteY3" fmla="*/ 754952 h 754951"/>
                        <a:gd name="connsiteX4" fmla="*/ 614553 w 674084"/>
                        <a:gd name="connsiteY4" fmla="*/ 741045 h 754951"/>
                        <a:gd name="connsiteX5" fmla="*/ 620935 w 674084"/>
                        <a:gd name="connsiteY5" fmla="*/ 711422 h 754951"/>
                        <a:gd name="connsiteX6" fmla="*/ 622554 w 674084"/>
                        <a:gd name="connsiteY6" fmla="*/ 696468 h 754951"/>
                        <a:gd name="connsiteX7" fmla="*/ 673417 w 674084"/>
                        <a:gd name="connsiteY7" fmla="*/ 700088 h 754951"/>
                        <a:gd name="connsiteX8" fmla="*/ 671417 w 674084"/>
                        <a:gd name="connsiteY8" fmla="*/ 718661 h 754951"/>
                        <a:gd name="connsiteX9" fmla="*/ 620935 w 674084"/>
                        <a:gd name="connsiteY9" fmla="*/ 711422 h 754951"/>
                        <a:gd name="connsiteX10" fmla="*/ 623125 w 674084"/>
                        <a:gd name="connsiteY10" fmla="*/ 679799 h 754951"/>
                        <a:gd name="connsiteX11" fmla="*/ 622745 w 674084"/>
                        <a:gd name="connsiteY11" fmla="*/ 665988 h 754951"/>
                        <a:gd name="connsiteX12" fmla="*/ 673608 w 674084"/>
                        <a:gd name="connsiteY12" fmla="*/ 663130 h 754951"/>
                        <a:gd name="connsiteX13" fmla="*/ 674084 w 674084"/>
                        <a:gd name="connsiteY13" fmla="*/ 680180 h 754951"/>
                        <a:gd name="connsiteX14" fmla="*/ 658749 w 674084"/>
                        <a:gd name="connsiteY14" fmla="*/ 680942 h 754951"/>
                        <a:gd name="connsiteX15" fmla="*/ 623125 w 674084"/>
                        <a:gd name="connsiteY15" fmla="*/ 679799 h 754951"/>
                        <a:gd name="connsiteX16" fmla="*/ 619125 w 674084"/>
                        <a:gd name="connsiteY16" fmla="*/ 635413 h 754951"/>
                        <a:gd name="connsiteX17" fmla="*/ 669322 w 674084"/>
                        <a:gd name="connsiteY17" fmla="*/ 626650 h 754951"/>
                        <a:gd name="connsiteX18" fmla="*/ 671989 w 674084"/>
                        <a:gd name="connsiteY18" fmla="*/ 644747 h 754951"/>
                        <a:gd name="connsiteX19" fmla="*/ 621411 w 674084"/>
                        <a:gd name="connsiteY19" fmla="*/ 650748 h 754951"/>
                        <a:gd name="connsiteX20" fmla="*/ 619220 w 674084"/>
                        <a:gd name="connsiteY20" fmla="*/ 635508 h 754951"/>
                        <a:gd name="connsiteX21" fmla="*/ 612267 w 674084"/>
                        <a:gd name="connsiteY21" fmla="*/ 604933 h 754951"/>
                        <a:gd name="connsiteX22" fmla="*/ 661416 w 674084"/>
                        <a:gd name="connsiteY22" fmla="*/ 591407 h 754951"/>
                        <a:gd name="connsiteX23" fmla="*/ 665798 w 674084"/>
                        <a:gd name="connsiteY23" fmla="*/ 608933 h 754951"/>
                        <a:gd name="connsiteX24" fmla="*/ 616077 w 674084"/>
                        <a:gd name="connsiteY24" fmla="*/ 620173 h 754951"/>
                        <a:gd name="connsiteX25" fmla="*/ 612267 w 674084"/>
                        <a:gd name="connsiteY25" fmla="*/ 604933 h 754951"/>
                        <a:gd name="connsiteX26" fmla="*/ 602647 w 674084"/>
                        <a:gd name="connsiteY26" fmla="*/ 574643 h 754951"/>
                        <a:gd name="connsiteX27" fmla="*/ 650557 w 674084"/>
                        <a:gd name="connsiteY27" fmla="*/ 557403 h 754951"/>
                        <a:gd name="connsiteX28" fmla="*/ 656273 w 674084"/>
                        <a:gd name="connsiteY28" fmla="*/ 574167 h 754951"/>
                        <a:gd name="connsiteX29" fmla="*/ 607695 w 674084"/>
                        <a:gd name="connsiteY29" fmla="*/ 589693 h 754951"/>
                        <a:gd name="connsiteX30" fmla="*/ 602552 w 674084"/>
                        <a:gd name="connsiteY30" fmla="*/ 574548 h 754951"/>
                        <a:gd name="connsiteX31" fmla="*/ 590836 w 674084"/>
                        <a:gd name="connsiteY31" fmla="*/ 546259 h 754951"/>
                        <a:gd name="connsiteX32" fmla="*/ 636461 w 674084"/>
                        <a:gd name="connsiteY32" fmla="*/ 523494 h 754951"/>
                        <a:gd name="connsiteX33" fmla="*/ 644176 w 674084"/>
                        <a:gd name="connsiteY33" fmla="*/ 540258 h 754951"/>
                        <a:gd name="connsiteX34" fmla="*/ 597217 w 674084"/>
                        <a:gd name="connsiteY34" fmla="*/ 560070 h 754951"/>
                        <a:gd name="connsiteX35" fmla="*/ 590836 w 674084"/>
                        <a:gd name="connsiteY35" fmla="*/ 546259 h 754951"/>
                        <a:gd name="connsiteX36" fmla="*/ 575691 w 674084"/>
                        <a:gd name="connsiteY36" fmla="*/ 520827 h 754951"/>
                        <a:gd name="connsiteX37" fmla="*/ 617125 w 674084"/>
                        <a:gd name="connsiteY37" fmla="*/ 491109 h 754951"/>
                        <a:gd name="connsiteX38" fmla="*/ 627507 w 674084"/>
                        <a:gd name="connsiteY38" fmla="*/ 507016 h 754951"/>
                        <a:gd name="connsiteX39" fmla="*/ 583787 w 674084"/>
                        <a:gd name="connsiteY39" fmla="*/ 533114 h 754951"/>
                        <a:gd name="connsiteX40" fmla="*/ 575786 w 674084"/>
                        <a:gd name="connsiteY40" fmla="*/ 520827 h 754951"/>
                        <a:gd name="connsiteX41" fmla="*/ 556927 w 674084"/>
                        <a:gd name="connsiteY41" fmla="*/ 499491 h 754951"/>
                        <a:gd name="connsiteX42" fmla="*/ 591312 w 674084"/>
                        <a:gd name="connsiteY42" fmla="*/ 461867 h 754951"/>
                        <a:gd name="connsiteX43" fmla="*/ 605028 w 674084"/>
                        <a:gd name="connsiteY43" fmla="*/ 475869 h 754951"/>
                        <a:gd name="connsiteX44" fmla="*/ 566737 w 674084"/>
                        <a:gd name="connsiteY44" fmla="*/ 509492 h 754951"/>
                        <a:gd name="connsiteX45" fmla="*/ 556927 w 674084"/>
                        <a:gd name="connsiteY45" fmla="*/ 499396 h 754951"/>
                        <a:gd name="connsiteX46" fmla="*/ 533876 w 674084"/>
                        <a:gd name="connsiteY46" fmla="*/ 482156 h 754951"/>
                        <a:gd name="connsiteX47" fmla="*/ 560546 w 674084"/>
                        <a:gd name="connsiteY47" fmla="*/ 438722 h 754951"/>
                        <a:gd name="connsiteX48" fmla="*/ 576453 w 674084"/>
                        <a:gd name="connsiteY48" fmla="*/ 449485 h 754951"/>
                        <a:gd name="connsiteX49" fmla="*/ 545878 w 674084"/>
                        <a:gd name="connsiteY49" fmla="*/ 490252 h 754951"/>
                        <a:gd name="connsiteX50" fmla="*/ 533876 w 674084"/>
                        <a:gd name="connsiteY50" fmla="*/ 482156 h 754951"/>
                        <a:gd name="connsiteX51" fmla="*/ 507016 w 674084"/>
                        <a:gd name="connsiteY51" fmla="*/ 468344 h 754951"/>
                        <a:gd name="connsiteX52" fmla="*/ 527495 w 674084"/>
                        <a:gd name="connsiteY52" fmla="*/ 421672 h 754951"/>
                        <a:gd name="connsiteX53" fmla="*/ 544068 w 674084"/>
                        <a:gd name="connsiteY53" fmla="*/ 429482 h 754951"/>
                        <a:gd name="connsiteX54" fmla="*/ 520922 w 674084"/>
                        <a:gd name="connsiteY54" fmla="*/ 474917 h 754951"/>
                        <a:gd name="connsiteX55" fmla="*/ 507016 w 674084"/>
                        <a:gd name="connsiteY55" fmla="*/ 468344 h 754951"/>
                        <a:gd name="connsiteX56" fmla="*/ 477298 w 674084"/>
                        <a:gd name="connsiteY56" fmla="*/ 456819 h 754951"/>
                        <a:gd name="connsiteX57" fmla="*/ 494252 w 674084"/>
                        <a:gd name="connsiteY57" fmla="*/ 408813 h 754951"/>
                        <a:gd name="connsiteX58" fmla="*/ 510731 w 674084"/>
                        <a:gd name="connsiteY58" fmla="*/ 414909 h 754951"/>
                        <a:gd name="connsiteX59" fmla="*/ 492347 w 674084"/>
                        <a:gd name="connsiteY59" fmla="*/ 462439 h 754951"/>
                        <a:gd name="connsiteX60" fmla="*/ 477203 w 674084"/>
                        <a:gd name="connsiteY60" fmla="*/ 456914 h 754951"/>
                        <a:gd name="connsiteX61" fmla="*/ 445675 w 674084"/>
                        <a:gd name="connsiteY61" fmla="*/ 445961 h 754951"/>
                        <a:gd name="connsiteX62" fmla="*/ 462058 w 674084"/>
                        <a:gd name="connsiteY62" fmla="*/ 397669 h 754951"/>
                        <a:gd name="connsiteX63" fmla="*/ 478060 w 674084"/>
                        <a:gd name="connsiteY63" fmla="*/ 403098 h 754951"/>
                        <a:gd name="connsiteX64" fmla="*/ 461677 w 674084"/>
                        <a:gd name="connsiteY64" fmla="*/ 451295 h 754951"/>
                        <a:gd name="connsiteX65" fmla="*/ 445675 w 674084"/>
                        <a:gd name="connsiteY65" fmla="*/ 445865 h 754951"/>
                        <a:gd name="connsiteX66" fmla="*/ 413194 w 674084"/>
                        <a:gd name="connsiteY66" fmla="*/ 434912 h 754951"/>
                        <a:gd name="connsiteX67" fmla="*/ 430530 w 674084"/>
                        <a:gd name="connsiteY67" fmla="*/ 387001 h 754951"/>
                        <a:gd name="connsiteX68" fmla="*/ 444627 w 674084"/>
                        <a:gd name="connsiteY68" fmla="*/ 391763 h 754951"/>
                        <a:gd name="connsiteX69" fmla="*/ 446532 w 674084"/>
                        <a:gd name="connsiteY69" fmla="*/ 392430 h 754951"/>
                        <a:gd name="connsiteX70" fmla="*/ 429196 w 674084"/>
                        <a:gd name="connsiteY70" fmla="*/ 440341 h 754951"/>
                        <a:gd name="connsiteX71" fmla="*/ 413099 w 674084"/>
                        <a:gd name="connsiteY71" fmla="*/ 434816 h 754951"/>
                        <a:gd name="connsiteX72" fmla="*/ 379857 w 674084"/>
                        <a:gd name="connsiteY72" fmla="*/ 420910 h 754951"/>
                        <a:gd name="connsiteX73" fmla="*/ 401765 w 674084"/>
                        <a:gd name="connsiteY73" fmla="*/ 374904 h 754951"/>
                        <a:gd name="connsiteX74" fmla="*/ 416052 w 674084"/>
                        <a:gd name="connsiteY74" fmla="*/ 381286 h 754951"/>
                        <a:gd name="connsiteX75" fmla="*/ 396335 w 674084"/>
                        <a:gd name="connsiteY75" fmla="*/ 428244 h 754951"/>
                        <a:gd name="connsiteX76" fmla="*/ 379857 w 674084"/>
                        <a:gd name="connsiteY76" fmla="*/ 420910 h 754951"/>
                        <a:gd name="connsiteX77" fmla="*/ 347853 w 674084"/>
                        <a:gd name="connsiteY77" fmla="*/ 403479 h 754951"/>
                        <a:gd name="connsiteX78" fmla="*/ 374618 w 674084"/>
                        <a:gd name="connsiteY78" fmla="*/ 360045 h 754951"/>
                        <a:gd name="connsiteX79" fmla="*/ 387953 w 674084"/>
                        <a:gd name="connsiteY79" fmla="*/ 367760 h 754951"/>
                        <a:gd name="connsiteX80" fmla="*/ 363665 w 674084"/>
                        <a:gd name="connsiteY80" fmla="*/ 412623 h 754951"/>
                        <a:gd name="connsiteX81" fmla="*/ 347853 w 674084"/>
                        <a:gd name="connsiteY81" fmla="*/ 403479 h 754951"/>
                        <a:gd name="connsiteX82" fmla="*/ 317754 w 674084"/>
                        <a:gd name="connsiteY82" fmla="*/ 382334 h 754951"/>
                        <a:gd name="connsiteX83" fmla="*/ 349567 w 674084"/>
                        <a:gd name="connsiteY83" fmla="*/ 342519 h 754951"/>
                        <a:gd name="connsiteX84" fmla="*/ 361760 w 674084"/>
                        <a:gd name="connsiteY84" fmla="*/ 351663 h 754951"/>
                        <a:gd name="connsiteX85" fmla="*/ 332518 w 674084"/>
                        <a:gd name="connsiteY85" fmla="*/ 393383 h 754951"/>
                        <a:gd name="connsiteX86" fmla="*/ 317754 w 674084"/>
                        <a:gd name="connsiteY86" fmla="*/ 382334 h 754951"/>
                        <a:gd name="connsiteX87" fmla="*/ 290322 w 674084"/>
                        <a:gd name="connsiteY87" fmla="*/ 357378 h 754951"/>
                        <a:gd name="connsiteX88" fmla="*/ 327089 w 674084"/>
                        <a:gd name="connsiteY88" fmla="*/ 322040 h 754951"/>
                        <a:gd name="connsiteX89" fmla="*/ 337947 w 674084"/>
                        <a:gd name="connsiteY89" fmla="*/ 332613 h 754951"/>
                        <a:gd name="connsiteX90" fmla="*/ 303657 w 674084"/>
                        <a:gd name="connsiteY90" fmla="*/ 370332 h 754951"/>
                        <a:gd name="connsiteX91" fmla="*/ 290322 w 674084"/>
                        <a:gd name="connsiteY91" fmla="*/ 357378 h 754951"/>
                        <a:gd name="connsiteX92" fmla="*/ 266414 w 674084"/>
                        <a:gd name="connsiteY92" fmla="*/ 328803 h 754951"/>
                        <a:gd name="connsiteX93" fmla="*/ 307753 w 674084"/>
                        <a:gd name="connsiteY93" fmla="*/ 298990 h 754951"/>
                        <a:gd name="connsiteX94" fmla="*/ 316992 w 674084"/>
                        <a:gd name="connsiteY94" fmla="*/ 310896 h 754951"/>
                        <a:gd name="connsiteX95" fmla="*/ 277940 w 674084"/>
                        <a:gd name="connsiteY95" fmla="*/ 343567 h 754951"/>
                        <a:gd name="connsiteX96" fmla="*/ 266510 w 674084"/>
                        <a:gd name="connsiteY96" fmla="*/ 328898 h 754951"/>
                        <a:gd name="connsiteX97" fmla="*/ 246793 w 674084"/>
                        <a:gd name="connsiteY97" fmla="*/ 297275 h 754951"/>
                        <a:gd name="connsiteX98" fmla="*/ 291751 w 674084"/>
                        <a:gd name="connsiteY98" fmla="*/ 273368 h 754951"/>
                        <a:gd name="connsiteX99" fmla="*/ 299275 w 674084"/>
                        <a:gd name="connsiteY99" fmla="*/ 286512 h 754951"/>
                        <a:gd name="connsiteX100" fmla="*/ 255937 w 674084"/>
                        <a:gd name="connsiteY100" fmla="*/ 313373 h 754951"/>
                        <a:gd name="connsiteX101" fmla="*/ 246697 w 674084"/>
                        <a:gd name="connsiteY101" fmla="*/ 297275 h 754951"/>
                        <a:gd name="connsiteX102" fmla="*/ 236125 w 674084"/>
                        <a:gd name="connsiteY102" fmla="*/ 274796 h 754951"/>
                        <a:gd name="connsiteX103" fmla="*/ 231743 w 674084"/>
                        <a:gd name="connsiteY103" fmla="*/ 265081 h 754951"/>
                        <a:gd name="connsiteX104" fmla="*/ 278320 w 674084"/>
                        <a:gd name="connsiteY104" fmla="*/ 244411 h 754951"/>
                        <a:gd name="connsiteX105" fmla="*/ 282797 w 674084"/>
                        <a:gd name="connsiteY105" fmla="*/ 254413 h 754951"/>
                        <a:gd name="connsiteX106" fmla="*/ 285083 w 674084"/>
                        <a:gd name="connsiteY106" fmla="*/ 259747 h 754951"/>
                        <a:gd name="connsiteX107" fmla="*/ 238601 w 674084"/>
                        <a:gd name="connsiteY107" fmla="*/ 280607 h 754951"/>
                        <a:gd name="connsiteX108" fmla="*/ 236125 w 674084"/>
                        <a:gd name="connsiteY108" fmla="*/ 274796 h 754951"/>
                        <a:gd name="connsiteX109" fmla="*/ 218122 w 674084"/>
                        <a:gd name="connsiteY109" fmla="*/ 233934 h 754951"/>
                        <a:gd name="connsiteX110" fmla="*/ 264986 w 674084"/>
                        <a:gd name="connsiteY110" fmla="*/ 213836 h 754951"/>
                        <a:gd name="connsiteX111" fmla="*/ 271653 w 674084"/>
                        <a:gd name="connsiteY111" fmla="*/ 229267 h 754951"/>
                        <a:gd name="connsiteX112" fmla="*/ 224885 w 674084"/>
                        <a:gd name="connsiteY112" fmla="*/ 249555 h 754951"/>
                        <a:gd name="connsiteX113" fmla="*/ 218122 w 674084"/>
                        <a:gd name="connsiteY113" fmla="*/ 233934 h 754951"/>
                        <a:gd name="connsiteX114" fmla="*/ 204883 w 674084"/>
                        <a:gd name="connsiteY114" fmla="*/ 203168 h 754951"/>
                        <a:gd name="connsiteX115" fmla="*/ 251460 w 674084"/>
                        <a:gd name="connsiteY115" fmla="*/ 182594 h 754951"/>
                        <a:gd name="connsiteX116" fmla="*/ 258318 w 674084"/>
                        <a:gd name="connsiteY116" fmla="*/ 198311 h 754951"/>
                        <a:gd name="connsiteX117" fmla="*/ 211455 w 674084"/>
                        <a:gd name="connsiteY117" fmla="*/ 218408 h 754951"/>
                        <a:gd name="connsiteX118" fmla="*/ 204883 w 674084"/>
                        <a:gd name="connsiteY118" fmla="*/ 203168 h 754951"/>
                        <a:gd name="connsiteX119" fmla="*/ 191167 w 674084"/>
                        <a:gd name="connsiteY119" fmla="*/ 173260 h 754951"/>
                        <a:gd name="connsiteX120" fmla="*/ 237077 w 674084"/>
                        <a:gd name="connsiteY120" fmla="*/ 151067 h 754951"/>
                        <a:gd name="connsiteX121" fmla="*/ 244507 w 674084"/>
                        <a:gd name="connsiteY121" fmla="*/ 166878 h 754951"/>
                        <a:gd name="connsiteX122" fmla="*/ 198120 w 674084"/>
                        <a:gd name="connsiteY122" fmla="*/ 188023 h 754951"/>
                        <a:gd name="connsiteX123" fmla="*/ 191167 w 674084"/>
                        <a:gd name="connsiteY123" fmla="*/ 173260 h 754951"/>
                        <a:gd name="connsiteX124" fmla="*/ 176403 w 674084"/>
                        <a:gd name="connsiteY124" fmla="*/ 144685 h 754951"/>
                        <a:gd name="connsiteX125" fmla="*/ 220790 w 674084"/>
                        <a:gd name="connsiteY125" fmla="*/ 119729 h 754951"/>
                        <a:gd name="connsiteX126" fmla="*/ 229171 w 674084"/>
                        <a:gd name="connsiteY126" fmla="*/ 135350 h 754951"/>
                        <a:gd name="connsiteX127" fmla="*/ 183928 w 674084"/>
                        <a:gd name="connsiteY127" fmla="*/ 158782 h 754951"/>
                        <a:gd name="connsiteX128" fmla="*/ 176403 w 674084"/>
                        <a:gd name="connsiteY128" fmla="*/ 144685 h 754951"/>
                        <a:gd name="connsiteX129" fmla="*/ 159829 w 674084"/>
                        <a:gd name="connsiteY129" fmla="*/ 117920 h 754951"/>
                        <a:gd name="connsiteX130" fmla="*/ 201835 w 674084"/>
                        <a:gd name="connsiteY130" fmla="*/ 89059 h 754951"/>
                        <a:gd name="connsiteX131" fmla="*/ 211741 w 674084"/>
                        <a:gd name="connsiteY131" fmla="*/ 104299 h 754951"/>
                        <a:gd name="connsiteX132" fmla="*/ 168307 w 674084"/>
                        <a:gd name="connsiteY132" fmla="*/ 131064 h 754951"/>
                        <a:gd name="connsiteX133" fmla="*/ 159829 w 674084"/>
                        <a:gd name="connsiteY133" fmla="*/ 118015 h 754951"/>
                        <a:gd name="connsiteX134" fmla="*/ 141065 w 674084"/>
                        <a:gd name="connsiteY134" fmla="*/ 93536 h 754951"/>
                        <a:gd name="connsiteX135" fmla="*/ 179451 w 674084"/>
                        <a:gd name="connsiteY135" fmla="*/ 60008 h 754951"/>
                        <a:gd name="connsiteX136" fmla="*/ 191167 w 674084"/>
                        <a:gd name="connsiteY136" fmla="*/ 74200 h 754951"/>
                        <a:gd name="connsiteX137" fmla="*/ 150781 w 674084"/>
                        <a:gd name="connsiteY137" fmla="*/ 105347 h 754951"/>
                        <a:gd name="connsiteX138" fmla="*/ 141065 w 674084"/>
                        <a:gd name="connsiteY138" fmla="*/ 93536 h 754951"/>
                        <a:gd name="connsiteX139" fmla="*/ 119729 w 674084"/>
                        <a:gd name="connsiteY139" fmla="*/ 72200 h 754951"/>
                        <a:gd name="connsiteX140" fmla="*/ 153162 w 674084"/>
                        <a:gd name="connsiteY140" fmla="*/ 33719 h 754951"/>
                        <a:gd name="connsiteX141" fmla="*/ 166783 w 674084"/>
                        <a:gd name="connsiteY141" fmla="*/ 46482 h 754951"/>
                        <a:gd name="connsiteX142" fmla="*/ 130683 w 674084"/>
                        <a:gd name="connsiteY142" fmla="*/ 82487 h 754951"/>
                        <a:gd name="connsiteX143" fmla="*/ 119729 w 674084"/>
                        <a:gd name="connsiteY143" fmla="*/ 72200 h 754951"/>
                        <a:gd name="connsiteX144" fmla="*/ 0 w 674084"/>
                        <a:gd name="connsiteY144" fmla="*/ 46006 h 754951"/>
                        <a:gd name="connsiteX145" fmla="*/ 13049 w 674084"/>
                        <a:gd name="connsiteY145" fmla="*/ 28766 h 754951"/>
                        <a:gd name="connsiteX146" fmla="*/ 50482 w 674084"/>
                        <a:gd name="connsiteY146" fmla="*/ 63341 h 754951"/>
                        <a:gd name="connsiteX147" fmla="*/ 43243 w 674084"/>
                        <a:gd name="connsiteY147" fmla="*/ 72962 h 754951"/>
                        <a:gd name="connsiteX148" fmla="*/ 0 w 674084"/>
                        <a:gd name="connsiteY148" fmla="*/ 46006 h 754951"/>
                        <a:gd name="connsiteX149" fmla="*/ 97441 w 674084"/>
                        <a:gd name="connsiteY149" fmla="*/ 56674 h 754951"/>
                        <a:gd name="connsiteX150" fmla="*/ 120015 w 674084"/>
                        <a:gd name="connsiteY150" fmla="*/ 10954 h 754951"/>
                        <a:gd name="connsiteX151" fmla="*/ 137827 w 674084"/>
                        <a:gd name="connsiteY151" fmla="*/ 21622 h 754951"/>
                        <a:gd name="connsiteX152" fmla="*/ 108490 w 674084"/>
                        <a:gd name="connsiteY152" fmla="*/ 63246 h 754951"/>
                        <a:gd name="connsiteX153" fmla="*/ 97441 w 674084"/>
                        <a:gd name="connsiteY153" fmla="*/ 56579 h 754951"/>
                        <a:gd name="connsiteX154" fmla="*/ 30480 w 674084"/>
                        <a:gd name="connsiteY154" fmla="*/ 13811 h 754951"/>
                        <a:gd name="connsiteX155" fmla="*/ 52388 w 674084"/>
                        <a:gd name="connsiteY155" fmla="*/ 3524 h 754951"/>
                        <a:gd name="connsiteX156" fmla="*/ 67056 w 674084"/>
                        <a:gd name="connsiteY156" fmla="*/ 52292 h 754951"/>
                        <a:gd name="connsiteX157" fmla="*/ 58579 w 674084"/>
                        <a:gd name="connsiteY157" fmla="*/ 56293 h 754951"/>
                        <a:gd name="connsiteX158" fmla="*/ 30480 w 674084"/>
                        <a:gd name="connsiteY158" fmla="*/ 13716 h 754951"/>
                        <a:gd name="connsiteX159" fmla="*/ 76295 w 674084"/>
                        <a:gd name="connsiteY159" fmla="*/ 50959 h 754951"/>
                        <a:gd name="connsiteX160" fmla="*/ 76486 w 674084"/>
                        <a:gd name="connsiteY160" fmla="*/ 0 h 754951"/>
                        <a:gd name="connsiteX161" fmla="*/ 99631 w 674084"/>
                        <a:gd name="connsiteY161" fmla="*/ 3143 h 754951"/>
                        <a:gd name="connsiteX162" fmla="*/ 86487 w 674084"/>
                        <a:gd name="connsiteY162" fmla="*/ 52387 h 754951"/>
                        <a:gd name="connsiteX163" fmla="*/ 76295 w 674084"/>
                        <a:gd name="connsiteY163" fmla="*/ 50959 h 7549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</a:cxnLst>
                      <a:rect l="l" t="t" r="r" b="b"/>
                      <a:pathLst>
                        <a:path w="674084" h="754951">
                          <a:moveTo>
                            <a:pt x="614648" y="741045"/>
                          </a:moveTo>
                          <a:cubicBezTo>
                            <a:pt x="616077" y="736092"/>
                            <a:pt x="617315" y="731234"/>
                            <a:pt x="618268" y="726281"/>
                          </a:cubicBezTo>
                          <a:lnTo>
                            <a:pt x="668083" y="736949"/>
                          </a:lnTo>
                          <a:cubicBezTo>
                            <a:pt x="666845" y="742950"/>
                            <a:pt x="665321" y="748855"/>
                            <a:pt x="663607" y="754952"/>
                          </a:cubicBezTo>
                          <a:lnTo>
                            <a:pt x="614553" y="741045"/>
                          </a:lnTo>
                          <a:close/>
                          <a:moveTo>
                            <a:pt x="620935" y="711422"/>
                          </a:moveTo>
                          <a:cubicBezTo>
                            <a:pt x="621602" y="706469"/>
                            <a:pt x="622173" y="701421"/>
                            <a:pt x="622554" y="696468"/>
                          </a:cubicBezTo>
                          <a:lnTo>
                            <a:pt x="673417" y="700088"/>
                          </a:lnTo>
                          <a:cubicBezTo>
                            <a:pt x="672941" y="706279"/>
                            <a:pt x="672274" y="712470"/>
                            <a:pt x="671417" y="718661"/>
                          </a:cubicBezTo>
                          <a:lnTo>
                            <a:pt x="620935" y="711422"/>
                          </a:lnTo>
                          <a:close/>
                          <a:moveTo>
                            <a:pt x="623125" y="679799"/>
                          </a:moveTo>
                          <a:cubicBezTo>
                            <a:pt x="623125" y="675227"/>
                            <a:pt x="623030" y="670560"/>
                            <a:pt x="622745" y="665988"/>
                          </a:cubicBezTo>
                          <a:lnTo>
                            <a:pt x="673608" y="663130"/>
                          </a:lnTo>
                          <a:cubicBezTo>
                            <a:pt x="673894" y="668750"/>
                            <a:pt x="674084" y="674275"/>
                            <a:pt x="674084" y="680180"/>
                          </a:cubicBezTo>
                          <a:lnTo>
                            <a:pt x="658749" y="680942"/>
                          </a:lnTo>
                          <a:lnTo>
                            <a:pt x="623125" y="679799"/>
                          </a:lnTo>
                          <a:close/>
                          <a:moveTo>
                            <a:pt x="619125" y="635413"/>
                          </a:moveTo>
                          <a:lnTo>
                            <a:pt x="669322" y="626650"/>
                          </a:lnTo>
                          <a:cubicBezTo>
                            <a:pt x="670370" y="632651"/>
                            <a:pt x="671227" y="638651"/>
                            <a:pt x="671989" y="644747"/>
                          </a:cubicBezTo>
                          <a:lnTo>
                            <a:pt x="621411" y="650748"/>
                          </a:lnTo>
                          <a:cubicBezTo>
                            <a:pt x="620840" y="645700"/>
                            <a:pt x="620078" y="640556"/>
                            <a:pt x="619220" y="635508"/>
                          </a:cubicBezTo>
                          <a:close/>
                          <a:moveTo>
                            <a:pt x="612267" y="604933"/>
                          </a:moveTo>
                          <a:lnTo>
                            <a:pt x="661416" y="591407"/>
                          </a:lnTo>
                          <a:cubicBezTo>
                            <a:pt x="663035" y="597218"/>
                            <a:pt x="664464" y="603028"/>
                            <a:pt x="665798" y="608933"/>
                          </a:cubicBezTo>
                          <a:lnTo>
                            <a:pt x="616077" y="620173"/>
                          </a:lnTo>
                          <a:cubicBezTo>
                            <a:pt x="614934" y="615125"/>
                            <a:pt x="613600" y="610076"/>
                            <a:pt x="612267" y="604933"/>
                          </a:cubicBezTo>
                          <a:close/>
                          <a:moveTo>
                            <a:pt x="602647" y="574643"/>
                          </a:moveTo>
                          <a:lnTo>
                            <a:pt x="650557" y="557403"/>
                          </a:lnTo>
                          <a:cubicBezTo>
                            <a:pt x="652558" y="563023"/>
                            <a:pt x="654463" y="568643"/>
                            <a:pt x="656273" y="574167"/>
                          </a:cubicBezTo>
                          <a:lnTo>
                            <a:pt x="607695" y="589693"/>
                          </a:lnTo>
                          <a:cubicBezTo>
                            <a:pt x="606076" y="584645"/>
                            <a:pt x="604361" y="579596"/>
                            <a:pt x="602552" y="574548"/>
                          </a:cubicBezTo>
                          <a:close/>
                          <a:moveTo>
                            <a:pt x="590836" y="546259"/>
                          </a:moveTo>
                          <a:lnTo>
                            <a:pt x="636461" y="523494"/>
                          </a:lnTo>
                          <a:cubicBezTo>
                            <a:pt x="639128" y="528828"/>
                            <a:pt x="641699" y="534353"/>
                            <a:pt x="644176" y="540258"/>
                          </a:cubicBezTo>
                          <a:lnTo>
                            <a:pt x="597217" y="560070"/>
                          </a:lnTo>
                          <a:cubicBezTo>
                            <a:pt x="595122" y="555212"/>
                            <a:pt x="593027" y="550640"/>
                            <a:pt x="590836" y="546259"/>
                          </a:cubicBezTo>
                          <a:close/>
                          <a:moveTo>
                            <a:pt x="575691" y="520827"/>
                          </a:moveTo>
                          <a:lnTo>
                            <a:pt x="617125" y="491109"/>
                          </a:lnTo>
                          <a:cubicBezTo>
                            <a:pt x="620744" y="496062"/>
                            <a:pt x="624173" y="501396"/>
                            <a:pt x="627507" y="507016"/>
                          </a:cubicBezTo>
                          <a:lnTo>
                            <a:pt x="583787" y="533114"/>
                          </a:lnTo>
                          <a:cubicBezTo>
                            <a:pt x="581215" y="528733"/>
                            <a:pt x="578549" y="524637"/>
                            <a:pt x="575786" y="520827"/>
                          </a:cubicBezTo>
                          <a:close/>
                          <a:moveTo>
                            <a:pt x="556927" y="499491"/>
                          </a:moveTo>
                          <a:lnTo>
                            <a:pt x="591312" y="461867"/>
                          </a:lnTo>
                          <a:cubicBezTo>
                            <a:pt x="596074" y="466154"/>
                            <a:pt x="600551" y="470821"/>
                            <a:pt x="605028" y="475869"/>
                          </a:cubicBezTo>
                          <a:lnTo>
                            <a:pt x="566737" y="509492"/>
                          </a:lnTo>
                          <a:cubicBezTo>
                            <a:pt x="563594" y="505873"/>
                            <a:pt x="560261" y="502539"/>
                            <a:pt x="556927" y="499396"/>
                          </a:cubicBezTo>
                          <a:close/>
                          <a:moveTo>
                            <a:pt x="533876" y="482156"/>
                          </a:moveTo>
                          <a:lnTo>
                            <a:pt x="560546" y="438722"/>
                          </a:lnTo>
                          <a:cubicBezTo>
                            <a:pt x="565975" y="442055"/>
                            <a:pt x="571310" y="445675"/>
                            <a:pt x="576453" y="449485"/>
                          </a:cubicBezTo>
                          <a:lnTo>
                            <a:pt x="545878" y="490252"/>
                          </a:lnTo>
                          <a:cubicBezTo>
                            <a:pt x="541973" y="487394"/>
                            <a:pt x="537972" y="484632"/>
                            <a:pt x="533876" y="482156"/>
                          </a:cubicBezTo>
                          <a:close/>
                          <a:moveTo>
                            <a:pt x="507016" y="468344"/>
                          </a:moveTo>
                          <a:lnTo>
                            <a:pt x="527495" y="421672"/>
                          </a:lnTo>
                          <a:cubicBezTo>
                            <a:pt x="533210" y="424148"/>
                            <a:pt x="538734" y="426720"/>
                            <a:pt x="544068" y="429482"/>
                          </a:cubicBezTo>
                          <a:lnTo>
                            <a:pt x="520922" y="474917"/>
                          </a:lnTo>
                          <a:cubicBezTo>
                            <a:pt x="516445" y="472631"/>
                            <a:pt x="511778" y="470440"/>
                            <a:pt x="507016" y="468344"/>
                          </a:cubicBezTo>
                          <a:close/>
                          <a:moveTo>
                            <a:pt x="477298" y="456819"/>
                          </a:moveTo>
                          <a:lnTo>
                            <a:pt x="494252" y="408813"/>
                          </a:lnTo>
                          <a:cubicBezTo>
                            <a:pt x="499872" y="410813"/>
                            <a:pt x="505396" y="412814"/>
                            <a:pt x="510731" y="414909"/>
                          </a:cubicBezTo>
                          <a:lnTo>
                            <a:pt x="492347" y="462439"/>
                          </a:lnTo>
                          <a:cubicBezTo>
                            <a:pt x="487394" y="460534"/>
                            <a:pt x="482346" y="458724"/>
                            <a:pt x="477203" y="456914"/>
                          </a:cubicBezTo>
                          <a:close/>
                          <a:moveTo>
                            <a:pt x="445675" y="445961"/>
                          </a:moveTo>
                          <a:lnTo>
                            <a:pt x="462058" y="397669"/>
                          </a:lnTo>
                          <a:lnTo>
                            <a:pt x="478060" y="403098"/>
                          </a:lnTo>
                          <a:lnTo>
                            <a:pt x="461677" y="451295"/>
                          </a:lnTo>
                          <a:lnTo>
                            <a:pt x="445675" y="445865"/>
                          </a:lnTo>
                          <a:close/>
                          <a:moveTo>
                            <a:pt x="413194" y="434912"/>
                          </a:moveTo>
                          <a:lnTo>
                            <a:pt x="430530" y="387001"/>
                          </a:lnTo>
                          <a:cubicBezTo>
                            <a:pt x="435197" y="388715"/>
                            <a:pt x="439960" y="390335"/>
                            <a:pt x="444627" y="391763"/>
                          </a:cubicBezTo>
                          <a:lnTo>
                            <a:pt x="446532" y="392430"/>
                          </a:lnTo>
                          <a:lnTo>
                            <a:pt x="429196" y="440341"/>
                          </a:lnTo>
                          <a:cubicBezTo>
                            <a:pt x="423767" y="438626"/>
                            <a:pt x="418433" y="436721"/>
                            <a:pt x="413099" y="434816"/>
                          </a:cubicBezTo>
                          <a:close/>
                          <a:moveTo>
                            <a:pt x="379857" y="420910"/>
                          </a:moveTo>
                          <a:lnTo>
                            <a:pt x="401765" y="374904"/>
                          </a:lnTo>
                          <a:cubicBezTo>
                            <a:pt x="406432" y="377095"/>
                            <a:pt x="411194" y="379286"/>
                            <a:pt x="416052" y="381286"/>
                          </a:cubicBezTo>
                          <a:lnTo>
                            <a:pt x="396335" y="428244"/>
                          </a:lnTo>
                          <a:cubicBezTo>
                            <a:pt x="390715" y="425863"/>
                            <a:pt x="385191" y="423482"/>
                            <a:pt x="379857" y="420910"/>
                          </a:cubicBezTo>
                          <a:close/>
                          <a:moveTo>
                            <a:pt x="347853" y="403479"/>
                          </a:moveTo>
                          <a:lnTo>
                            <a:pt x="374618" y="360045"/>
                          </a:lnTo>
                          <a:cubicBezTo>
                            <a:pt x="379000" y="362712"/>
                            <a:pt x="383477" y="365284"/>
                            <a:pt x="387953" y="367760"/>
                          </a:cubicBezTo>
                          <a:lnTo>
                            <a:pt x="363665" y="412623"/>
                          </a:lnTo>
                          <a:cubicBezTo>
                            <a:pt x="358235" y="409670"/>
                            <a:pt x="352996" y="406622"/>
                            <a:pt x="347853" y="403479"/>
                          </a:cubicBezTo>
                          <a:close/>
                          <a:moveTo>
                            <a:pt x="317754" y="382334"/>
                          </a:moveTo>
                          <a:lnTo>
                            <a:pt x="349567" y="342519"/>
                          </a:lnTo>
                          <a:cubicBezTo>
                            <a:pt x="353568" y="345662"/>
                            <a:pt x="357569" y="348710"/>
                            <a:pt x="361760" y="351663"/>
                          </a:cubicBezTo>
                          <a:lnTo>
                            <a:pt x="332518" y="393383"/>
                          </a:lnTo>
                          <a:cubicBezTo>
                            <a:pt x="327469" y="389858"/>
                            <a:pt x="322516" y="386143"/>
                            <a:pt x="317754" y="382334"/>
                          </a:cubicBezTo>
                          <a:close/>
                          <a:moveTo>
                            <a:pt x="290322" y="357378"/>
                          </a:moveTo>
                          <a:lnTo>
                            <a:pt x="327089" y="322040"/>
                          </a:lnTo>
                          <a:cubicBezTo>
                            <a:pt x="330613" y="325660"/>
                            <a:pt x="334232" y="329184"/>
                            <a:pt x="337947" y="332613"/>
                          </a:cubicBezTo>
                          <a:lnTo>
                            <a:pt x="303657" y="370332"/>
                          </a:lnTo>
                          <a:cubicBezTo>
                            <a:pt x="299085" y="366141"/>
                            <a:pt x="294608" y="361855"/>
                            <a:pt x="290322" y="357378"/>
                          </a:cubicBezTo>
                          <a:close/>
                          <a:moveTo>
                            <a:pt x="266414" y="328803"/>
                          </a:moveTo>
                          <a:lnTo>
                            <a:pt x="307753" y="298990"/>
                          </a:lnTo>
                          <a:cubicBezTo>
                            <a:pt x="310706" y="303086"/>
                            <a:pt x="313753" y="306991"/>
                            <a:pt x="316992" y="310896"/>
                          </a:cubicBezTo>
                          <a:lnTo>
                            <a:pt x="277940" y="343567"/>
                          </a:lnTo>
                          <a:cubicBezTo>
                            <a:pt x="273939" y="338804"/>
                            <a:pt x="270129" y="333947"/>
                            <a:pt x="266510" y="328898"/>
                          </a:cubicBezTo>
                          <a:close/>
                          <a:moveTo>
                            <a:pt x="246793" y="297275"/>
                          </a:moveTo>
                          <a:lnTo>
                            <a:pt x="291751" y="273368"/>
                          </a:lnTo>
                          <a:cubicBezTo>
                            <a:pt x="294132" y="277844"/>
                            <a:pt x="296608" y="282226"/>
                            <a:pt x="299275" y="286512"/>
                          </a:cubicBezTo>
                          <a:lnTo>
                            <a:pt x="255937" y="313373"/>
                          </a:lnTo>
                          <a:cubicBezTo>
                            <a:pt x="252698" y="308134"/>
                            <a:pt x="249650" y="302800"/>
                            <a:pt x="246697" y="297275"/>
                          </a:cubicBezTo>
                          <a:close/>
                          <a:moveTo>
                            <a:pt x="236125" y="274796"/>
                          </a:moveTo>
                          <a:lnTo>
                            <a:pt x="231743" y="265081"/>
                          </a:lnTo>
                          <a:lnTo>
                            <a:pt x="278320" y="244411"/>
                          </a:lnTo>
                          <a:lnTo>
                            <a:pt x="282797" y="254413"/>
                          </a:lnTo>
                          <a:cubicBezTo>
                            <a:pt x="283559" y="256223"/>
                            <a:pt x="284321" y="257937"/>
                            <a:pt x="285083" y="259747"/>
                          </a:cubicBezTo>
                          <a:lnTo>
                            <a:pt x="238601" y="280607"/>
                          </a:lnTo>
                          <a:cubicBezTo>
                            <a:pt x="237649" y="278416"/>
                            <a:pt x="236601" y="276130"/>
                            <a:pt x="236125" y="274796"/>
                          </a:cubicBezTo>
                          <a:close/>
                          <a:moveTo>
                            <a:pt x="218122" y="233934"/>
                          </a:moveTo>
                          <a:lnTo>
                            <a:pt x="264986" y="213836"/>
                          </a:lnTo>
                          <a:lnTo>
                            <a:pt x="271653" y="229267"/>
                          </a:lnTo>
                          <a:lnTo>
                            <a:pt x="224885" y="249555"/>
                          </a:lnTo>
                          <a:lnTo>
                            <a:pt x="218122" y="233934"/>
                          </a:lnTo>
                          <a:close/>
                          <a:moveTo>
                            <a:pt x="204883" y="203168"/>
                          </a:moveTo>
                          <a:lnTo>
                            <a:pt x="251460" y="182594"/>
                          </a:lnTo>
                          <a:cubicBezTo>
                            <a:pt x="253746" y="187833"/>
                            <a:pt x="256032" y="193072"/>
                            <a:pt x="258318" y="198311"/>
                          </a:cubicBezTo>
                          <a:lnTo>
                            <a:pt x="211455" y="218408"/>
                          </a:lnTo>
                          <a:cubicBezTo>
                            <a:pt x="209264" y="213360"/>
                            <a:pt x="207073" y="208217"/>
                            <a:pt x="204883" y="203168"/>
                          </a:cubicBezTo>
                          <a:close/>
                          <a:moveTo>
                            <a:pt x="191167" y="173260"/>
                          </a:moveTo>
                          <a:lnTo>
                            <a:pt x="237077" y="151067"/>
                          </a:lnTo>
                          <a:cubicBezTo>
                            <a:pt x="239649" y="156305"/>
                            <a:pt x="242030" y="161544"/>
                            <a:pt x="244507" y="166878"/>
                          </a:cubicBezTo>
                          <a:lnTo>
                            <a:pt x="198120" y="188023"/>
                          </a:lnTo>
                          <a:cubicBezTo>
                            <a:pt x="195834" y="183071"/>
                            <a:pt x="193548" y="178118"/>
                            <a:pt x="191167" y="173260"/>
                          </a:cubicBezTo>
                          <a:close/>
                          <a:moveTo>
                            <a:pt x="176403" y="144685"/>
                          </a:moveTo>
                          <a:lnTo>
                            <a:pt x="220790" y="119729"/>
                          </a:lnTo>
                          <a:cubicBezTo>
                            <a:pt x="223647" y="124873"/>
                            <a:pt x="226504" y="130112"/>
                            <a:pt x="229171" y="135350"/>
                          </a:cubicBezTo>
                          <a:lnTo>
                            <a:pt x="183928" y="158782"/>
                          </a:lnTo>
                          <a:cubicBezTo>
                            <a:pt x="181451" y="154019"/>
                            <a:pt x="178975" y="149352"/>
                            <a:pt x="176403" y="144685"/>
                          </a:cubicBezTo>
                          <a:close/>
                          <a:moveTo>
                            <a:pt x="159829" y="117920"/>
                          </a:moveTo>
                          <a:lnTo>
                            <a:pt x="201835" y="89059"/>
                          </a:lnTo>
                          <a:cubicBezTo>
                            <a:pt x="205264" y="94012"/>
                            <a:pt x="208597" y="99155"/>
                            <a:pt x="211741" y="104299"/>
                          </a:cubicBezTo>
                          <a:lnTo>
                            <a:pt x="168307" y="131064"/>
                          </a:lnTo>
                          <a:cubicBezTo>
                            <a:pt x="165544" y="126683"/>
                            <a:pt x="162782" y="122301"/>
                            <a:pt x="159829" y="118015"/>
                          </a:cubicBezTo>
                          <a:close/>
                          <a:moveTo>
                            <a:pt x="141065" y="93536"/>
                          </a:moveTo>
                          <a:lnTo>
                            <a:pt x="179451" y="60008"/>
                          </a:lnTo>
                          <a:cubicBezTo>
                            <a:pt x="183547" y="64675"/>
                            <a:pt x="187357" y="69437"/>
                            <a:pt x="191167" y="74200"/>
                          </a:cubicBezTo>
                          <a:lnTo>
                            <a:pt x="150781" y="105347"/>
                          </a:lnTo>
                          <a:cubicBezTo>
                            <a:pt x="147638" y="101346"/>
                            <a:pt x="144399" y="97345"/>
                            <a:pt x="141065" y="93536"/>
                          </a:cubicBezTo>
                          <a:close/>
                          <a:moveTo>
                            <a:pt x="119729" y="72200"/>
                          </a:moveTo>
                          <a:lnTo>
                            <a:pt x="153162" y="33719"/>
                          </a:lnTo>
                          <a:cubicBezTo>
                            <a:pt x="157924" y="37814"/>
                            <a:pt x="162401" y="42101"/>
                            <a:pt x="166783" y="46482"/>
                          </a:cubicBezTo>
                          <a:lnTo>
                            <a:pt x="130683" y="82487"/>
                          </a:lnTo>
                          <a:cubicBezTo>
                            <a:pt x="127159" y="78962"/>
                            <a:pt x="123539" y="75533"/>
                            <a:pt x="119729" y="72200"/>
                          </a:cubicBezTo>
                          <a:close/>
                          <a:moveTo>
                            <a:pt x="0" y="46006"/>
                          </a:moveTo>
                          <a:cubicBezTo>
                            <a:pt x="3905" y="39719"/>
                            <a:pt x="8382" y="33909"/>
                            <a:pt x="13049" y="28766"/>
                          </a:cubicBezTo>
                          <a:lnTo>
                            <a:pt x="50482" y="63341"/>
                          </a:lnTo>
                          <a:cubicBezTo>
                            <a:pt x="47911" y="66104"/>
                            <a:pt x="45529" y="69342"/>
                            <a:pt x="43243" y="72962"/>
                          </a:cubicBezTo>
                          <a:lnTo>
                            <a:pt x="0" y="46006"/>
                          </a:lnTo>
                          <a:close/>
                          <a:moveTo>
                            <a:pt x="97441" y="56674"/>
                          </a:moveTo>
                          <a:lnTo>
                            <a:pt x="120015" y="10954"/>
                          </a:lnTo>
                          <a:cubicBezTo>
                            <a:pt x="126016" y="13906"/>
                            <a:pt x="132016" y="17526"/>
                            <a:pt x="137827" y="21622"/>
                          </a:cubicBezTo>
                          <a:lnTo>
                            <a:pt x="108490" y="63246"/>
                          </a:lnTo>
                          <a:cubicBezTo>
                            <a:pt x="104775" y="60674"/>
                            <a:pt x="101060" y="58388"/>
                            <a:pt x="97441" y="56579"/>
                          </a:cubicBezTo>
                          <a:close/>
                          <a:moveTo>
                            <a:pt x="30480" y="13811"/>
                          </a:moveTo>
                          <a:cubicBezTo>
                            <a:pt x="37338" y="9239"/>
                            <a:pt x="44672" y="5810"/>
                            <a:pt x="52388" y="3524"/>
                          </a:cubicBezTo>
                          <a:lnTo>
                            <a:pt x="67056" y="52292"/>
                          </a:lnTo>
                          <a:cubicBezTo>
                            <a:pt x="64103" y="53150"/>
                            <a:pt x="61246" y="54578"/>
                            <a:pt x="58579" y="56293"/>
                          </a:cubicBezTo>
                          <a:lnTo>
                            <a:pt x="30480" y="13716"/>
                          </a:lnTo>
                          <a:close/>
                          <a:moveTo>
                            <a:pt x="76295" y="50959"/>
                          </a:moveTo>
                          <a:lnTo>
                            <a:pt x="76486" y="0"/>
                          </a:lnTo>
                          <a:cubicBezTo>
                            <a:pt x="84106" y="0"/>
                            <a:pt x="91916" y="1048"/>
                            <a:pt x="99631" y="3143"/>
                          </a:cubicBezTo>
                          <a:lnTo>
                            <a:pt x="86487" y="52387"/>
                          </a:lnTo>
                          <a:cubicBezTo>
                            <a:pt x="82963" y="51435"/>
                            <a:pt x="79534" y="50959"/>
                            <a:pt x="76295" y="50959"/>
                          </a:cubicBez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55" name="Forma libre: forma 54">
                      <a:extLst>
                        <a:ext uri="{FF2B5EF4-FFF2-40B4-BE49-F238E27FC236}">
                          <a16:creationId xmlns:a16="http://schemas.microsoft.com/office/drawing/2014/main" id="{16159F0B-DABA-4146-A819-9A4A43786A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67900" y="2412777"/>
                      <a:ext cx="50387" cy="26955"/>
                    </a:xfrm>
                    <a:custGeom>
                      <a:avLst/>
                      <a:gdLst>
                        <a:gd name="connsiteX0" fmla="*/ 47815 w 50387"/>
                        <a:gd name="connsiteY0" fmla="*/ 26956 h 26955"/>
                        <a:gd name="connsiteX1" fmla="*/ 50387 w 50387"/>
                        <a:gd name="connsiteY1" fmla="*/ 20479 h 26955"/>
                        <a:gd name="connsiteX2" fmla="*/ 3715 w 50387"/>
                        <a:gd name="connsiteY2" fmla="*/ 0 h 26955"/>
                        <a:gd name="connsiteX3" fmla="*/ 0 w 50387"/>
                        <a:gd name="connsiteY3" fmla="*/ 9335 h 26955"/>
                        <a:gd name="connsiteX4" fmla="*/ 47815 w 50387"/>
                        <a:gd name="connsiteY4" fmla="*/ 26861 h 269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387" h="26955">
                          <a:moveTo>
                            <a:pt x="47815" y="26956"/>
                          </a:moveTo>
                          <a:cubicBezTo>
                            <a:pt x="48673" y="24670"/>
                            <a:pt x="49530" y="22574"/>
                            <a:pt x="50387" y="20479"/>
                          </a:cubicBezTo>
                          <a:lnTo>
                            <a:pt x="3715" y="0"/>
                          </a:lnTo>
                          <a:cubicBezTo>
                            <a:pt x="2381" y="3048"/>
                            <a:pt x="1143" y="6096"/>
                            <a:pt x="0" y="9335"/>
                          </a:cubicBezTo>
                          <a:lnTo>
                            <a:pt x="47815" y="26861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</p:grpSp>
              <p:grpSp>
                <p:nvGrpSpPr>
                  <p:cNvPr id="56" name="Gráfico 33">
                    <a:extLst>
                      <a:ext uri="{FF2B5EF4-FFF2-40B4-BE49-F238E27FC236}">
                        <a16:creationId xmlns:a16="http://schemas.microsoft.com/office/drawing/2014/main" id="{B619793C-27CD-4E74-8CA4-2C0A9F66885B}"/>
                      </a:ext>
                    </a:extLst>
                  </p:cNvPr>
                  <p:cNvGrpSpPr/>
                  <p:nvPr/>
                </p:nvGrpSpPr>
                <p:grpSpPr>
                  <a:xfrm>
                    <a:off x="793560" y="1760735"/>
                    <a:ext cx="640271" cy="276899"/>
                    <a:chOff x="5362574" y="2563939"/>
                    <a:chExt cx="722185" cy="312324"/>
                  </a:xfrm>
                  <a:solidFill>
                    <a:srgbClr val="6774FF"/>
                  </a:solidFill>
                </p:grpSpPr>
                <p:sp>
                  <p:nvSpPr>
                    <p:cNvPr id="57" name="Forma libre: forma 56">
                      <a:extLst>
                        <a:ext uri="{FF2B5EF4-FFF2-40B4-BE49-F238E27FC236}">
                          <a16:creationId xmlns:a16="http://schemas.microsoft.com/office/drawing/2014/main" id="{C0D695BF-24A9-4B65-80AA-34ABF4E1B5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3134" y="2563939"/>
                      <a:ext cx="51625" cy="15049"/>
                    </a:xfrm>
                    <a:custGeom>
                      <a:avLst/>
                      <a:gdLst>
                        <a:gd name="connsiteX0" fmla="*/ 50387 w 51625"/>
                        <a:gd name="connsiteY0" fmla="*/ 15049 h 15049"/>
                        <a:gd name="connsiteX1" fmla="*/ 51625 w 51625"/>
                        <a:gd name="connsiteY1" fmla="*/ 5620 h 15049"/>
                        <a:gd name="connsiteX2" fmla="*/ 952 w 51625"/>
                        <a:gd name="connsiteY2" fmla="*/ 0 h 15049"/>
                        <a:gd name="connsiteX3" fmla="*/ 0 w 51625"/>
                        <a:gd name="connsiteY3" fmla="*/ 7429 h 15049"/>
                        <a:gd name="connsiteX4" fmla="*/ 50387 w 51625"/>
                        <a:gd name="connsiteY4" fmla="*/ 15049 h 150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5" h="15049">
                          <a:moveTo>
                            <a:pt x="50387" y="15049"/>
                          </a:moveTo>
                          <a:cubicBezTo>
                            <a:pt x="50863" y="11906"/>
                            <a:pt x="51244" y="8763"/>
                            <a:pt x="51625" y="5620"/>
                          </a:cubicBezTo>
                          <a:lnTo>
                            <a:pt x="952" y="0"/>
                          </a:lnTo>
                          <a:cubicBezTo>
                            <a:pt x="667" y="2477"/>
                            <a:pt x="381" y="4953"/>
                            <a:pt x="0" y="7429"/>
                          </a:cubicBezTo>
                          <a:lnTo>
                            <a:pt x="50387" y="15049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58" name="Forma libre: forma 57">
                      <a:extLst>
                        <a:ext uri="{FF2B5EF4-FFF2-40B4-BE49-F238E27FC236}">
                          <a16:creationId xmlns:a16="http://schemas.microsoft.com/office/drawing/2014/main" id="{2C0D7947-E7FB-4DEB-AF91-61F35800C2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62574" y="2586227"/>
                      <a:ext cx="717232" cy="258317"/>
                    </a:xfrm>
                    <a:custGeom>
                      <a:avLst/>
                      <a:gdLst>
                        <a:gd name="connsiteX0" fmla="*/ 0 w 717232"/>
                        <a:gd name="connsiteY0" fmla="*/ 256889 h 258317"/>
                        <a:gd name="connsiteX1" fmla="*/ 381 w 717232"/>
                        <a:gd name="connsiteY1" fmla="*/ 240030 h 258317"/>
                        <a:gd name="connsiteX2" fmla="*/ 51244 w 717232"/>
                        <a:gd name="connsiteY2" fmla="*/ 242221 h 258317"/>
                        <a:gd name="connsiteX3" fmla="*/ 50959 w 717232"/>
                        <a:gd name="connsiteY3" fmla="*/ 258318 h 258317"/>
                        <a:gd name="connsiteX4" fmla="*/ 0 w 717232"/>
                        <a:gd name="connsiteY4" fmla="*/ 256889 h 258317"/>
                        <a:gd name="connsiteX5" fmla="*/ 1429 w 717232"/>
                        <a:gd name="connsiteY5" fmla="*/ 222028 h 258317"/>
                        <a:gd name="connsiteX6" fmla="*/ 3048 w 717232"/>
                        <a:gd name="connsiteY6" fmla="*/ 204121 h 258317"/>
                        <a:gd name="connsiteX7" fmla="*/ 53721 w 717232"/>
                        <a:gd name="connsiteY7" fmla="*/ 209360 h 258317"/>
                        <a:gd name="connsiteX8" fmla="*/ 52292 w 717232"/>
                        <a:gd name="connsiteY8" fmla="*/ 225838 h 258317"/>
                        <a:gd name="connsiteX9" fmla="*/ 1524 w 717232"/>
                        <a:gd name="connsiteY9" fmla="*/ 222028 h 258317"/>
                        <a:gd name="connsiteX10" fmla="*/ 5144 w 717232"/>
                        <a:gd name="connsiteY10" fmla="*/ 186214 h 258317"/>
                        <a:gd name="connsiteX11" fmla="*/ 7810 w 717232"/>
                        <a:gd name="connsiteY11" fmla="*/ 168307 h 258317"/>
                        <a:gd name="connsiteX12" fmla="*/ 58007 w 717232"/>
                        <a:gd name="connsiteY12" fmla="*/ 176879 h 258317"/>
                        <a:gd name="connsiteX13" fmla="*/ 55531 w 717232"/>
                        <a:gd name="connsiteY13" fmla="*/ 192976 h 258317"/>
                        <a:gd name="connsiteX14" fmla="*/ 5048 w 717232"/>
                        <a:gd name="connsiteY14" fmla="*/ 186119 h 258317"/>
                        <a:gd name="connsiteX15" fmla="*/ 11525 w 717232"/>
                        <a:gd name="connsiteY15" fmla="*/ 149828 h 258317"/>
                        <a:gd name="connsiteX16" fmla="*/ 17145 w 717232"/>
                        <a:gd name="connsiteY16" fmla="*/ 131731 h 258317"/>
                        <a:gd name="connsiteX17" fmla="*/ 19050 w 717232"/>
                        <a:gd name="connsiteY17" fmla="*/ 127825 h 258317"/>
                        <a:gd name="connsiteX18" fmla="*/ 64484 w 717232"/>
                        <a:gd name="connsiteY18" fmla="*/ 150971 h 258317"/>
                        <a:gd name="connsiteX19" fmla="*/ 63913 w 717232"/>
                        <a:gd name="connsiteY19" fmla="*/ 152210 h 258317"/>
                        <a:gd name="connsiteX20" fmla="*/ 61151 w 717232"/>
                        <a:gd name="connsiteY20" fmla="*/ 161639 h 258317"/>
                        <a:gd name="connsiteX21" fmla="*/ 11525 w 717232"/>
                        <a:gd name="connsiteY21" fmla="*/ 149828 h 258317"/>
                        <a:gd name="connsiteX22" fmla="*/ 531209 w 717232"/>
                        <a:gd name="connsiteY22" fmla="*/ 110680 h 258317"/>
                        <a:gd name="connsiteX23" fmla="*/ 539496 w 717232"/>
                        <a:gd name="connsiteY23" fmla="*/ 110299 h 258317"/>
                        <a:gd name="connsiteX24" fmla="*/ 545687 w 717232"/>
                        <a:gd name="connsiteY24" fmla="*/ 109728 h 258317"/>
                        <a:gd name="connsiteX25" fmla="*/ 551498 w 717232"/>
                        <a:gd name="connsiteY25" fmla="*/ 160401 h 258317"/>
                        <a:gd name="connsiteX26" fmla="*/ 543687 w 717232"/>
                        <a:gd name="connsiteY26" fmla="*/ 161163 h 258317"/>
                        <a:gd name="connsiteX27" fmla="*/ 531686 w 717232"/>
                        <a:gd name="connsiteY27" fmla="*/ 161735 h 258317"/>
                        <a:gd name="connsiteX28" fmla="*/ 531209 w 717232"/>
                        <a:gd name="connsiteY28" fmla="*/ 110776 h 258317"/>
                        <a:gd name="connsiteX29" fmla="*/ 491871 w 717232"/>
                        <a:gd name="connsiteY29" fmla="*/ 157544 h 258317"/>
                        <a:gd name="connsiteX30" fmla="*/ 502730 w 717232"/>
                        <a:gd name="connsiteY30" fmla="*/ 107728 h 258317"/>
                        <a:gd name="connsiteX31" fmla="*/ 517017 w 717232"/>
                        <a:gd name="connsiteY31" fmla="*/ 110014 h 258317"/>
                        <a:gd name="connsiteX32" fmla="*/ 511588 w 717232"/>
                        <a:gd name="connsiteY32" fmla="*/ 160687 h 258317"/>
                        <a:gd name="connsiteX33" fmla="*/ 491871 w 717232"/>
                        <a:gd name="connsiteY33" fmla="*/ 157544 h 258317"/>
                        <a:gd name="connsiteX34" fmla="*/ 560261 w 717232"/>
                        <a:gd name="connsiteY34" fmla="*/ 107347 h 258317"/>
                        <a:gd name="connsiteX35" fmla="*/ 574453 w 717232"/>
                        <a:gd name="connsiteY35" fmla="*/ 103537 h 258317"/>
                        <a:gd name="connsiteX36" fmla="*/ 589979 w 717232"/>
                        <a:gd name="connsiteY36" fmla="*/ 152114 h 258317"/>
                        <a:gd name="connsiteX37" fmla="*/ 570929 w 717232"/>
                        <a:gd name="connsiteY37" fmla="*/ 157163 h 258317"/>
                        <a:gd name="connsiteX38" fmla="*/ 560356 w 717232"/>
                        <a:gd name="connsiteY38" fmla="*/ 107347 h 258317"/>
                        <a:gd name="connsiteX39" fmla="*/ 455009 w 717232"/>
                        <a:gd name="connsiteY39" fmla="*/ 146018 h 258317"/>
                        <a:gd name="connsiteX40" fmla="*/ 473869 w 717232"/>
                        <a:gd name="connsiteY40" fmla="*/ 98679 h 258317"/>
                        <a:gd name="connsiteX41" fmla="*/ 488347 w 717232"/>
                        <a:gd name="connsiteY41" fmla="*/ 103822 h 258317"/>
                        <a:gd name="connsiteX42" fmla="*/ 473012 w 717232"/>
                        <a:gd name="connsiteY42" fmla="*/ 152400 h 258317"/>
                        <a:gd name="connsiteX43" fmla="*/ 455105 w 717232"/>
                        <a:gd name="connsiteY43" fmla="*/ 145923 h 258317"/>
                        <a:gd name="connsiteX44" fmla="*/ 587978 w 717232"/>
                        <a:gd name="connsiteY44" fmla="*/ 98393 h 258317"/>
                        <a:gd name="connsiteX45" fmla="*/ 600932 w 717232"/>
                        <a:gd name="connsiteY45" fmla="*/ 91821 h 258317"/>
                        <a:gd name="connsiteX46" fmla="*/ 626269 w 717232"/>
                        <a:gd name="connsiteY46" fmla="*/ 136017 h 258317"/>
                        <a:gd name="connsiteX47" fmla="*/ 608457 w 717232"/>
                        <a:gd name="connsiteY47" fmla="*/ 144971 h 258317"/>
                        <a:gd name="connsiteX48" fmla="*/ 587978 w 717232"/>
                        <a:gd name="connsiteY48" fmla="*/ 98298 h 258317"/>
                        <a:gd name="connsiteX49" fmla="*/ 31147 w 717232"/>
                        <a:gd name="connsiteY49" fmla="*/ 109156 h 258317"/>
                        <a:gd name="connsiteX50" fmla="*/ 45148 w 717232"/>
                        <a:gd name="connsiteY50" fmla="*/ 93917 h 258317"/>
                        <a:gd name="connsiteX51" fmla="*/ 80296 w 717232"/>
                        <a:gd name="connsiteY51" fmla="*/ 130778 h 258317"/>
                        <a:gd name="connsiteX52" fmla="*/ 70961 w 717232"/>
                        <a:gd name="connsiteY52" fmla="*/ 140875 h 258317"/>
                        <a:gd name="connsiteX53" fmla="*/ 31147 w 717232"/>
                        <a:gd name="connsiteY53" fmla="*/ 109061 h 258317"/>
                        <a:gd name="connsiteX54" fmla="*/ 421767 w 717232"/>
                        <a:gd name="connsiteY54" fmla="*/ 130969 h 258317"/>
                        <a:gd name="connsiteX55" fmla="*/ 444437 w 717232"/>
                        <a:gd name="connsiteY55" fmla="*/ 85344 h 258317"/>
                        <a:gd name="connsiteX56" fmla="*/ 459296 w 717232"/>
                        <a:gd name="connsiteY56" fmla="*/ 92488 h 258317"/>
                        <a:gd name="connsiteX57" fmla="*/ 438055 w 717232"/>
                        <a:gd name="connsiteY57" fmla="*/ 138779 h 258317"/>
                        <a:gd name="connsiteX58" fmla="*/ 421862 w 717232"/>
                        <a:gd name="connsiteY58" fmla="*/ 130969 h 258317"/>
                        <a:gd name="connsiteX59" fmla="*/ 613029 w 717232"/>
                        <a:gd name="connsiteY59" fmla="*/ 84011 h 258317"/>
                        <a:gd name="connsiteX60" fmla="*/ 624173 w 717232"/>
                        <a:gd name="connsiteY60" fmla="*/ 74962 h 258317"/>
                        <a:gd name="connsiteX61" fmla="*/ 658368 w 717232"/>
                        <a:gd name="connsiteY61" fmla="*/ 112681 h 258317"/>
                        <a:gd name="connsiteX62" fmla="*/ 642842 w 717232"/>
                        <a:gd name="connsiteY62" fmla="*/ 125254 h 258317"/>
                        <a:gd name="connsiteX63" fmla="*/ 612934 w 717232"/>
                        <a:gd name="connsiteY63" fmla="*/ 84011 h 258317"/>
                        <a:gd name="connsiteX64" fmla="*/ 391001 w 717232"/>
                        <a:gd name="connsiteY64" fmla="*/ 115538 h 258317"/>
                        <a:gd name="connsiteX65" fmla="*/ 413671 w 717232"/>
                        <a:gd name="connsiteY65" fmla="*/ 69914 h 258317"/>
                        <a:gd name="connsiteX66" fmla="*/ 429292 w 717232"/>
                        <a:gd name="connsiteY66" fmla="*/ 77819 h 258317"/>
                        <a:gd name="connsiteX67" fmla="*/ 406146 w 717232"/>
                        <a:gd name="connsiteY67" fmla="*/ 123158 h 258317"/>
                        <a:gd name="connsiteX68" fmla="*/ 391001 w 717232"/>
                        <a:gd name="connsiteY68" fmla="*/ 115538 h 258317"/>
                        <a:gd name="connsiteX69" fmla="*/ 60103 w 717232"/>
                        <a:gd name="connsiteY69" fmla="*/ 81248 h 258317"/>
                        <a:gd name="connsiteX70" fmla="*/ 75724 w 717232"/>
                        <a:gd name="connsiteY70" fmla="*/ 70009 h 258317"/>
                        <a:gd name="connsiteX71" fmla="*/ 103823 w 717232"/>
                        <a:gd name="connsiteY71" fmla="*/ 112490 h 258317"/>
                        <a:gd name="connsiteX72" fmla="*/ 91440 w 717232"/>
                        <a:gd name="connsiteY72" fmla="*/ 121348 h 258317"/>
                        <a:gd name="connsiteX73" fmla="*/ 60007 w 717232"/>
                        <a:gd name="connsiteY73" fmla="*/ 81248 h 258317"/>
                        <a:gd name="connsiteX74" fmla="*/ 361474 w 717232"/>
                        <a:gd name="connsiteY74" fmla="*/ 102108 h 258317"/>
                        <a:gd name="connsiteX75" fmla="*/ 380524 w 717232"/>
                        <a:gd name="connsiteY75" fmla="*/ 54864 h 258317"/>
                        <a:gd name="connsiteX76" fmla="*/ 397478 w 717232"/>
                        <a:gd name="connsiteY76" fmla="*/ 62198 h 258317"/>
                        <a:gd name="connsiteX77" fmla="*/ 376142 w 717232"/>
                        <a:gd name="connsiteY77" fmla="*/ 108490 h 258317"/>
                        <a:gd name="connsiteX78" fmla="*/ 361474 w 717232"/>
                        <a:gd name="connsiteY78" fmla="*/ 102108 h 258317"/>
                        <a:gd name="connsiteX79" fmla="*/ 91726 w 717232"/>
                        <a:gd name="connsiteY79" fmla="*/ 60198 h 258317"/>
                        <a:gd name="connsiteX80" fmla="*/ 108204 w 717232"/>
                        <a:gd name="connsiteY80" fmla="*/ 51340 h 258317"/>
                        <a:gd name="connsiteX81" fmla="*/ 130969 w 717232"/>
                        <a:gd name="connsiteY81" fmla="*/ 96965 h 258317"/>
                        <a:gd name="connsiteX82" fmla="*/ 117157 w 717232"/>
                        <a:gd name="connsiteY82" fmla="*/ 104394 h 258317"/>
                        <a:gd name="connsiteX83" fmla="*/ 91726 w 717232"/>
                        <a:gd name="connsiteY83" fmla="*/ 60198 h 258317"/>
                        <a:gd name="connsiteX84" fmla="*/ 634460 w 717232"/>
                        <a:gd name="connsiteY84" fmla="*/ 64770 h 258317"/>
                        <a:gd name="connsiteX85" fmla="*/ 643509 w 717232"/>
                        <a:gd name="connsiteY85" fmla="*/ 53435 h 258317"/>
                        <a:gd name="connsiteX86" fmla="*/ 684943 w 717232"/>
                        <a:gd name="connsiteY86" fmla="*/ 83058 h 258317"/>
                        <a:gd name="connsiteX87" fmla="*/ 672465 w 717232"/>
                        <a:gd name="connsiteY87" fmla="*/ 98679 h 258317"/>
                        <a:gd name="connsiteX88" fmla="*/ 634460 w 717232"/>
                        <a:gd name="connsiteY88" fmla="*/ 64770 h 258317"/>
                        <a:gd name="connsiteX89" fmla="*/ 332613 w 717232"/>
                        <a:gd name="connsiteY89" fmla="*/ 92869 h 258317"/>
                        <a:gd name="connsiteX90" fmla="*/ 344043 w 717232"/>
                        <a:gd name="connsiteY90" fmla="*/ 43243 h 258317"/>
                        <a:gd name="connsiteX91" fmla="*/ 362712 w 717232"/>
                        <a:gd name="connsiteY91" fmla="*/ 48482 h 258317"/>
                        <a:gd name="connsiteX92" fmla="*/ 346996 w 717232"/>
                        <a:gd name="connsiteY92" fmla="*/ 96965 h 258317"/>
                        <a:gd name="connsiteX93" fmla="*/ 332518 w 717232"/>
                        <a:gd name="connsiteY93" fmla="*/ 92964 h 258317"/>
                        <a:gd name="connsiteX94" fmla="*/ 125349 w 717232"/>
                        <a:gd name="connsiteY94" fmla="*/ 43434 h 258317"/>
                        <a:gd name="connsiteX95" fmla="*/ 131826 w 717232"/>
                        <a:gd name="connsiteY95" fmla="*/ 40767 h 258317"/>
                        <a:gd name="connsiteX96" fmla="*/ 144113 w 717232"/>
                        <a:gd name="connsiteY96" fmla="*/ 36671 h 258317"/>
                        <a:gd name="connsiteX97" fmla="*/ 158782 w 717232"/>
                        <a:gd name="connsiteY97" fmla="*/ 85439 h 258317"/>
                        <a:gd name="connsiteX98" fmla="*/ 150114 w 717232"/>
                        <a:gd name="connsiteY98" fmla="*/ 88297 h 258317"/>
                        <a:gd name="connsiteX99" fmla="*/ 145161 w 717232"/>
                        <a:gd name="connsiteY99" fmla="*/ 90297 h 258317"/>
                        <a:gd name="connsiteX100" fmla="*/ 125254 w 717232"/>
                        <a:gd name="connsiteY100" fmla="*/ 43434 h 258317"/>
                        <a:gd name="connsiteX101" fmla="*/ 299847 w 717232"/>
                        <a:gd name="connsiteY101" fmla="*/ 85153 h 258317"/>
                        <a:gd name="connsiteX102" fmla="*/ 309944 w 717232"/>
                        <a:gd name="connsiteY102" fmla="*/ 35147 h 258317"/>
                        <a:gd name="connsiteX103" fmla="*/ 327565 w 717232"/>
                        <a:gd name="connsiteY103" fmla="*/ 38957 h 258317"/>
                        <a:gd name="connsiteX104" fmla="*/ 315944 w 717232"/>
                        <a:gd name="connsiteY104" fmla="*/ 88582 h 258317"/>
                        <a:gd name="connsiteX105" fmla="*/ 299942 w 717232"/>
                        <a:gd name="connsiteY105" fmla="*/ 85058 h 258317"/>
                        <a:gd name="connsiteX106" fmla="*/ 267748 w 717232"/>
                        <a:gd name="connsiteY106" fmla="*/ 79820 h 258317"/>
                        <a:gd name="connsiteX107" fmla="*/ 274225 w 717232"/>
                        <a:gd name="connsiteY107" fmla="*/ 29242 h 258317"/>
                        <a:gd name="connsiteX108" fmla="*/ 292227 w 717232"/>
                        <a:gd name="connsiteY108" fmla="*/ 31909 h 258317"/>
                        <a:gd name="connsiteX109" fmla="*/ 283750 w 717232"/>
                        <a:gd name="connsiteY109" fmla="*/ 82201 h 258317"/>
                        <a:gd name="connsiteX110" fmla="*/ 267748 w 717232"/>
                        <a:gd name="connsiteY110" fmla="*/ 79820 h 258317"/>
                        <a:gd name="connsiteX111" fmla="*/ 162782 w 717232"/>
                        <a:gd name="connsiteY111" fmla="*/ 31909 h 258317"/>
                        <a:gd name="connsiteX112" fmla="*/ 181642 w 717232"/>
                        <a:gd name="connsiteY112" fmla="*/ 28575 h 258317"/>
                        <a:gd name="connsiteX113" fmla="*/ 188500 w 717232"/>
                        <a:gd name="connsiteY113" fmla="*/ 79057 h 258317"/>
                        <a:gd name="connsiteX114" fmla="*/ 173450 w 717232"/>
                        <a:gd name="connsiteY114" fmla="*/ 81724 h 258317"/>
                        <a:gd name="connsiteX115" fmla="*/ 162687 w 717232"/>
                        <a:gd name="connsiteY115" fmla="*/ 31909 h 258317"/>
                        <a:gd name="connsiteX116" fmla="*/ 235649 w 717232"/>
                        <a:gd name="connsiteY116" fmla="*/ 77057 h 258317"/>
                        <a:gd name="connsiteX117" fmla="*/ 237744 w 717232"/>
                        <a:gd name="connsiteY117" fmla="*/ 26098 h 258317"/>
                        <a:gd name="connsiteX118" fmla="*/ 256127 w 717232"/>
                        <a:gd name="connsiteY118" fmla="*/ 27241 h 258317"/>
                        <a:gd name="connsiteX119" fmla="*/ 251746 w 717232"/>
                        <a:gd name="connsiteY119" fmla="*/ 78010 h 258317"/>
                        <a:gd name="connsiteX120" fmla="*/ 235744 w 717232"/>
                        <a:gd name="connsiteY120" fmla="*/ 76962 h 258317"/>
                        <a:gd name="connsiteX121" fmla="*/ 200501 w 717232"/>
                        <a:gd name="connsiteY121" fmla="*/ 26670 h 258317"/>
                        <a:gd name="connsiteX122" fmla="*/ 219170 w 717232"/>
                        <a:gd name="connsiteY122" fmla="*/ 25908 h 258317"/>
                        <a:gd name="connsiteX123" fmla="*/ 219742 w 717232"/>
                        <a:gd name="connsiteY123" fmla="*/ 76867 h 258317"/>
                        <a:gd name="connsiteX124" fmla="*/ 204025 w 717232"/>
                        <a:gd name="connsiteY124" fmla="*/ 77533 h 258317"/>
                        <a:gd name="connsiteX125" fmla="*/ 200501 w 717232"/>
                        <a:gd name="connsiteY125" fmla="*/ 26670 h 258317"/>
                        <a:gd name="connsiteX126" fmla="*/ 651510 w 717232"/>
                        <a:gd name="connsiteY126" fmla="*/ 41148 h 258317"/>
                        <a:gd name="connsiteX127" fmla="*/ 658178 w 717232"/>
                        <a:gd name="connsiteY127" fmla="*/ 28099 h 258317"/>
                        <a:gd name="connsiteX128" fmla="*/ 704660 w 717232"/>
                        <a:gd name="connsiteY128" fmla="*/ 48958 h 258317"/>
                        <a:gd name="connsiteX129" fmla="*/ 695706 w 717232"/>
                        <a:gd name="connsiteY129" fmla="*/ 66484 h 258317"/>
                        <a:gd name="connsiteX130" fmla="*/ 651510 w 717232"/>
                        <a:gd name="connsiteY130" fmla="*/ 41148 h 258317"/>
                        <a:gd name="connsiteX131" fmla="*/ 663607 w 717232"/>
                        <a:gd name="connsiteY131" fmla="*/ 14288 h 258317"/>
                        <a:gd name="connsiteX132" fmla="*/ 667703 w 717232"/>
                        <a:gd name="connsiteY132" fmla="*/ 0 h 258317"/>
                        <a:gd name="connsiteX133" fmla="*/ 717233 w 717232"/>
                        <a:gd name="connsiteY133" fmla="*/ 11906 h 258317"/>
                        <a:gd name="connsiteX134" fmla="*/ 711803 w 717232"/>
                        <a:gd name="connsiteY134" fmla="*/ 30670 h 258317"/>
                        <a:gd name="connsiteX135" fmla="*/ 663607 w 717232"/>
                        <a:gd name="connsiteY135" fmla="*/ 14288 h 2583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</a:cxnLst>
                      <a:rect l="l" t="t" r="r" b="b"/>
                      <a:pathLst>
                        <a:path w="717232" h="258317">
                          <a:moveTo>
                            <a:pt x="0" y="256889"/>
                          </a:moveTo>
                          <a:cubicBezTo>
                            <a:pt x="0" y="251555"/>
                            <a:pt x="95" y="245936"/>
                            <a:pt x="381" y="240030"/>
                          </a:cubicBezTo>
                          <a:lnTo>
                            <a:pt x="51244" y="242221"/>
                          </a:lnTo>
                          <a:cubicBezTo>
                            <a:pt x="51054" y="247269"/>
                            <a:pt x="50959" y="252222"/>
                            <a:pt x="50959" y="258318"/>
                          </a:cubicBezTo>
                          <a:lnTo>
                            <a:pt x="0" y="256889"/>
                          </a:lnTo>
                          <a:close/>
                          <a:moveTo>
                            <a:pt x="1429" y="222028"/>
                          </a:moveTo>
                          <a:cubicBezTo>
                            <a:pt x="1905" y="216122"/>
                            <a:pt x="2381" y="210122"/>
                            <a:pt x="3048" y="204121"/>
                          </a:cubicBezTo>
                          <a:lnTo>
                            <a:pt x="53721" y="209360"/>
                          </a:lnTo>
                          <a:cubicBezTo>
                            <a:pt x="53150" y="214789"/>
                            <a:pt x="52673" y="220313"/>
                            <a:pt x="52292" y="225838"/>
                          </a:cubicBezTo>
                          <a:lnTo>
                            <a:pt x="1524" y="222028"/>
                          </a:lnTo>
                          <a:close/>
                          <a:moveTo>
                            <a:pt x="5144" y="186214"/>
                          </a:moveTo>
                          <a:cubicBezTo>
                            <a:pt x="6001" y="179927"/>
                            <a:pt x="6858" y="173926"/>
                            <a:pt x="7810" y="168307"/>
                          </a:cubicBezTo>
                          <a:lnTo>
                            <a:pt x="58007" y="176879"/>
                          </a:lnTo>
                          <a:cubicBezTo>
                            <a:pt x="57150" y="181927"/>
                            <a:pt x="56293" y="187357"/>
                            <a:pt x="55531" y="192976"/>
                          </a:cubicBezTo>
                          <a:lnTo>
                            <a:pt x="5048" y="186119"/>
                          </a:lnTo>
                          <a:close/>
                          <a:moveTo>
                            <a:pt x="11525" y="149828"/>
                          </a:moveTo>
                          <a:cubicBezTo>
                            <a:pt x="13240" y="142399"/>
                            <a:pt x="15049" y="136589"/>
                            <a:pt x="17145" y="131731"/>
                          </a:cubicBezTo>
                          <a:cubicBezTo>
                            <a:pt x="17717" y="130397"/>
                            <a:pt x="18383" y="129064"/>
                            <a:pt x="19050" y="127825"/>
                          </a:cubicBezTo>
                          <a:lnTo>
                            <a:pt x="64484" y="150971"/>
                          </a:lnTo>
                          <a:lnTo>
                            <a:pt x="63913" y="152210"/>
                          </a:lnTo>
                          <a:cubicBezTo>
                            <a:pt x="63627" y="152876"/>
                            <a:pt x="62579" y="155448"/>
                            <a:pt x="61151" y="161639"/>
                          </a:cubicBezTo>
                          <a:lnTo>
                            <a:pt x="11525" y="149828"/>
                          </a:lnTo>
                          <a:close/>
                          <a:moveTo>
                            <a:pt x="531209" y="110680"/>
                          </a:moveTo>
                          <a:cubicBezTo>
                            <a:pt x="533972" y="110680"/>
                            <a:pt x="536734" y="110490"/>
                            <a:pt x="539496" y="110299"/>
                          </a:cubicBezTo>
                          <a:cubicBezTo>
                            <a:pt x="541592" y="110109"/>
                            <a:pt x="543687" y="109919"/>
                            <a:pt x="545687" y="109728"/>
                          </a:cubicBezTo>
                          <a:lnTo>
                            <a:pt x="551498" y="160401"/>
                          </a:lnTo>
                          <a:cubicBezTo>
                            <a:pt x="548926" y="160687"/>
                            <a:pt x="546354" y="160972"/>
                            <a:pt x="543687" y="161163"/>
                          </a:cubicBezTo>
                          <a:cubicBezTo>
                            <a:pt x="539591" y="161449"/>
                            <a:pt x="535591" y="161735"/>
                            <a:pt x="531686" y="161735"/>
                          </a:cubicBezTo>
                          <a:lnTo>
                            <a:pt x="531209" y="110776"/>
                          </a:lnTo>
                          <a:close/>
                          <a:moveTo>
                            <a:pt x="491871" y="157544"/>
                          </a:moveTo>
                          <a:lnTo>
                            <a:pt x="502730" y="107728"/>
                          </a:lnTo>
                          <a:cubicBezTo>
                            <a:pt x="507397" y="108775"/>
                            <a:pt x="512159" y="109538"/>
                            <a:pt x="517017" y="110014"/>
                          </a:cubicBezTo>
                          <a:lnTo>
                            <a:pt x="511588" y="160687"/>
                          </a:lnTo>
                          <a:cubicBezTo>
                            <a:pt x="504920" y="159925"/>
                            <a:pt x="498348" y="158877"/>
                            <a:pt x="491871" y="157544"/>
                          </a:cubicBezTo>
                          <a:close/>
                          <a:moveTo>
                            <a:pt x="560261" y="107347"/>
                          </a:moveTo>
                          <a:cubicBezTo>
                            <a:pt x="565118" y="106299"/>
                            <a:pt x="569786" y="105061"/>
                            <a:pt x="574453" y="103537"/>
                          </a:cubicBezTo>
                          <a:lnTo>
                            <a:pt x="589979" y="152114"/>
                          </a:lnTo>
                          <a:cubicBezTo>
                            <a:pt x="583787" y="154115"/>
                            <a:pt x="577406" y="155829"/>
                            <a:pt x="570929" y="157163"/>
                          </a:cubicBezTo>
                          <a:lnTo>
                            <a:pt x="560356" y="107347"/>
                          </a:lnTo>
                          <a:close/>
                          <a:moveTo>
                            <a:pt x="455009" y="146018"/>
                          </a:moveTo>
                          <a:lnTo>
                            <a:pt x="473869" y="98679"/>
                          </a:lnTo>
                          <a:cubicBezTo>
                            <a:pt x="478631" y="100584"/>
                            <a:pt x="483394" y="102298"/>
                            <a:pt x="488347" y="103822"/>
                          </a:cubicBezTo>
                          <a:lnTo>
                            <a:pt x="473012" y="152400"/>
                          </a:lnTo>
                          <a:cubicBezTo>
                            <a:pt x="466915" y="150495"/>
                            <a:pt x="461010" y="148304"/>
                            <a:pt x="455105" y="145923"/>
                          </a:cubicBezTo>
                          <a:close/>
                          <a:moveTo>
                            <a:pt x="587978" y="98393"/>
                          </a:moveTo>
                          <a:cubicBezTo>
                            <a:pt x="592455" y="96393"/>
                            <a:pt x="596741" y="94202"/>
                            <a:pt x="600932" y="91821"/>
                          </a:cubicBezTo>
                          <a:lnTo>
                            <a:pt x="626269" y="136017"/>
                          </a:lnTo>
                          <a:cubicBezTo>
                            <a:pt x="620554" y="139255"/>
                            <a:pt x="614648" y="142303"/>
                            <a:pt x="608457" y="144971"/>
                          </a:cubicBezTo>
                          <a:lnTo>
                            <a:pt x="587978" y="98298"/>
                          </a:lnTo>
                          <a:close/>
                          <a:moveTo>
                            <a:pt x="31147" y="109156"/>
                          </a:moveTo>
                          <a:cubicBezTo>
                            <a:pt x="35243" y="104108"/>
                            <a:pt x="39910" y="98965"/>
                            <a:pt x="45148" y="93917"/>
                          </a:cubicBezTo>
                          <a:lnTo>
                            <a:pt x="80296" y="130778"/>
                          </a:lnTo>
                          <a:cubicBezTo>
                            <a:pt x="76676" y="134207"/>
                            <a:pt x="73533" y="137541"/>
                            <a:pt x="70961" y="140875"/>
                          </a:cubicBezTo>
                          <a:lnTo>
                            <a:pt x="31147" y="109061"/>
                          </a:lnTo>
                          <a:close/>
                          <a:moveTo>
                            <a:pt x="421767" y="130969"/>
                          </a:moveTo>
                          <a:lnTo>
                            <a:pt x="444437" y="85344"/>
                          </a:lnTo>
                          <a:cubicBezTo>
                            <a:pt x="449390" y="87821"/>
                            <a:pt x="454342" y="90202"/>
                            <a:pt x="459296" y="92488"/>
                          </a:cubicBezTo>
                          <a:lnTo>
                            <a:pt x="438055" y="138779"/>
                          </a:lnTo>
                          <a:cubicBezTo>
                            <a:pt x="432625" y="136303"/>
                            <a:pt x="427196" y="133731"/>
                            <a:pt x="421862" y="130969"/>
                          </a:cubicBezTo>
                          <a:close/>
                          <a:moveTo>
                            <a:pt x="613029" y="84011"/>
                          </a:moveTo>
                          <a:cubicBezTo>
                            <a:pt x="616934" y="81153"/>
                            <a:pt x="620649" y="78200"/>
                            <a:pt x="624173" y="74962"/>
                          </a:cubicBezTo>
                          <a:lnTo>
                            <a:pt x="658368" y="112681"/>
                          </a:lnTo>
                          <a:cubicBezTo>
                            <a:pt x="653415" y="117157"/>
                            <a:pt x="648272" y="121348"/>
                            <a:pt x="642842" y="125254"/>
                          </a:cubicBezTo>
                          <a:lnTo>
                            <a:pt x="612934" y="84011"/>
                          </a:lnTo>
                          <a:close/>
                          <a:moveTo>
                            <a:pt x="391001" y="115538"/>
                          </a:moveTo>
                          <a:lnTo>
                            <a:pt x="413671" y="69914"/>
                          </a:lnTo>
                          <a:cubicBezTo>
                            <a:pt x="418910" y="72485"/>
                            <a:pt x="424053" y="75152"/>
                            <a:pt x="429292" y="77819"/>
                          </a:cubicBezTo>
                          <a:lnTo>
                            <a:pt x="406146" y="123158"/>
                          </a:lnTo>
                          <a:cubicBezTo>
                            <a:pt x="401098" y="120587"/>
                            <a:pt x="396050" y="118015"/>
                            <a:pt x="391001" y="115538"/>
                          </a:cubicBezTo>
                          <a:close/>
                          <a:moveTo>
                            <a:pt x="60103" y="81248"/>
                          </a:moveTo>
                          <a:cubicBezTo>
                            <a:pt x="65151" y="77343"/>
                            <a:pt x="70390" y="73628"/>
                            <a:pt x="75724" y="70009"/>
                          </a:cubicBezTo>
                          <a:lnTo>
                            <a:pt x="103823" y="112490"/>
                          </a:lnTo>
                          <a:cubicBezTo>
                            <a:pt x="99631" y="115252"/>
                            <a:pt x="95441" y="118205"/>
                            <a:pt x="91440" y="121348"/>
                          </a:cubicBezTo>
                          <a:lnTo>
                            <a:pt x="60007" y="81248"/>
                          </a:lnTo>
                          <a:close/>
                          <a:moveTo>
                            <a:pt x="361474" y="102108"/>
                          </a:moveTo>
                          <a:lnTo>
                            <a:pt x="380524" y="54864"/>
                          </a:lnTo>
                          <a:cubicBezTo>
                            <a:pt x="386239" y="57150"/>
                            <a:pt x="391859" y="59627"/>
                            <a:pt x="397478" y="62198"/>
                          </a:cubicBezTo>
                          <a:lnTo>
                            <a:pt x="376142" y="108490"/>
                          </a:lnTo>
                          <a:cubicBezTo>
                            <a:pt x="371285" y="106204"/>
                            <a:pt x="366427" y="104108"/>
                            <a:pt x="361474" y="102108"/>
                          </a:cubicBezTo>
                          <a:close/>
                          <a:moveTo>
                            <a:pt x="91726" y="60198"/>
                          </a:moveTo>
                          <a:cubicBezTo>
                            <a:pt x="97346" y="56959"/>
                            <a:pt x="102870" y="54007"/>
                            <a:pt x="108204" y="51340"/>
                          </a:cubicBezTo>
                          <a:lnTo>
                            <a:pt x="130969" y="96965"/>
                          </a:lnTo>
                          <a:cubicBezTo>
                            <a:pt x="126492" y="99250"/>
                            <a:pt x="121825" y="101727"/>
                            <a:pt x="117157" y="104394"/>
                          </a:cubicBezTo>
                          <a:lnTo>
                            <a:pt x="91726" y="60198"/>
                          </a:lnTo>
                          <a:close/>
                          <a:moveTo>
                            <a:pt x="634460" y="64770"/>
                          </a:moveTo>
                          <a:cubicBezTo>
                            <a:pt x="637604" y="61151"/>
                            <a:pt x="640652" y="57436"/>
                            <a:pt x="643509" y="53435"/>
                          </a:cubicBezTo>
                          <a:lnTo>
                            <a:pt x="684943" y="83058"/>
                          </a:lnTo>
                          <a:cubicBezTo>
                            <a:pt x="681038" y="88487"/>
                            <a:pt x="676942" y="93726"/>
                            <a:pt x="672465" y="98679"/>
                          </a:cubicBezTo>
                          <a:lnTo>
                            <a:pt x="634460" y="64770"/>
                          </a:lnTo>
                          <a:close/>
                          <a:moveTo>
                            <a:pt x="332613" y="92869"/>
                          </a:moveTo>
                          <a:lnTo>
                            <a:pt x="344043" y="43243"/>
                          </a:lnTo>
                          <a:cubicBezTo>
                            <a:pt x="350425" y="44672"/>
                            <a:pt x="356616" y="46482"/>
                            <a:pt x="362712" y="48482"/>
                          </a:cubicBezTo>
                          <a:lnTo>
                            <a:pt x="346996" y="96965"/>
                          </a:lnTo>
                          <a:cubicBezTo>
                            <a:pt x="342233" y="95441"/>
                            <a:pt x="337471" y="94107"/>
                            <a:pt x="332518" y="92964"/>
                          </a:cubicBezTo>
                          <a:close/>
                          <a:moveTo>
                            <a:pt x="125349" y="43434"/>
                          </a:moveTo>
                          <a:lnTo>
                            <a:pt x="131826" y="40767"/>
                          </a:lnTo>
                          <a:cubicBezTo>
                            <a:pt x="135826" y="39243"/>
                            <a:pt x="140018" y="37909"/>
                            <a:pt x="144113" y="36671"/>
                          </a:cubicBezTo>
                          <a:lnTo>
                            <a:pt x="158782" y="85439"/>
                          </a:lnTo>
                          <a:cubicBezTo>
                            <a:pt x="155639" y="86392"/>
                            <a:pt x="152495" y="87440"/>
                            <a:pt x="150114" y="88297"/>
                          </a:cubicBezTo>
                          <a:lnTo>
                            <a:pt x="145161" y="90297"/>
                          </a:lnTo>
                          <a:lnTo>
                            <a:pt x="125254" y="43434"/>
                          </a:lnTo>
                          <a:close/>
                          <a:moveTo>
                            <a:pt x="299847" y="85153"/>
                          </a:moveTo>
                          <a:lnTo>
                            <a:pt x="309944" y="35147"/>
                          </a:lnTo>
                          <a:cubicBezTo>
                            <a:pt x="315849" y="36385"/>
                            <a:pt x="321755" y="37624"/>
                            <a:pt x="327565" y="38957"/>
                          </a:cubicBezTo>
                          <a:lnTo>
                            <a:pt x="315944" y="88582"/>
                          </a:lnTo>
                          <a:cubicBezTo>
                            <a:pt x="310706" y="87344"/>
                            <a:pt x="305372" y="86201"/>
                            <a:pt x="299942" y="85058"/>
                          </a:cubicBezTo>
                          <a:close/>
                          <a:moveTo>
                            <a:pt x="267748" y="79820"/>
                          </a:moveTo>
                          <a:lnTo>
                            <a:pt x="274225" y="29242"/>
                          </a:lnTo>
                          <a:cubicBezTo>
                            <a:pt x="280225" y="30004"/>
                            <a:pt x="286226" y="30956"/>
                            <a:pt x="292227" y="31909"/>
                          </a:cubicBezTo>
                          <a:lnTo>
                            <a:pt x="283750" y="82201"/>
                          </a:lnTo>
                          <a:cubicBezTo>
                            <a:pt x="278416" y="81344"/>
                            <a:pt x="273082" y="80486"/>
                            <a:pt x="267748" y="79820"/>
                          </a:cubicBezTo>
                          <a:close/>
                          <a:moveTo>
                            <a:pt x="162782" y="31909"/>
                          </a:moveTo>
                          <a:cubicBezTo>
                            <a:pt x="168974" y="30575"/>
                            <a:pt x="175355" y="29432"/>
                            <a:pt x="181642" y="28575"/>
                          </a:cubicBezTo>
                          <a:lnTo>
                            <a:pt x="188500" y="79057"/>
                          </a:lnTo>
                          <a:cubicBezTo>
                            <a:pt x="183451" y="79724"/>
                            <a:pt x="178403" y="80581"/>
                            <a:pt x="173450" y="81724"/>
                          </a:cubicBezTo>
                          <a:lnTo>
                            <a:pt x="162687" y="31909"/>
                          </a:lnTo>
                          <a:close/>
                          <a:moveTo>
                            <a:pt x="235649" y="77057"/>
                          </a:moveTo>
                          <a:lnTo>
                            <a:pt x="237744" y="26098"/>
                          </a:lnTo>
                          <a:cubicBezTo>
                            <a:pt x="243840" y="26384"/>
                            <a:pt x="250031" y="26765"/>
                            <a:pt x="256127" y="27241"/>
                          </a:cubicBezTo>
                          <a:lnTo>
                            <a:pt x="251746" y="78010"/>
                          </a:lnTo>
                          <a:cubicBezTo>
                            <a:pt x="246412" y="77533"/>
                            <a:pt x="241078" y="77248"/>
                            <a:pt x="235744" y="76962"/>
                          </a:cubicBezTo>
                          <a:close/>
                          <a:moveTo>
                            <a:pt x="200501" y="26670"/>
                          </a:moveTo>
                          <a:cubicBezTo>
                            <a:pt x="206693" y="26194"/>
                            <a:pt x="212884" y="26003"/>
                            <a:pt x="219170" y="25908"/>
                          </a:cubicBezTo>
                          <a:lnTo>
                            <a:pt x="219742" y="76867"/>
                          </a:lnTo>
                          <a:cubicBezTo>
                            <a:pt x="214503" y="76867"/>
                            <a:pt x="209264" y="77152"/>
                            <a:pt x="204025" y="77533"/>
                          </a:cubicBezTo>
                          <a:lnTo>
                            <a:pt x="200501" y="26670"/>
                          </a:lnTo>
                          <a:close/>
                          <a:moveTo>
                            <a:pt x="651510" y="41148"/>
                          </a:moveTo>
                          <a:cubicBezTo>
                            <a:pt x="653891" y="36957"/>
                            <a:pt x="656177" y="32576"/>
                            <a:pt x="658178" y="28099"/>
                          </a:cubicBezTo>
                          <a:lnTo>
                            <a:pt x="704660" y="48958"/>
                          </a:lnTo>
                          <a:cubicBezTo>
                            <a:pt x="701993" y="55054"/>
                            <a:pt x="698945" y="60865"/>
                            <a:pt x="695706" y="66484"/>
                          </a:cubicBezTo>
                          <a:lnTo>
                            <a:pt x="651510" y="41148"/>
                          </a:lnTo>
                          <a:close/>
                          <a:moveTo>
                            <a:pt x="663607" y="14288"/>
                          </a:moveTo>
                          <a:cubicBezTo>
                            <a:pt x="665226" y="9620"/>
                            <a:pt x="666560" y="4858"/>
                            <a:pt x="667703" y="0"/>
                          </a:cubicBezTo>
                          <a:lnTo>
                            <a:pt x="717233" y="11906"/>
                          </a:lnTo>
                          <a:cubicBezTo>
                            <a:pt x="715709" y="18383"/>
                            <a:pt x="713899" y="24575"/>
                            <a:pt x="711803" y="30670"/>
                          </a:cubicBezTo>
                          <a:lnTo>
                            <a:pt x="663607" y="14288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59" name="Forma libre: forma 58">
                      <a:extLst>
                        <a:ext uri="{FF2B5EF4-FFF2-40B4-BE49-F238E27FC236}">
                          <a16:creationId xmlns:a16="http://schemas.microsoft.com/office/drawing/2014/main" id="{759C4D51-7DB1-4808-B05F-AF887E85C0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63527" y="2859690"/>
                      <a:ext cx="51434" cy="16573"/>
                    </a:xfrm>
                    <a:custGeom>
                      <a:avLst/>
                      <a:gdLst>
                        <a:gd name="connsiteX0" fmla="*/ 1715 w 51434"/>
                        <a:gd name="connsiteY0" fmla="*/ 16574 h 16573"/>
                        <a:gd name="connsiteX1" fmla="*/ 51435 w 51434"/>
                        <a:gd name="connsiteY1" fmla="*/ 5429 h 16573"/>
                        <a:gd name="connsiteX2" fmla="*/ 50673 w 51434"/>
                        <a:gd name="connsiteY2" fmla="*/ 0 h 16573"/>
                        <a:gd name="connsiteX3" fmla="*/ 0 w 51434"/>
                        <a:gd name="connsiteY3" fmla="*/ 5144 h 16573"/>
                        <a:gd name="connsiteX4" fmla="*/ 1810 w 51434"/>
                        <a:gd name="connsiteY4" fmla="*/ 16478 h 165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434" h="16573">
                          <a:moveTo>
                            <a:pt x="1715" y="16574"/>
                          </a:moveTo>
                          <a:lnTo>
                            <a:pt x="51435" y="5429"/>
                          </a:lnTo>
                          <a:cubicBezTo>
                            <a:pt x="51054" y="3905"/>
                            <a:pt x="50864" y="2096"/>
                            <a:pt x="50673" y="0"/>
                          </a:cubicBezTo>
                          <a:lnTo>
                            <a:pt x="0" y="5144"/>
                          </a:lnTo>
                          <a:cubicBezTo>
                            <a:pt x="476" y="9430"/>
                            <a:pt x="1048" y="13240"/>
                            <a:pt x="1810" y="16478"/>
                          </a:cubicBez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</p:grpSp>
              <p:sp>
                <p:nvSpPr>
                  <p:cNvPr id="60" name="Forma libre: forma 59">
                    <a:extLst>
                      <a:ext uri="{FF2B5EF4-FFF2-40B4-BE49-F238E27FC236}">
                        <a16:creationId xmlns:a16="http://schemas.microsoft.com/office/drawing/2014/main" id="{445AE83A-8E91-4020-BA26-0EC670550CCE}"/>
                      </a:ext>
                    </a:extLst>
                  </p:cNvPr>
                  <p:cNvSpPr/>
                  <p:nvPr/>
                </p:nvSpPr>
                <p:spPr>
                  <a:xfrm>
                    <a:off x="1341372" y="1612499"/>
                    <a:ext cx="151580" cy="151563"/>
                  </a:xfrm>
                  <a:custGeom>
                    <a:avLst/>
                    <a:gdLst>
                      <a:gd name="connsiteX0" fmla="*/ 16754 w 170973"/>
                      <a:gd name="connsiteY0" fmla="*/ 136245 h 170954"/>
                      <a:gd name="connsiteX1" fmla="*/ 136293 w 170973"/>
                      <a:gd name="connsiteY1" fmla="*/ 154248 h 170954"/>
                      <a:gd name="connsiteX2" fmla="*/ 154295 w 170973"/>
                      <a:gd name="connsiteY2" fmla="*/ 34709 h 170954"/>
                      <a:gd name="connsiteX3" fmla="*/ 34661 w 170973"/>
                      <a:gd name="connsiteY3" fmla="*/ 16707 h 170954"/>
                      <a:gd name="connsiteX4" fmla="*/ 16754 w 170973"/>
                      <a:gd name="connsiteY4" fmla="*/ 136245 h 170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0973" h="170954">
                        <a:moveTo>
                          <a:pt x="16754" y="136245"/>
                        </a:moveTo>
                        <a:cubicBezTo>
                          <a:pt x="44757" y="174250"/>
                          <a:pt x="98383" y="182251"/>
                          <a:pt x="136293" y="154248"/>
                        </a:cubicBezTo>
                        <a:cubicBezTo>
                          <a:pt x="174202" y="126244"/>
                          <a:pt x="182298" y="72714"/>
                          <a:pt x="154295" y="34709"/>
                        </a:cubicBezTo>
                        <a:cubicBezTo>
                          <a:pt x="126291" y="-3296"/>
                          <a:pt x="72666" y="-11297"/>
                          <a:pt x="34661" y="16707"/>
                        </a:cubicBezTo>
                        <a:cubicBezTo>
                          <a:pt x="-3249" y="44710"/>
                          <a:pt x="-11345" y="98241"/>
                          <a:pt x="16754" y="136245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61" name="Forma libre: forma 60">
                    <a:extLst>
                      <a:ext uri="{FF2B5EF4-FFF2-40B4-BE49-F238E27FC236}">
                        <a16:creationId xmlns:a16="http://schemas.microsoft.com/office/drawing/2014/main" id="{E6F260F4-E01A-492A-A647-564647A8E3FD}"/>
                      </a:ext>
                    </a:extLst>
                  </p:cNvPr>
                  <p:cNvSpPr/>
                  <p:nvPr/>
                </p:nvSpPr>
                <p:spPr>
                  <a:xfrm>
                    <a:off x="1362019" y="1633205"/>
                    <a:ext cx="110335" cy="110250"/>
                  </a:xfrm>
                  <a:custGeom>
                    <a:avLst/>
                    <a:gdLst>
                      <a:gd name="connsiteX0" fmla="*/ 12134 w 124451"/>
                      <a:gd name="connsiteY0" fmla="*/ 99077 h 124355"/>
                      <a:gd name="connsiteX1" fmla="*/ 99193 w 124451"/>
                      <a:gd name="connsiteY1" fmla="*/ 112222 h 124355"/>
                      <a:gd name="connsiteX2" fmla="*/ 112242 w 124451"/>
                      <a:gd name="connsiteY2" fmla="*/ 25258 h 124355"/>
                      <a:gd name="connsiteX3" fmla="*/ 25279 w 124451"/>
                      <a:gd name="connsiteY3" fmla="*/ 12209 h 124355"/>
                      <a:gd name="connsiteX4" fmla="*/ 12134 w 124451"/>
                      <a:gd name="connsiteY4" fmla="*/ 99172 h 124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4451" h="124355">
                        <a:moveTo>
                          <a:pt x="12134" y="99077"/>
                        </a:moveTo>
                        <a:cubicBezTo>
                          <a:pt x="32613" y="126700"/>
                          <a:pt x="71475" y="132605"/>
                          <a:pt x="99193" y="112222"/>
                        </a:cubicBezTo>
                        <a:cubicBezTo>
                          <a:pt x="126815" y="91838"/>
                          <a:pt x="132721" y="52881"/>
                          <a:pt x="112242" y="25258"/>
                        </a:cubicBezTo>
                        <a:cubicBezTo>
                          <a:pt x="91859" y="-2364"/>
                          <a:pt x="52901" y="-8270"/>
                          <a:pt x="25279" y="12209"/>
                        </a:cubicBezTo>
                        <a:cubicBezTo>
                          <a:pt x="-2344" y="32593"/>
                          <a:pt x="-8249" y="71550"/>
                          <a:pt x="12134" y="99172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62" name="Forma libre: forma 61">
                    <a:extLst>
                      <a:ext uri="{FF2B5EF4-FFF2-40B4-BE49-F238E27FC236}">
                        <a16:creationId xmlns:a16="http://schemas.microsoft.com/office/drawing/2014/main" id="{061E9CCA-96F5-4A5F-BCB4-41ED7C3453D0}"/>
                      </a:ext>
                    </a:extLst>
                  </p:cNvPr>
                  <p:cNvSpPr/>
                  <p:nvPr/>
                </p:nvSpPr>
                <p:spPr>
                  <a:xfrm>
                    <a:off x="1378055" y="1649071"/>
                    <a:ext cx="78365" cy="78347"/>
                  </a:xfrm>
                  <a:custGeom>
                    <a:avLst/>
                    <a:gdLst>
                      <a:gd name="connsiteX0" fmla="*/ 8620 w 88391"/>
                      <a:gd name="connsiteY0" fmla="*/ 70417 h 88371"/>
                      <a:gd name="connsiteX1" fmla="*/ 70437 w 88391"/>
                      <a:gd name="connsiteY1" fmla="*/ 79751 h 88371"/>
                      <a:gd name="connsiteX2" fmla="*/ 79772 w 88391"/>
                      <a:gd name="connsiteY2" fmla="*/ 17934 h 88371"/>
                      <a:gd name="connsiteX3" fmla="*/ 17954 w 88391"/>
                      <a:gd name="connsiteY3" fmla="*/ 8695 h 88371"/>
                      <a:gd name="connsiteX4" fmla="*/ 8620 w 88391"/>
                      <a:gd name="connsiteY4" fmla="*/ 70417 h 883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391" h="88371">
                        <a:moveTo>
                          <a:pt x="8620" y="70417"/>
                        </a:moveTo>
                        <a:cubicBezTo>
                          <a:pt x="23098" y="90038"/>
                          <a:pt x="50816" y="94229"/>
                          <a:pt x="70437" y="79751"/>
                        </a:cubicBezTo>
                        <a:cubicBezTo>
                          <a:pt x="90059" y="65273"/>
                          <a:pt x="94250" y="37556"/>
                          <a:pt x="79772" y="17934"/>
                        </a:cubicBezTo>
                        <a:cubicBezTo>
                          <a:pt x="65294" y="-1687"/>
                          <a:pt x="37576" y="-5878"/>
                          <a:pt x="17954" y="8695"/>
                        </a:cubicBezTo>
                        <a:cubicBezTo>
                          <a:pt x="-1667" y="23173"/>
                          <a:pt x="-5858" y="50891"/>
                          <a:pt x="8620" y="70417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63" name="Forma libre: forma 62">
                    <a:extLst>
                      <a:ext uri="{FF2B5EF4-FFF2-40B4-BE49-F238E27FC236}">
                        <a16:creationId xmlns:a16="http://schemas.microsoft.com/office/drawing/2014/main" id="{2350D422-A1B2-47F2-9DEA-0DC538C8C8E0}"/>
                      </a:ext>
                    </a:extLst>
                  </p:cNvPr>
                  <p:cNvSpPr/>
                  <p:nvPr/>
                </p:nvSpPr>
                <p:spPr>
                  <a:xfrm>
                    <a:off x="790183" y="2023700"/>
                    <a:ext cx="142038" cy="155296"/>
                  </a:xfrm>
                  <a:custGeom>
                    <a:avLst/>
                    <a:gdLst>
                      <a:gd name="connsiteX0" fmla="*/ 101632 w 160210"/>
                      <a:gd name="connsiteY0" fmla="*/ 175165 h 175164"/>
                      <a:gd name="connsiteX1" fmla="*/ 160210 w 160210"/>
                      <a:gd name="connsiteY1" fmla="*/ 112871 h 175164"/>
                      <a:gd name="connsiteX2" fmla="*/ 76867 w 160210"/>
                      <a:gd name="connsiteY2" fmla="*/ 0 h 175164"/>
                      <a:gd name="connsiteX3" fmla="*/ 0 w 160210"/>
                      <a:gd name="connsiteY3" fmla="*/ 37624 h 175164"/>
                      <a:gd name="connsiteX4" fmla="*/ 101632 w 160210"/>
                      <a:gd name="connsiteY4" fmla="*/ 175165 h 1751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0210" h="175164">
                        <a:moveTo>
                          <a:pt x="101632" y="175165"/>
                        </a:moveTo>
                        <a:lnTo>
                          <a:pt x="160210" y="112871"/>
                        </a:lnTo>
                        <a:lnTo>
                          <a:pt x="76867" y="0"/>
                        </a:lnTo>
                        <a:lnTo>
                          <a:pt x="0" y="37624"/>
                        </a:lnTo>
                        <a:lnTo>
                          <a:pt x="101632" y="175165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64" name="Forma libre: forma 63">
                    <a:extLst>
                      <a:ext uri="{FF2B5EF4-FFF2-40B4-BE49-F238E27FC236}">
                        <a16:creationId xmlns:a16="http://schemas.microsoft.com/office/drawing/2014/main" id="{745E2407-E978-4A81-9F6E-4EA7A8C9D23D}"/>
                      </a:ext>
                    </a:extLst>
                  </p:cNvPr>
                  <p:cNvSpPr/>
                  <p:nvPr/>
                </p:nvSpPr>
                <p:spPr>
                  <a:xfrm>
                    <a:off x="791196" y="2023699"/>
                    <a:ext cx="101420" cy="90189"/>
                  </a:xfrm>
                  <a:custGeom>
                    <a:avLst/>
                    <a:gdLst>
                      <a:gd name="connsiteX0" fmla="*/ 114395 w 114395"/>
                      <a:gd name="connsiteY0" fmla="*/ 52388 h 101727"/>
                      <a:gd name="connsiteX1" fmla="*/ 47625 w 114395"/>
                      <a:gd name="connsiteY1" fmla="*/ 101727 h 101727"/>
                      <a:gd name="connsiteX2" fmla="*/ 0 w 114395"/>
                      <a:gd name="connsiteY2" fmla="*/ 37148 h 101727"/>
                      <a:gd name="connsiteX3" fmla="*/ 75724 w 114395"/>
                      <a:gd name="connsiteY3" fmla="*/ 0 h 101727"/>
                      <a:gd name="connsiteX4" fmla="*/ 114395 w 114395"/>
                      <a:gd name="connsiteY4" fmla="*/ 52388 h 1017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395" h="101727">
                        <a:moveTo>
                          <a:pt x="114395" y="52388"/>
                        </a:moveTo>
                        <a:lnTo>
                          <a:pt x="47625" y="101727"/>
                        </a:lnTo>
                        <a:lnTo>
                          <a:pt x="0" y="37148"/>
                        </a:lnTo>
                        <a:lnTo>
                          <a:pt x="75724" y="0"/>
                        </a:lnTo>
                        <a:lnTo>
                          <a:pt x="114395" y="52388"/>
                        </a:lnTo>
                        <a:close/>
                      </a:path>
                    </a:pathLst>
                  </a:custGeom>
                  <a:solidFill>
                    <a:srgbClr val="0B2584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71" name="Forma libre: forma 70">
                    <a:extLst>
                      <a:ext uri="{FF2B5EF4-FFF2-40B4-BE49-F238E27FC236}">
                        <a16:creationId xmlns:a16="http://schemas.microsoft.com/office/drawing/2014/main" id="{A826C708-B565-47E7-9D11-0BA0D9A5D4F9}"/>
                      </a:ext>
                    </a:extLst>
                  </p:cNvPr>
                  <p:cNvSpPr/>
                  <p:nvPr/>
                </p:nvSpPr>
                <p:spPr>
                  <a:xfrm>
                    <a:off x="578219" y="2079515"/>
                    <a:ext cx="216941" cy="165852"/>
                  </a:xfrm>
                  <a:custGeom>
                    <a:avLst/>
                    <a:gdLst>
                      <a:gd name="connsiteX0" fmla="*/ 188119 w 244697"/>
                      <a:gd name="connsiteY0" fmla="*/ 95 h 187070"/>
                      <a:gd name="connsiteX1" fmla="*/ 53245 w 244697"/>
                      <a:gd name="connsiteY1" fmla="*/ 0 h 187070"/>
                      <a:gd name="connsiteX2" fmla="*/ 0 w 244697"/>
                      <a:gd name="connsiteY2" fmla="*/ 151257 h 187070"/>
                      <a:gd name="connsiteX3" fmla="*/ 26480 w 244697"/>
                      <a:gd name="connsiteY3" fmla="*/ 187071 h 187070"/>
                      <a:gd name="connsiteX4" fmla="*/ 64961 w 244697"/>
                      <a:gd name="connsiteY4" fmla="*/ 158686 h 187070"/>
                      <a:gd name="connsiteX5" fmla="*/ 41339 w 244697"/>
                      <a:gd name="connsiteY5" fmla="*/ 127730 h 187070"/>
                      <a:gd name="connsiteX6" fmla="*/ 86773 w 244697"/>
                      <a:gd name="connsiteY6" fmla="*/ 56102 h 187070"/>
                      <a:gd name="connsiteX7" fmla="*/ 244697 w 244697"/>
                      <a:gd name="connsiteY7" fmla="*/ 76867 h 187070"/>
                      <a:gd name="connsiteX8" fmla="*/ 188119 w 244697"/>
                      <a:gd name="connsiteY8" fmla="*/ 95 h 1870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44697" h="187070">
                        <a:moveTo>
                          <a:pt x="188119" y="95"/>
                        </a:moveTo>
                        <a:lnTo>
                          <a:pt x="53245" y="0"/>
                        </a:lnTo>
                        <a:lnTo>
                          <a:pt x="0" y="151257"/>
                        </a:lnTo>
                        <a:lnTo>
                          <a:pt x="26480" y="187071"/>
                        </a:lnTo>
                        <a:lnTo>
                          <a:pt x="64961" y="158686"/>
                        </a:lnTo>
                        <a:lnTo>
                          <a:pt x="41339" y="127730"/>
                        </a:lnTo>
                        <a:lnTo>
                          <a:pt x="86773" y="56102"/>
                        </a:lnTo>
                        <a:lnTo>
                          <a:pt x="244697" y="76867"/>
                        </a:lnTo>
                        <a:lnTo>
                          <a:pt x="188119" y="95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72" name="Forma libre: forma 71">
                    <a:extLst>
                      <a:ext uri="{FF2B5EF4-FFF2-40B4-BE49-F238E27FC236}">
                        <a16:creationId xmlns:a16="http://schemas.microsoft.com/office/drawing/2014/main" id="{B8320931-6D27-4C96-A1F4-3F59CDF9C687}"/>
                      </a:ext>
                    </a:extLst>
                  </p:cNvPr>
                  <p:cNvSpPr/>
                  <p:nvPr/>
                </p:nvSpPr>
                <p:spPr>
                  <a:xfrm>
                    <a:off x="643578" y="2145975"/>
                    <a:ext cx="200644" cy="187977"/>
                  </a:xfrm>
                  <a:custGeom>
                    <a:avLst/>
                    <a:gdLst>
                      <a:gd name="connsiteX0" fmla="*/ 226314 w 226314"/>
                      <a:gd name="connsiteY0" fmla="*/ 76771 h 212026"/>
                      <a:gd name="connsiteX1" fmla="*/ 186690 w 226314"/>
                      <a:gd name="connsiteY1" fmla="*/ 205645 h 212026"/>
                      <a:gd name="connsiteX2" fmla="*/ 26480 w 226314"/>
                      <a:gd name="connsiteY2" fmla="*/ 212026 h 212026"/>
                      <a:gd name="connsiteX3" fmla="*/ 0 w 226314"/>
                      <a:gd name="connsiteY3" fmla="*/ 176213 h 212026"/>
                      <a:gd name="connsiteX4" fmla="*/ 38481 w 226314"/>
                      <a:gd name="connsiteY4" fmla="*/ 147733 h 212026"/>
                      <a:gd name="connsiteX5" fmla="*/ 61151 w 226314"/>
                      <a:gd name="connsiteY5" fmla="*/ 179451 h 212026"/>
                      <a:gd name="connsiteX6" fmla="*/ 142970 w 226314"/>
                      <a:gd name="connsiteY6" fmla="*/ 157163 h 212026"/>
                      <a:gd name="connsiteX7" fmla="*/ 169640 w 226314"/>
                      <a:gd name="connsiteY7" fmla="*/ 0 h 212026"/>
                      <a:gd name="connsiteX8" fmla="*/ 226314 w 226314"/>
                      <a:gd name="connsiteY8" fmla="*/ 76771 h 2120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26314" h="212026">
                        <a:moveTo>
                          <a:pt x="226314" y="76771"/>
                        </a:moveTo>
                        <a:lnTo>
                          <a:pt x="186690" y="205645"/>
                        </a:lnTo>
                        <a:lnTo>
                          <a:pt x="26480" y="212026"/>
                        </a:lnTo>
                        <a:lnTo>
                          <a:pt x="0" y="176213"/>
                        </a:lnTo>
                        <a:lnTo>
                          <a:pt x="38481" y="147733"/>
                        </a:lnTo>
                        <a:lnTo>
                          <a:pt x="61151" y="179451"/>
                        </a:lnTo>
                        <a:lnTo>
                          <a:pt x="142970" y="157163"/>
                        </a:lnTo>
                        <a:lnTo>
                          <a:pt x="169640" y="0"/>
                        </a:lnTo>
                        <a:lnTo>
                          <a:pt x="226314" y="76771"/>
                        </a:lnTo>
                        <a:close/>
                      </a:path>
                    </a:pathLst>
                  </a:custGeom>
                  <a:solidFill>
                    <a:srgbClr val="FDB0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73" name="Forma libre: forma 72">
                    <a:extLst>
                      <a:ext uri="{FF2B5EF4-FFF2-40B4-BE49-F238E27FC236}">
                        <a16:creationId xmlns:a16="http://schemas.microsoft.com/office/drawing/2014/main" id="{2E08889F-6C96-46C8-BF75-3ED79A007B76}"/>
                      </a:ext>
                    </a:extLst>
                  </p:cNvPr>
                  <p:cNvSpPr/>
                  <p:nvPr/>
                </p:nvSpPr>
                <p:spPr>
                  <a:xfrm rot="19413598">
                    <a:off x="787822" y="2040820"/>
                    <a:ext cx="74649" cy="169145"/>
                  </a:xfrm>
                  <a:custGeom>
                    <a:avLst/>
                    <a:gdLst>
                      <a:gd name="connsiteX0" fmla="*/ 0 w 84200"/>
                      <a:gd name="connsiteY0" fmla="*/ 0 h 190785"/>
                      <a:gd name="connsiteX1" fmla="*/ 84201 w 84200"/>
                      <a:gd name="connsiteY1" fmla="*/ 0 h 190785"/>
                      <a:gd name="connsiteX2" fmla="*/ 84201 w 84200"/>
                      <a:gd name="connsiteY2" fmla="*/ 190786 h 190785"/>
                      <a:gd name="connsiteX3" fmla="*/ 0 w 84200"/>
                      <a:gd name="connsiteY3" fmla="*/ 190786 h 1907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200" h="190785">
                        <a:moveTo>
                          <a:pt x="0" y="0"/>
                        </a:moveTo>
                        <a:lnTo>
                          <a:pt x="84201" y="0"/>
                        </a:lnTo>
                        <a:lnTo>
                          <a:pt x="84201" y="190786"/>
                        </a:lnTo>
                        <a:lnTo>
                          <a:pt x="0" y="190786"/>
                        </a:ln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74" name="Forma libre: forma 73">
                    <a:extLst>
                      <a:ext uri="{FF2B5EF4-FFF2-40B4-BE49-F238E27FC236}">
                        <a16:creationId xmlns:a16="http://schemas.microsoft.com/office/drawing/2014/main" id="{AED6086C-EADD-4650-8EEA-07E47DAB60B0}"/>
                      </a:ext>
                    </a:extLst>
                  </p:cNvPr>
                  <p:cNvSpPr/>
                  <p:nvPr/>
                </p:nvSpPr>
                <p:spPr>
                  <a:xfrm rot="19414201">
                    <a:off x="762815" y="2049084"/>
                    <a:ext cx="74649" cy="84783"/>
                  </a:xfrm>
                  <a:custGeom>
                    <a:avLst/>
                    <a:gdLst>
                      <a:gd name="connsiteX0" fmla="*/ 0 w 84200"/>
                      <a:gd name="connsiteY0" fmla="*/ 0 h 95630"/>
                      <a:gd name="connsiteX1" fmla="*/ 84201 w 84200"/>
                      <a:gd name="connsiteY1" fmla="*/ 0 h 95630"/>
                      <a:gd name="connsiteX2" fmla="*/ 84201 w 84200"/>
                      <a:gd name="connsiteY2" fmla="*/ 95631 h 95630"/>
                      <a:gd name="connsiteX3" fmla="*/ 0 w 84200"/>
                      <a:gd name="connsiteY3" fmla="*/ 95631 h 95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200" h="95630">
                        <a:moveTo>
                          <a:pt x="0" y="0"/>
                        </a:moveTo>
                        <a:lnTo>
                          <a:pt x="84201" y="0"/>
                        </a:lnTo>
                        <a:lnTo>
                          <a:pt x="84201" y="95631"/>
                        </a:lnTo>
                        <a:lnTo>
                          <a:pt x="0" y="95631"/>
                        </a:lnTo>
                        <a:close/>
                      </a:path>
                    </a:pathLst>
                  </a:custGeom>
                  <a:solidFill>
                    <a:srgbClr val="6774FF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75" name="Forma libre: forma 74">
                    <a:extLst>
                      <a:ext uri="{FF2B5EF4-FFF2-40B4-BE49-F238E27FC236}">
                        <a16:creationId xmlns:a16="http://schemas.microsoft.com/office/drawing/2014/main" id="{BDF3A3DE-150B-481A-80DC-266A6FEE63BC}"/>
                      </a:ext>
                    </a:extLst>
                  </p:cNvPr>
                  <p:cNvSpPr/>
                  <p:nvPr/>
                </p:nvSpPr>
                <p:spPr>
                  <a:xfrm>
                    <a:off x="750406" y="2117540"/>
                    <a:ext cx="72616" cy="72617"/>
                  </a:xfrm>
                  <a:custGeom>
                    <a:avLst/>
                    <a:gdLst>
                      <a:gd name="connsiteX0" fmla="*/ 8065 w 81907"/>
                      <a:gd name="connsiteY0" fmla="*/ 65311 h 81907"/>
                      <a:gd name="connsiteX1" fmla="*/ 65311 w 81907"/>
                      <a:gd name="connsiteY1" fmla="*/ 73883 h 81907"/>
                      <a:gd name="connsiteX2" fmla="*/ 73883 w 81907"/>
                      <a:gd name="connsiteY2" fmla="*/ 16638 h 81907"/>
                      <a:gd name="connsiteX3" fmla="*/ 16638 w 81907"/>
                      <a:gd name="connsiteY3" fmla="*/ 8065 h 81907"/>
                      <a:gd name="connsiteX4" fmla="*/ 8065 w 81907"/>
                      <a:gd name="connsiteY4" fmla="*/ 65311 h 819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1907" h="81907">
                        <a:moveTo>
                          <a:pt x="8065" y="65311"/>
                        </a:moveTo>
                        <a:cubicBezTo>
                          <a:pt x="21496" y="83503"/>
                          <a:pt x="47118" y="87313"/>
                          <a:pt x="65311" y="73883"/>
                        </a:cubicBezTo>
                        <a:cubicBezTo>
                          <a:pt x="83503" y="60453"/>
                          <a:pt x="87313" y="34831"/>
                          <a:pt x="73883" y="16638"/>
                        </a:cubicBezTo>
                        <a:cubicBezTo>
                          <a:pt x="60453" y="-1555"/>
                          <a:pt x="34831" y="-5460"/>
                          <a:pt x="16638" y="8065"/>
                        </a:cubicBezTo>
                        <a:cubicBezTo>
                          <a:pt x="-1555" y="21496"/>
                          <a:pt x="-5460" y="47118"/>
                          <a:pt x="8065" y="65311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76" name="Forma libre: forma 75">
                    <a:extLst>
                      <a:ext uri="{FF2B5EF4-FFF2-40B4-BE49-F238E27FC236}">
                        <a16:creationId xmlns:a16="http://schemas.microsoft.com/office/drawing/2014/main" id="{8D449FBA-02B9-446C-A0FE-771D00A263AF}"/>
                      </a:ext>
                    </a:extLst>
                  </p:cNvPr>
                  <p:cNvSpPr/>
                  <p:nvPr/>
                </p:nvSpPr>
                <p:spPr>
                  <a:xfrm>
                    <a:off x="760328" y="2127480"/>
                    <a:ext cx="52858" cy="52756"/>
                  </a:xfrm>
                  <a:custGeom>
                    <a:avLst/>
                    <a:gdLst>
                      <a:gd name="connsiteX0" fmla="*/ 5839 w 59621"/>
                      <a:gd name="connsiteY0" fmla="*/ 47422 h 59505"/>
                      <a:gd name="connsiteX1" fmla="*/ 47558 w 59621"/>
                      <a:gd name="connsiteY1" fmla="*/ 53708 h 59505"/>
                      <a:gd name="connsiteX2" fmla="*/ 53749 w 59621"/>
                      <a:gd name="connsiteY2" fmla="*/ 12084 h 59505"/>
                      <a:gd name="connsiteX3" fmla="*/ 12125 w 59621"/>
                      <a:gd name="connsiteY3" fmla="*/ 5798 h 59505"/>
                      <a:gd name="connsiteX4" fmla="*/ 5839 w 59621"/>
                      <a:gd name="connsiteY4" fmla="*/ 47422 h 59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621" h="59505">
                        <a:moveTo>
                          <a:pt x="5839" y="47422"/>
                        </a:moveTo>
                        <a:cubicBezTo>
                          <a:pt x="15649" y="60662"/>
                          <a:pt x="34318" y="63424"/>
                          <a:pt x="47558" y="53708"/>
                        </a:cubicBezTo>
                        <a:cubicBezTo>
                          <a:pt x="60798" y="43993"/>
                          <a:pt x="63560" y="25324"/>
                          <a:pt x="53749" y="12084"/>
                        </a:cubicBezTo>
                        <a:cubicBezTo>
                          <a:pt x="43939" y="-1156"/>
                          <a:pt x="25365" y="-3918"/>
                          <a:pt x="12125" y="5798"/>
                        </a:cubicBezTo>
                        <a:cubicBezTo>
                          <a:pt x="-1115" y="15608"/>
                          <a:pt x="-3972" y="34277"/>
                          <a:pt x="5839" y="47422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77" name="Forma libre: forma 76">
                    <a:extLst>
                      <a:ext uri="{FF2B5EF4-FFF2-40B4-BE49-F238E27FC236}">
                        <a16:creationId xmlns:a16="http://schemas.microsoft.com/office/drawing/2014/main" id="{22C929B4-5F99-403D-B9B8-F8A585A44F5B}"/>
                      </a:ext>
                    </a:extLst>
                  </p:cNvPr>
                  <p:cNvSpPr/>
                  <p:nvPr/>
                </p:nvSpPr>
                <p:spPr>
                  <a:xfrm>
                    <a:off x="767914" y="2135009"/>
                    <a:ext cx="37554" cy="37579"/>
                  </a:xfrm>
                  <a:custGeom>
                    <a:avLst/>
                    <a:gdLst>
                      <a:gd name="connsiteX0" fmla="*/ 4178 w 42359"/>
                      <a:gd name="connsiteY0" fmla="*/ 33767 h 42387"/>
                      <a:gd name="connsiteX1" fmla="*/ 33801 w 42359"/>
                      <a:gd name="connsiteY1" fmla="*/ 38243 h 42387"/>
                      <a:gd name="connsiteX2" fmla="*/ 38182 w 42359"/>
                      <a:gd name="connsiteY2" fmla="*/ 8621 h 42387"/>
                      <a:gd name="connsiteX3" fmla="*/ 8559 w 42359"/>
                      <a:gd name="connsiteY3" fmla="*/ 4144 h 42387"/>
                      <a:gd name="connsiteX4" fmla="*/ 4178 w 42359"/>
                      <a:gd name="connsiteY4" fmla="*/ 33767 h 423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359" h="42387">
                        <a:moveTo>
                          <a:pt x="4178" y="33767"/>
                        </a:moveTo>
                        <a:cubicBezTo>
                          <a:pt x="11131" y="43196"/>
                          <a:pt x="24371" y="45197"/>
                          <a:pt x="33801" y="38243"/>
                        </a:cubicBezTo>
                        <a:cubicBezTo>
                          <a:pt x="43230" y="31290"/>
                          <a:pt x="45135" y="18050"/>
                          <a:pt x="38182" y="8621"/>
                        </a:cubicBezTo>
                        <a:cubicBezTo>
                          <a:pt x="31229" y="-809"/>
                          <a:pt x="17989" y="-2809"/>
                          <a:pt x="8559" y="4144"/>
                        </a:cubicBezTo>
                        <a:cubicBezTo>
                          <a:pt x="-870" y="11097"/>
                          <a:pt x="-2775" y="24337"/>
                          <a:pt x="4178" y="33767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  <p:grpSp>
              <p:nvGrpSpPr>
                <p:cNvPr id="3" name="Grupo 2">
                  <a:extLst>
                    <a:ext uri="{FF2B5EF4-FFF2-40B4-BE49-F238E27FC236}">
                      <a16:creationId xmlns:a16="http://schemas.microsoft.com/office/drawing/2014/main" id="{2694B3DB-D4A8-4EF1-8CDC-1F00F7DCB201}"/>
                    </a:ext>
                  </a:extLst>
                </p:cNvPr>
                <p:cNvGrpSpPr/>
                <p:nvPr/>
              </p:nvGrpSpPr>
              <p:grpSpPr>
                <a:xfrm>
                  <a:off x="1731251" y="2256349"/>
                  <a:ext cx="484721" cy="1180727"/>
                  <a:chOff x="1731251" y="2256349"/>
                  <a:chExt cx="484721" cy="1180727"/>
                </a:xfrm>
              </p:grpSpPr>
              <p:sp>
                <p:nvSpPr>
                  <p:cNvPr id="36" name="Forma libre: forma 35">
                    <a:extLst>
                      <a:ext uri="{FF2B5EF4-FFF2-40B4-BE49-F238E27FC236}">
                        <a16:creationId xmlns:a16="http://schemas.microsoft.com/office/drawing/2014/main" id="{B894C827-9747-4DCF-AA60-1CF590FFF193}"/>
                      </a:ext>
                    </a:extLst>
                  </p:cNvPr>
                  <p:cNvSpPr/>
                  <p:nvPr/>
                </p:nvSpPr>
                <p:spPr>
                  <a:xfrm>
                    <a:off x="1731251" y="2654682"/>
                    <a:ext cx="484721" cy="782394"/>
                  </a:xfrm>
                  <a:custGeom>
                    <a:avLst/>
                    <a:gdLst>
                      <a:gd name="connsiteX0" fmla="*/ 286 w 546735"/>
                      <a:gd name="connsiteY0" fmla="*/ 882491 h 882491"/>
                      <a:gd name="connsiteX1" fmla="*/ 0 w 546735"/>
                      <a:gd name="connsiteY1" fmla="*/ 871252 h 882491"/>
                      <a:gd name="connsiteX2" fmla="*/ 0 w 546735"/>
                      <a:gd name="connsiteY2" fmla="*/ 273272 h 882491"/>
                      <a:gd name="connsiteX3" fmla="*/ 273368 w 546735"/>
                      <a:gd name="connsiteY3" fmla="*/ 0 h 882491"/>
                      <a:gd name="connsiteX4" fmla="*/ 546735 w 546735"/>
                      <a:gd name="connsiteY4" fmla="*/ 273272 h 882491"/>
                      <a:gd name="connsiteX5" fmla="*/ 546735 w 546735"/>
                      <a:gd name="connsiteY5" fmla="*/ 871252 h 882491"/>
                      <a:gd name="connsiteX6" fmla="*/ 546449 w 546735"/>
                      <a:gd name="connsiteY6" fmla="*/ 882491 h 882491"/>
                      <a:gd name="connsiteX7" fmla="*/ 381 w 546735"/>
                      <a:gd name="connsiteY7" fmla="*/ 882491 h 8824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46735" h="882491">
                        <a:moveTo>
                          <a:pt x="286" y="882491"/>
                        </a:moveTo>
                        <a:cubicBezTo>
                          <a:pt x="95" y="878777"/>
                          <a:pt x="0" y="874967"/>
                          <a:pt x="0" y="871252"/>
                        </a:cubicBezTo>
                        <a:lnTo>
                          <a:pt x="0" y="273272"/>
                        </a:lnTo>
                        <a:cubicBezTo>
                          <a:pt x="0" y="122301"/>
                          <a:pt x="122396" y="0"/>
                          <a:pt x="273368" y="0"/>
                        </a:cubicBezTo>
                        <a:cubicBezTo>
                          <a:pt x="424339" y="0"/>
                          <a:pt x="546735" y="122396"/>
                          <a:pt x="546735" y="273272"/>
                        </a:cubicBezTo>
                        <a:lnTo>
                          <a:pt x="546735" y="871252"/>
                        </a:lnTo>
                        <a:cubicBezTo>
                          <a:pt x="546735" y="875062"/>
                          <a:pt x="546545" y="878777"/>
                          <a:pt x="546449" y="882491"/>
                        </a:cubicBezTo>
                        <a:lnTo>
                          <a:pt x="381" y="882491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6" name="Forma libre: forma 45">
                    <a:extLst>
                      <a:ext uri="{FF2B5EF4-FFF2-40B4-BE49-F238E27FC236}">
                        <a16:creationId xmlns:a16="http://schemas.microsoft.com/office/drawing/2014/main" id="{7AC2C008-881B-4742-BFF4-49DCB3226D99}"/>
                      </a:ext>
                    </a:extLst>
                  </p:cNvPr>
                  <p:cNvSpPr/>
                  <p:nvPr/>
                </p:nvSpPr>
                <p:spPr>
                  <a:xfrm>
                    <a:off x="1798724" y="2256349"/>
                    <a:ext cx="349776" cy="789488"/>
                  </a:xfrm>
                  <a:custGeom>
                    <a:avLst/>
                    <a:gdLst>
                      <a:gd name="connsiteX0" fmla="*/ 0 w 394525"/>
                      <a:gd name="connsiteY0" fmla="*/ 693229 h 890492"/>
                      <a:gd name="connsiteX1" fmla="*/ 197263 w 394525"/>
                      <a:gd name="connsiteY1" fmla="*/ 890492 h 890492"/>
                      <a:gd name="connsiteX2" fmla="*/ 197263 w 394525"/>
                      <a:gd name="connsiteY2" fmla="*/ 890492 h 890492"/>
                      <a:gd name="connsiteX3" fmla="*/ 394525 w 394525"/>
                      <a:gd name="connsiteY3" fmla="*/ 693229 h 890492"/>
                      <a:gd name="connsiteX4" fmla="*/ 394525 w 394525"/>
                      <a:gd name="connsiteY4" fmla="*/ 197263 h 890492"/>
                      <a:gd name="connsiteX5" fmla="*/ 197263 w 394525"/>
                      <a:gd name="connsiteY5" fmla="*/ 0 h 890492"/>
                      <a:gd name="connsiteX6" fmla="*/ 197263 w 394525"/>
                      <a:gd name="connsiteY6" fmla="*/ 0 h 890492"/>
                      <a:gd name="connsiteX7" fmla="*/ 0 w 394525"/>
                      <a:gd name="connsiteY7" fmla="*/ 197263 h 890492"/>
                      <a:gd name="connsiteX8" fmla="*/ 0 w 394525"/>
                      <a:gd name="connsiteY8" fmla="*/ 693229 h 8904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94525" h="890492">
                        <a:moveTo>
                          <a:pt x="0" y="693229"/>
                        </a:moveTo>
                        <a:cubicBezTo>
                          <a:pt x="0" y="802195"/>
                          <a:pt x="88297" y="890492"/>
                          <a:pt x="197263" y="890492"/>
                        </a:cubicBezTo>
                        <a:lnTo>
                          <a:pt x="197263" y="890492"/>
                        </a:lnTo>
                        <a:cubicBezTo>
                          <a:pt x="306229" y="890492"/>
                          <a:pt x="394525" y="802195"/>
                          <a:pt x="394525" y="693229"/>
                        </a:cubicBezTo>
                        <a:lnTo>
                          <a:pt x="394525" y="197263"/>
                        </a:lnTo>
                        <a:cubicBezTo>
                          <a:pt x="394525" y="88297"/>
                          <a:pt x="306229" y="0"/>
                          <a:pt x="197263" y="0"/>
                        </a:cubicBezTo>
                        <a:lnTo>
                          <a:pt x="197263" y="0"/>
                        </a:lnTo>
                        <a:cubicBezTo>
                          <a:pt x="88297" y="0"/>
                          <a:pt x="0" y="88297"/>
                          <a:pt x="0" y="197263"/>
                        </a:cubicBezTo>
                        <a:lnTo>
                          <a:pt x="0" y="693229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7" name="Forma libre: forma 46">
                    <a:extLst>
                      <a:ext uri="{FF2B5EF4-FFF2-40B4-BE49-F238E27FC236}">
                        <a16:creationId xmlns:a16="http://schemas.microsoft.com/office/drawing/2014/main" id="{5D25DB83-2A88-401C-9D5B-8F7A0D4D3E56}"/>
                      </a:ext>
                    </a:extLst>
                  </p:cNvPr>
                  <p:cNvSpPr/>
                  <p:nvPr/>
                </p:nvSpPr>
                <p:spPr>
                  <a:xfrm>
                    <a:off x="1798808" y="2320529"/>
                    <a:ext cx="342682" cy="725309"/>
                  </a:xfrm>
                  <a:custGeom>
                    <a:avLst/>
                    <a:gdLst>
                      <a:gd name="connsiteX0" fmla="*/ 44482 w 386524"/>
                      <a:gd name="connsiteY0" fmla="*/ 0 h 818102"/>
                      <a:gd name="connsiteX1" fmla="*/ 36576 w 386524"/>
                      <a:gd name="connsiteY1" fmla="*/ 55054 h 818102"/>
                      <a:gd name="connsiteX2" fmla="*/ 36576 w 386524"/>
                      <a:gd name="connsiteY2" fmla="*/ 551021 h 818102"/>
                      <a:gd name="connsiteX3" fmla="*/ 233839 w 386524"/>
                      <a:gd name="connsiteY3" fmla="*/ 748284 h 818102"/>
                      <a:gd name="connsiteX4" fmla="*/ 386525 w 386524"/>
                      <a:gd name="connsiteY4" fmla="*/ 675894 h 818102"/>
                      <a:gd name="connsiteX5" fmla="*/ 197263 w 386524"/>
                      <a:gd name="connsiteY5" fmla="*/ 818102 h 818102"/>
                      <a:gd name="connsiteX6" fmla="*/ 0 w 386524"/>
                      <a:gd name="connsiteY6" fmla="*/ 620839 h 818102"/>
                      <a:gd name="connsiteX7" fmla="*/ 0 w 386524"/>
                      <a:gd name="connsiteY7" fmla="*/ 124873 h 818102"/>
                      <a:gd name="connsiteX8" fmla="*/ 44577 w 386524"/>
                      <a:gd name="connsiteY8" fmla="*/ 95 h 8181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86524" h="818102">
                        <a:moveTo>
                          <a:pt x="44482" y="0"/>
                        </a:moveTo>
                        <a:cubicBezTo>
                          <a:pt x="39433" y="17526"/>
                          <a:pt x="36576" y="35909"/>
                          <a:pt x="36576" y="55054"/>
                        </a:cubicBezTo>
                        <a:lnTo>
                          <a:pt x="36576" y="551021"/>
                        </a:lnTo>
                        <a:cubicBezTo>
                          <a:pt x="36576" y="659987"/>
                          <a:pt x="124873" y="748284"/>
                          <a:pt x="233839" y="748284"/>
                        </a:cubicBezTo>
                        <a:cubicBezTo>
                          <a:pt x="295370" y="748284"/>
                          <a:pt x="350330" y="720090"/>
                          <a:pt x="386525" y="675894"/>
                        </a:cubicBezTo>
                        <a:cubicBezTo>
                          <a:pt x="362712" y="758000"/>
                          <a:pt x="286988" y="818102"/>
                          <a:pt x="197263" y="818102"/>
                        </a:cubicBezTo>
                        <a:cubicBezTo>
                          <a:pt x="88297" y="818102"/>
                          <a:pt x="0" y="729805"/>
                          <a:pt x="0" y="620839"/>
                        </a:cubicBezTo>
                        <a:lnTo>
                          <a:pt x="0" y="124873"/>
                        </a:lnTo>
                        <a:cubicBezTo>
                          <a:pt x="0" y="77533"/>
                          <a:pt x="16764" y="34100"/>
                          <a:pt x="44577" y="95"/>
                        </a:cubicBezTo>
                        <a:close/>
                      </a:path>
                    </a:pathLst>
                  </a:custGeom>
                  <a:solidFill>
                    <a:srgbClr val="0B2584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8" name="Forma libre: forma 47">
                    <a:extLst>
                      <a:ext uri="{FF2B5EF4-FFF2-40B4-BE49-F238E27FC236}">
                        <a16:creationId xmlns:a16="http://schemas.microsoft.com/office/drawing/2014/main" id="{4613B294-41E8-4331-8A9F-325AF8406DCF}"/>
                      </a:ext>
                    </a:extLst>
                  </p:cNvPr>
                  <p:cNvSpPr/>
                  <p:nvPr/>
                </p:nvSpPr>
                <p:spPr>
                  <a:xfrm>
                    <a:off x="1850320" y="2740733"/>
                    <a:ext cx="246582" cy="246582"/>
                  </a:xfrm>
                  <a:custGeom>
                    <a:avLst/>
                    <a:gdLst>
                      <a:gd name="connsiteX0" fmla="*/ 0 w 278129"/>
                      <a:gd name="connsiteY0" fmla="*/ 139065 h 278129"/>
                      <a:gd name="connsiteX1" fmla="*/ 139065 w 278129"/>
                      <a:gd name="connsiteY1" fmla="*/ 278130 h 278129"/>
                      <a:gd name="connsiteX2" fmla="*/ 278130 w 278129"/>
                      <a:gd name="connsiteY2" fmla="*/ 139065 h 278129"/>
                      <a:gd name="connsiteX3" fmla="*/ 139065 w 278129"/>
                      <a:gd name="connsiteY3" fmla="*/ 0 h 278129"/>
                      <a:gd name="connsiteX4" fmla="*/ 0 w 278129"/>
                      <a:gd name="connsiteY4" fmla="*/ 139065 h 2781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129" h="278129">
                        <a:moveTo>
                          <a:pt x="0" y="139065"/>
                        </a:moveTo>
                        <a:cubicBezTo>
                          <a:pt x="0" y="215837"/>
                          <a:pt x="62293" y="278130"/>
                          <a:pt x="139065" y="278130"/>
                        </a:cubicBezTo>
                        <a:cubicBezTo>
                          <a:pt x="215837" y="278130"/>
                          <a:pt x="278130" y="215932"/>
                          <a:pt x="278130" y="139065"/>
                        </a:cubicBezTo>
                        <a:cubicBezTo>
                          <a:pt x="278130" y="62198"/>
                          <a:pt x="215837" y="0"/>
                          <a:pt x="139065" y="0"/>
                        </a:cubicBezTo>
                        <a:cubicBezTo>
                          <a:pt x="62293" y="0"/>
                          <a:pt x="0" y="62198"/>
                          <a:pt x="0" y="139065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9" name="Forma libre: forma 48">
                    <a:extLst>
                      <a:ext uri="{FF2B5EF4-FFF2-40B4-BE49-F238E27FC236}">
                        <a16:creationId xmlns:a16="http://schemas.microsoft.com/office/drawing/2014/main" id="{E69C73F6-8372-4C15-806F-AFFAD974689E}"/>
                      </a:ext>
                    </a:extLst>
                  </p:cNvPr>
                  <p:cNvSpPr/>
                  <p:nvPr/>
                </p:nvSpPr>
                <p:spPr>
                  <a:xfrm>
                    <a:off x="1883930" y="2774342"/>
                    <a:ext cx="179364" cy="179363"/>
                  </a:xfrm>
                  <a:custGeom>
                    <a:avLst/>
                    <a:gdLst>
                      <a:gd name="connsiteX0" fmla="*/ 0 w 202311"/>
                      <a:gd name="connsiteY0" fmla="*/ 101155 h 202310"/>
                      <a:gd name="connsiteX1" fmla="*/ 101156 w 202311"/>
                      <a:gd name="connsiteY1" fmla="*/ 202311 h 202310"/>
                      <a:gd name="connsiteX2" fmla="*/ 202311 w 202311"/>
                      <a:gd name="connsiteY2" fmla="*/ 101155 h 202310"/>
                      <a:gd name="connsiteX3" fmla="*/ 101156 w 202311"/>
                      <a:gd name="connsiteY3" fmla="*/ 0 h 202310"/>
                      <a:gd name="connsiteX4" fmla="*/ 0 w 202311"/>
                      <a:gd name="connsiteY4" fmla="*/ 101155 h 2023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2311" h="202310">
                        <a:moveTo>
                          <a:pt x="0" y="101155"/>
                        </a:moveTo>
                        <a:cubicBezTo>
                          <a:pt x="0" y="157067"/>
                          <a:pt x="45339" y="202311"/>
                          <a:pt x="101156" y="202311"/>
                        </a:cubicBezTo>
                        <a:cubicBezTo>
                          <a:pt x="156972" y="202311"/>
                          <a:pt x="202311" y="156972"/>
                          <a:pt x="202311" y="101155"/>
                        </a:cubicBezTo>
                        <a:cubicBezTo>
                          <a:pt x="202311" y="45339"/>
                          <a:pt x="156972" y="0"/>
                          <a:pt x="101156" y="0"/>
                        </a:cubicBezTo>
                        <a:cubicBezTo>
                          <a:pt x="45339" y="0"/>
                          <a:pt x="0" y="45339"/>
                          <a:pt x="0" y="10115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50" name="Forma libre: forma 49">
                    <a:extLst>
                      <a:ext uri="{FF2B5EF4-FFF2-40B4-BE49-F238E27FC236}">
                        <a16:creationId xmlns:a16="http://schemas.microsoft.com/office/drawing/2014/main" id="{FB202337-FE5B-488D-A023-3D2CF6C6521C}"/>
                      </a:ext>
                    </a:extLst>
                  </p:cNvPr>
                  <p:cNvSpPr/>
                  <p:nvPr/>
                </p:nvSpPr>
                <p:spPr>
                  <a:xfrm>
                    <a:off x="1909939" y="2800352"/>
                    <a:ext cx="127429" cy="127345"/>
                  </a:xfrm>
                  <a:custGeom>
                    <a:avLst/>
                    <a:gdLst>
                      <a:gd name="connsiteX0" fmla="*/ 0 w 143732"/>
                      <a:gd name="connsiteY0" fmla="*/ 71819 h 143637"/>
                      <a:gd name="connsiteX1" fmla="*/ 71819 w 143732"/>
                      <a:gd name="connsiteY1" fmla="*/ 143637 h 143637"/>
                      <a:gd name="connsiteX2" fmla="*/ 143732 w 143732"/>
                      <a:gd name="connsiteY2" fmla="*/ 71819 h 143637"/>
                      <a:gd name="connsiteX3" fmla="*/ 71819 w 143732"/>
                      <a:gd name="connsiteY3" fmla="*/ 0 h 143637"/>
                      <a:gd name="connsiteX4" fmla="*/ 0 w 143732"/>
                      <a:gd name="connsiteY4" fmla="*/ 71819 h 1436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732" h="143637">
                        <a:moveTo>
                          <a:pt x="0" y="71819"/>
                        </a:moveTo>
                        <a:cubicBezTo>
                          <a:pt x="0" y="111538"/>
                          <a:pt x="32195" y="143637"/>
                          <a:pt x="71819" y="143637"/>
                        </a:cubicBezTo>
                        <a:cubicBezTo>
                          <a:pt x="111442" y="143637"/>
                          <a:pt x="143732" y="111443"/>
                          <a:pt x="143732" y="71819"/>
                        </a:cubicBezTo>
                        <a:cubicBezTo>
                          <a:pt x="143732" y="32195"/>
                          <a:pt x="111538" y="0"/>
                          <a:pt x="71819" y="0"/>
                        </a:cubicBezTo>
                        <a:cubicBezTo>
                          <a:pt x="32099" y="0"/>
                          <a:pt x="0" y="32195"/>
                          <a:pt x="0" y="71819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65" name="Forma libre: forma 64">
                    <a:extLst>
                      <a:ext uri="{FF2B5EF4-FFF2-40B4-BE49-F238E27FC236}">
                        <a16:creationId xmlns:a16="http://schemas.microsoft.com/office/drawing/2014/main" id="{A4C9EF66-B844-430D-B845-DEE9598A6BBD}"/>
                      </a:ext>
                    </a:extLst>
                  </p:cNvPr>
                  <p:cNvSpPr/>
                  <p:nvPr/>
                </p:nvSpPr>
                <p:spPr>
                  <a:xfrm>
                    <a:off x="1731251" y="2865205"/>
                    <a:ext cx="312282" cy="571870"/>
                  </a:xfrm>
                  <a:custGeom>
                    <a:avLst/>
                    <a:gdLst>
                      <a:gd name="connsiteX0" fmla="*/ 352235 w 352234"/>
                      <a:gd name="connsiteY0" fmla="*/ 592074 h 645033"/>
                      <a:gd name="connsiteX1" fmla="*/ 352235 w 352234"/>
                      <a:gd name="connsiteY1" fmla="*/ 645033 h 645033"/>
                      <a:gd name="connsiteX2" fmla="*/ 286 w 352234"/>
                      <a:gd name="connsiteY2" fmla="*/ 645033 h 645033"/>
                      <a:gd name="connsiteX3" fmla="*/ 0 w 352234"/>
                      <a:gd name="connsiteY3" fmla="*/ 633793 h 645033"/>
                      <a:gd name="connsiteX4" fmla="*/ 0 w 352234"/>
                      <a:gd name="connsiteY4" fmla="*/ 35814 h 645033"/>
                      <a:gd name="connsiteX5" fmla="*/ 2667 w 352234"/>
                      <a:gd name="connsiteY5" fmla="*/ 0 h 645033"/>
                      <a:gd name="connsiteX6" fmla="*/ 352235 w 352234"/>
                      <a:gd name="connsiteY6" fmla="*/ 592169 h 645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2234" h="645033">
                        <a:moveTo>
                          <a:pt x="352235" y="592074"/>
                        </a:moveTo>
                        <a:lnTo>
                          <a:pt x="352235" y="645033"/>
                        </a:lnTo>
                        <a:lnTo>
                          <a:pt x="286" y="645033"/>
                        </a:lnTo>
                        <a:cubicBezTo>
                          <a:pt x="95" y="641318"/>
                          <a:pt x="0" y="637508"/>
                          <a:pt x="0" y="633793"/>
                        </a:cubicBezTo>
                        <a:lnTo>
                          <a:pt x="0" y="35814"/>
                        </a:lnTo>
                        <a:cubicBezTo>
                          <a:pt x="0" y="23622"/>
                          <a:pt x="1048" y="11716"/>
                          <a:pt x="2667" y="0"/>
                        </a:cubicBezTo>
                        <a:cubicBezTo>
                          <a:pt x="4572" y="25527"/>
                          <a:pt x="46292" y="543211"/>
                          <a:pt x="352235" y="592169"/>
                        </a:cubicBez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68" name="Forma libre: forma 67">
                    <a:extLst>
                      <a:ext uri="{FF2B5EF4-FFF2-40B4-BE49-F238E27FC236}">
                        <a16:creationId xmlns:a16="http://schemas.microsoft.com/office/drawing/2014/main" id="{E6769FB6-1D80-4639-8E78-5C81A7636586}"/>
                      </a:ext>
                    </a:extLst>
                  </p:cNvPr>
                  <p:cNvSpPr/>
                  <p:nvPr/>
                </p:nvSpPr>
                <p:spPr>
                  <a:xfrm>
                    <a:off x="1904787" y="2390448"/>
                    <a:ext cx="137647" cy="137647"/>
                  </a:xfrm>
                  <a:custGeom>
                    <a:avLst/>
                    <a:gdLst>
                      <a:gd name="connsiteX0" fmla="*/ 0 w 155257"/>
                      <a:gd name="connsiteY0" fmla="*/ 77629 h 155257"/>
                      <a:gd name="connsiteX1" fmla="*/ 77629 w 155257"/>
                      <a:gd name="connsiteY1" fmla="*/ 155258 h 155257"/>
                      <a:gd name="connsiteX2" fmla="*/ 155258 w 155257"/>
                      <a:gd name="connsiteY2" fmla="*/ 77629 h 155257"/>
                      <a:gd name="connsiteX3" fmla="*/ 77629 w 155257"/>
                      <a:gd name="connsiteY3" fmla="*/ 0 h 155257"/>
                      <a:gd name="connsiteX4" fmla="*/ 0 w 155257"/>
                      <a:gd name="connsiteY4" fmla="*/ 77629 h 1552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5257" h="155257">
                        <a:moveTo>
                          <a:pt x="0" y="77629"/>
                        </a:moveTo>
                        <a:cubicBezTo>
                          <a:pt x="0" y="120491"/>
                          <a:pt x="34766" y="155258"/>
                          <a:pt x="77629" y="155258"/>
                        </a:cubicBezTo>
                        <a:cubicBezTo>
                          <a:pt x="120491" y="155258"/>
                          <a:pt x="155258" y="120491"/>
                          <a:pt x="155258" y="77629"/>
                        </a:cubicBezTo>
                        <a:cubicBezTo>
                          <a:pt x="155258" y="34766"/>
                          <a:pt x="120491" y="0"/>
                          <a:pt x="77629" y="0"/>
                        </a:cubicBezTo>
                        <a:cubicBezTo>
                          <a:pt x="34766" y="0"/>
                          <a:pt x="0" y="34766"/>
                          <a:pt x="0" y="77629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69" name="Forma libre: forma 68">
                    <a:extLst>
                      <a:ext uri="{FF2B5EF4-FFF2-40B4-BE49-F238E27FC236}">
                        <a16:creationId xmlns:a16="http://schemas.microsoft.com/office/drawing/2014/main" id="{4D3D3092-384C-48B6-A508-6CC059690B6D}"/>
                      </a:ext>
                    </a:extLst>
                  </p:cNvPr>
                  <p:cNvSpPr/>
                  <p:nvPr/>
                </p:nvSpPr>
                <p:spPr>
                  <a:xfrm>
                    <a:off x="1923533" y="2409194"/>
                    <a:ext cx="100153" cy="100153"/>
                  </a:xfrm>
                  <a:custGeom>
                    <a:avLst/>
                    <a:gdLst>
                      <a:gd name="connsiteX0" fmla="*/ 0 w 112966"/>
                      <a:gd name="connsiteY0" fmla="*/ 56483 h 112966"/>
                      <a:gd name="connsiteX1" fmla="*/ 56483 w 112966"/>
                      <a:gd name="connsiteY1" fmla="*/ 112967 h 112966"/>
                      <a:gd name="connsiteX2" fmla="*/ 112967 w 112966"/>
                      <a:gd name="connsiteY2" fmla="*/ 56483 h 112966"/>
                      <a:gd name="connsiteX3" fmla="*/ 56483 w 112966"/>
                      <a:gd name="connsiteY3" fmla="*/ 0 h 112966"/>
                      <a:gd name="connsiteX4" fmla="*/ 0 w 112966"/>
                      <a:gd name="connsiteY4" fmla="*/ 56483 h 112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2966" h="112966">
                        <a:moveTo>
                          <a:pt x="0" y="56483"/>
                        </a:moveTo>
                        <a:cubicBezTo>
                          <a:pt x="0" y="87630"/>
                          <a:pt x="25337" y="112967"/>
                          <a:pt x="56483" y="112967"/>
                        </a:cubicBezTo>
                        <a:cubicBezTo>
                          <a:pt x="87630" y="112967"/>
                          <a:pt x="112967" y="87630"/>
                          <a:pt x="112967" y="56483"/>
                        </a:cubicBezTo>
                        <a:cubicBezTo>
                          <a:pt x="112967" y="25336"/>
                          <a:pt x="87630" y="0"/>
                          <a:pt x="56483" y="0"/>
                        </a:cubicBezTo>
                        <a:cubicBezTo>
                          <a:pt x="25337" y="0"/>
                          <a:pt x="0" y="25336"/>
                          <a:pt x="0" y="5648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70" name="Forma libre: forma 69">
                    <a:extLst>
                      <a:ext uri="{FF2B5EF4-FFF2-40B4-BE49-F238E27FC236}">
                        <a16:creationId xmlns:a16="http://schemas.microsoft.com/office/drawing/2014/main" id="{04BFCEF2-ED75-43CD-BE39-5C643ED14D65}"/>
                      </a:ext>
                    </a:extLst>
                  </p:cNvPr>
                  <p:cNvSpPr/>
                  <p:nvPr/>
                </p:nvSpPr>
                <p:spPr>
                  <a:xfrm>
                    <a:off x="1938057" y="2423716"/>
                    <a:ext cx="71103" cy="71103"/>
                  </a:xfrm>
                  <a:custGeom>
                    <a:avLst/>
                    <a:gdLst>
                      <a:gd name="connsiteX0" fmla="*/ 0 w 80200"/>
                      <a:gd name="connsiteY0" fmla="*/ 40100 h 80200"/>
                      <a:gd name="connsiteX1" fmla="*/ 40100 w 80200"/>
                      <a:gd name="connsiteY1" fmla="*/ 80200 h 80200"/>
                      <a:gd name="connsiteX2" fmla="*/ 80200 w 80200"/>
                      <a:gd name="connsiteY2" fmla="*/ 40100 h 80200"/>
                      <a:gd name="connsiteX3" fmla="*/ 40100 w 80200"/>
                      <a:gd name="connsiteY3" fmla="*/ 0 h 80200"/>
                      <a:gd name="connsiteX4" fmla="*/ 0 w 80200"/>
                      <a:gd name="connsiteY4" fmla="*/ 40100 h 80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200" h="80200">
                        <a:moveTo>
                          <a:pt x="0" y="40100"/>
                        </a:moveTo>
                        <a:cubicBezTo>
                          <a:pt x="0" y="62294"/>
                          <a:pt x="18002" y="80200"/>
                          <a:pt x="40100" y="80200"/>
                        </a:cubicBezTo>
                        <a:cubicBezTo>
                          <a:pt x="62198" y="80200"/>
                          <a:pt x="80200" y="62198"/>
                          <a:pt x="80200" y="40100"/>
                        </a:cubicBezTo>
                        <a:cubicBezTo>
                          <a:pt x="80200" y="18002"/>
                          <a:pt x="62198" y="0"/>
                          <a:pt x="40100" y="0"/>
                        </a:cubicBezTo>
                        <a:cubicBezTo>
                          <a:pt x="18002" y="0"/>
                          <a:pt x="0" y="18002"/>
                          <a:pt x="0" y="40100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</p:grpSp>
        </p:grpSp>
      </p:grpSp>
      <p:grpSp>
        <p:nvGrpSpPr>
          <p:cNvPr id="80" name="Gráfico 78">
            <a:extLst>
              <a:ext uri="{FF2B5EF4-FFF2-40B4-BE49-F238E27FC236}">
                <a16:creationId xmlns:a16="http://schemas.microsoft.com/office/drawing/2014/main" id="{7ABE4546-A6C1-4194-AF51-4374FB76718F}"/>
              </a:ext>
            </a:extLst>
          </p:cNvPr>
          <p:cNvGrpSpPr/>
          <p:nvPr/>
        </p:nvGrpSpPr>
        <p:grpSpPr>
          <a:xfrm>
            <a:off x="3919925" y="1692659"/>
            <a:ext cx="1632289" cy="1796351"/>
            <a:chOff x="5176837" y="2414574"/>
            <a:chExt cx="1841118" cy="2026170"/>
          </a:xfrm>
        </p:grpSpPr>
        <p:sp>
          <p:nvSpPr>
            <p:cNvPr id="81" name="Forma libre: forma 80">
              <a:extLst>
                <a:ext uri="{FF2B5EF4-FFF2-40B4-BE49-F238E27FC236}">
                  <a16:creationId xmlns:a16="http://schemas.microsoft.com/office/drawing/2014/main" id="{4C127B1C-C0D8-4F34-A46A-07C16A7DD839}"/>
                </a:ext>
              </a:extLst>
            </p:cNvPr>
            <p:cNvSpPr/>
            <p:nvPr/>
          </p:nvSpPr>
          <p:spPr>
            <a:xfrm>
              <a:off x="5607938" y="3429571"/>
              <a:ext cx="14287" cy="150780"/>
            </a:xfrm>
            <a:custGeom>
              <a:avLst/>
              <a:gdLst>
                <a:gd name="connsiteX0" fmla="*/ 0 w 14287"/>
                <a:gd name="connsiteY0" fmla="*/ 0 h 150780"/>
                <a:gd name="connsiteX1" fmla="*/ 14287 w 14287"/>
                <a:gd name="connsiteY1" fmla="*/ 0 h 150780"/>
                <a:gd name="connsiteX2" fmla="*/ 14287 w 14287"/>
                <a:gd name="connsiteY2" fmla="*/ 150781 h 150780"/>
                <a:gd name="connsiteX3" fmla="*/ 0 w 14287"/>
                <a:gd name="connsiteY3" fmla="*/ 150781 h 150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" h="150780">
                  <a:moveTo>
                    <a:pt x="0" y="0"/>
                  </a:moveTo>
                  <a:lnTo>
                    <a:pt x="14287" y="0"/>
                  </a:lnTo>
                  <a:lnTo>
                    <a:pt x="14287" y="150781"/>
                  </a:lnTo>
                  <a:lnTo>
                    <a:pt x="0" y="150781"/>
                  </a:lnTo>
                  <a:close/>
                </a:path>
              </a:pathLst>
            </a:custGeom>
            <a:solidFill>
              <a:srgbClr val="A7AE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2" name="Forma libre: forma 81">
              <a:extLst>
                <a:ext uri="{FF2B5EF4-FFF2-40B4-BE49-F238E27FC236}">
                  <a16:creationId xmlns:a16="http://schemas.microsoft.com/office/drawing/2014/main" id="{8D6C655E-0623-451D-8A2B-53847CAA7FB4}"/>
                </a:ext>
              </a:extLst>
            </p:cNvPr>
            <p:cNvSpPr/>
            <p:nvPr/>
          </p:nvSpPr>
          <p:spPr>
            <a:xfrm>
              <a:off x="5596508" y="3433095"/>
              <a:ext cx="42862" cy="137445"/>
            </a:xfrm>
            <a:custGeom>
              <a:avLst/>
              <a:gdLst>
                <a:gd name="connsiteX0" fmla="*/ 34576 w 42862"/>
                <a:gd name="connsiteY0" fmla="*/ 137160 h 137445"/>
                <a:gd name="connsiteX1" fmla="*/ 34290 w 42862"/>
                <a:gd name="connsiteY1" fmla="*/ 136208 h 137445"/>
                <a:gd name="connsiteX2" fmla="*/ 42863 w 42862"/>
                <a:gd name="connsiteY2" fmla="*/ 136208 h 137445"/>
                <a:gd name="connsiteX3" fmla="*/ 22384 w 42862"/>
                <a:gd name="connsiteY3" fmla="*/ 124492 h 137445"/>
                <a:gd name="connsiteX4" fmla="*/ 10001 w 42862"/>
                <a:gd name="connsiteY4" fmla="*/ 121158 h 137445"/>
                <a:gd name="connsiteX5" fmla="*/ 22384 w 42862"/>
                <a:gd name="connsiteY5" fmla="*/ 117824 h 137445"/>
                <a:gd name="connsiteX6" fmla="*/ 42863 w 42862"/>
                <a:gd name="connsiteY6" fmla="*/ 106108 h 137445"/>
                <a:gd name="connsiteX7" fmla="*/ 22384 w 42862"/>
                <a:gd name="connsiteY7" fmla="*/ 94393 h 137445"/>
                <a:gd name="connsiteX8" fmla="*/ 10001 w 42862"/>
                <a:gd name="connsiteY8" fmla="*/ 91059 h 137445"/>
                <a:gd name="connsiteX9" fmla="*/ 22384 w 42862"/>
                <a:gd name="connsiteY9" fmla="*/ 87725 h 137445"/>
                <a:gd name="connsiteX10" fmla="*/ 42863 w 42862"/>
                <a:gd name="connsiteY10" fmla="*/ 76010 h 137445"/>
                <a:gd name="connsiteX11" fmla="*/ 22384 w 42862"/>
                <a:gd name="connsiteY11" fmla="*/ 64294 h 137445"/>
                <a:gd name="connsiteX12" fmla="*/ 10001 w 42862"/>
                <a:gd name="connsiteY12" fmla="*/ 60960 h 137445"/>
                <a:gd name="connsiteX13" fmla="*/ 22384 w 42862"/>
                <a:gd name="connsiteY13" fmla="*/ 57626 h 137445"/>
                <a:gd name="connsiteX14" fmla="*/ 42863 w 42862"/>
                <a:gd name="connsiteY14" fmla="*/ 45910 h 137445"/>
                <a:gd name="connsiteX15" fmla="*/ 22384 w 42862"/>
                <a:gd name="connsiteY15" fmla="*/ 34290 h 137445"/>
                <a:gd name="connsiteX16" fmla="*/ 10001 w 42862"/>
                <a:gd name="connsiteY16" fmla="*/ 30956 h 137445"/>
                <a:gd name="connsiteX17" fmla="*/ 22384 w 42862"/>
                <a:gd name="connsiteY17" fmla="*/ 27623 h 137445"/>
                <a:gd name="connsiteX18" fmla="*/ 42863 w 42862"/>
                <a:gd name="connsiteY18" fmla="*/ 15907 h 137445"/>
                <a:gd name="connsiteX19" fmla="*/ 22384 w 42862"/>
                <a:gd name="connsiteY19" fmla="*/ 4286 h 137445"/>
                <a:gd name="connsiteX20" fmla="*/ 8287 w 42862"/>
                <a:gd name="connsiteY20" fmla="*/ 0 h 137445"/>
                <a:gd name="connsiteX21" fmla="*/ 8572 w 42862"/>
                <a:gd name="connsiteY21" fmla="*/ 1048 h 137445"/>
                <a:gd name="connsiteX22" fmla="*/ 0 w 42862"/>
                <a:gd name="connsiteY22" fmla="*/ 1048 h 137445"/>
                <a:gd name="connsiteX23" fmla="*/ 20479 w 42862"/>
                <a:gd name="connsiteY23" fmla="*/ 12668 h 137445"/>
                <a:gd name="connsiteX24" fmla="*/ 32861 w 42862"/>
                <a:gd name="connsiteY24" fmla="*/ 16002 h 137445"/>
                <a:gd name="connsiteX25" fmla="*/ 20479 w 42862"/>
                <a:gd name="connsiteY25" fmla="*/ 19336 h 137445"/>
                <a:gd name="connsiteX26" fmla="*/ 0 w 42862"/>
                <a:gd name="connsiteY26" fmla="*/ 31052 h 137445"/>
                <a:gd name="connsiteX27" fmla="*/ 20479 w 42862"/>
                <a:gd name="connsiteY27" fmla="*/ 42767 h 137445"/>
                <a:gd name="connsiteX28" fmla="*/ 32861 w 42862"/>
                <a:gd name="connsiteY28" fmla="*/ 46101 h 137445"/>
                <a:gd name="connsiteX29" fmla="*/ 20479 w 42862"/>
                <a:gd name="connsiteY29" fmla="*/ 49435 h 137445"/>
                <a:gd name="connsiteX30" fmla="*/ 0 w 42862"/>
                <a:gd name="connsiteY30" fmla="*/ 61150 h 137445"/>
                <a:gd name="connsiteX31" fmla="*/ 20479 w 42862"/>
                <a:gd name="connsiteY31" fmla="*/ 72866 h 137445"/>
                <a:gd name="connsiteX32" fmla="*/ 32861 w 42862"/>
                <a:gd name="connsiteY32" fmla="*/ 76200 h 137445"/>
                <a:gd name="connsiteX33" fmla="*/ 20479 w 42862"/>
                <a:gd name="connsiteY33" fmla="*/ 79534 h 137445"/>
                <a:gd name="connsiteX34" fmla="*/ 0 w 42862"/>
                <a:gd name="connsiteY34" fmla="*/ 91250 h 137445"/>
                <a:gd name="connsiteX35" fmla="*/ 20479 w 42862"/>
                <a:gd name="connsiteY35" fmla="*/ 102965 h 137445"/>
                <a:gd name="connsiteX36" fmla="*/ 32861 w 42862"/>
                <a:gd name="connsiteY36" fmla="*/ 106299 h 137445"/>
                <a:gd name="connsiteX37" fmla="*/ 20479 w 42862"/>
                <a:gd name="connsiteY37" fmla="*/ 109633 h 137445"/>
                <a:gd name="connsiteX38" fmla="*/ 0 w 42862"/>
                <a:gd name="connsiteY38" fmla="*/ 121348 h 137445"/>
                <a:gd name="connsiteX39" fmla="*/ 20479 w 42862"/>
                <a:gd name="connsiteY39" fmla="*/ 133064 h 137445"/>
                <a:gd name="connsiteX40" fmla="*/ 34576 w 42862"/>
                <a:gd name="connsiteY40" fmla="*/ 137446 h 13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2862" h="137445">
                  <a:moveTo>
                    <a:pt x="34576" y="137160"/>
                  </a:moveTo>
                  <a:cubicBezTo>
                    <a:pt x="34576" y="137160"/>
                    <a:pt x="34290" y="136684"/>
                    <a:pt x="34290" y="136208"/>
                  </a:cubicBezTo>
                  <a:lnTo>
                    <a:pt x="42863" y="136208"/>
                  </a:lnTo>
                  <a:cubicBezTo>
                    <a:pt x="42863" y="128969"/>
                    <a:pt x="33338" y="126873"/>
                    <a:pt x="22384" y="124492"/>
                  </a:cubicBezTo>
                  <a:cubicBezTo>
                    <a:pt x="18669" y="123635"/>
                    <a:pt x="12859" y="122396"/>
                    <a:pt x="10001" y="121158"/>
                  </a:cubicBezTo>
                  <a:cubicBezTo>
                    <a:pt x="12954" y="119920"/>
                    <a:pt x="18669" y="118586"/>
                    <a:pt x="22384" y="117824"/>
                  </a:cubicBezTo>
                  <a:cubicBezTo>
                    <a:pt x="33338" y="115443"/>
                    <a:pt x="42863" y="113348"/>
                    <a:pt x="42863" y="106108"/>
                  </a:cubicBezTo>
                  <a:cubicBezTo>
                    <a:pt x="42863" y="98869"/>
                    <a:pt x="33338" y="96869"/>
                    <a:pt x="22384" y="94393"/>
                  </a:cubicBezTo>
                  <a:cubicBezTo>
                    <a:pt x="18669" y="93536"/>
                    <a:pt x="12954" y="92297"/>
                    <a:pt x="10001" y="91059"/>
                  </a:cubicBezTo>
                  <a:cubicBezTo>
                    <a:pt x="12954" y="89821"/>
                    <a:pt x="18669" y="88583"/>
                    <a:pt x="22384" y="87725"/>
                  </a:cubicBezTo>
                  <a:cubicBezTo>
                    <a:pt x="33338" y="85344"/>
                    <a:pt x="42863" y="83248"/>
                    <a:pt x="42863" y="76010"/>
                  </a:cubicBezTo>
                  <a:cubicBezTo>
                    <a:pt x="42863" y="68771"/>
                    <a:pt x="33338" y="66675"/>
                    <a:pt x="22384" y="64294"/>
                  </a:cubicBezTo>
                  <a:cubicBezTo>
                    <a:pt x="18669" y="63436"/>
                    <a:pt x="12954" y="62198"/>
                    <a:pt x="10001" y="60960"/>
                  </a:cubicBezTo>
                  <a:cubicBezTo>
                    <a:pt x="12954" y="59722"/>
                    <a:pt x="18669" y="58483"/>
                    <a:pt x="22384" y="57626"/>
                  </a:cubicBezTo>
                  <a:cubicBezTo>
                    <a:pt x="33338" y="55245"/>
                    <a:pt x="42863" y="53150"/>
                    <a:pt x="42863" y="45910"/>
                  </a:cubicBezTo>
                  <a:cubicBezTo>
                    <a:pt x="42863" y="38671"/>
                    <a:pt x="33338" y="36671"/>
                    <a:pt x="22384" y="34290"/>
                  </a:cubicBezTo>
                  <a:cubicBezTo>
                    <a:pt x="18669" y="33528"/>
                    <a:pt x="12954" y="32194"/>
                    <a:pt x="10001" y="30956"/>
                  </a:cubicBezTo>
                  <a:cubicBezTo>
                    <a:pt x="12954" y="29718"/>
                    <a:pt x="18669" y="28480"/>
                    <a:pt x="22384" y="27623"/>
                  </a:cubicBezTo>
                  <a:cubicBezTo>
                    <a:pt x="33338" y="25241"/>
                    <a:pt x="42863" y="23146"/>
                    <a:pt x="42863" y="15907"/>
                  </a:cubicBezTo>
                  <a:cubicBezTo>
                    <a:pt x="42863" y="8668"/>
                    <a:pt x="33338" y="6667"/>
                    <a:pt x="22384" y="4286"/>
                  </a:cubicBezTo>
                  <a:cubicBezTo>
                    <a:pt x="17621" y="3238"/>
                    <a:pt x="9716" y="1524"/>
                    <a:pt x="8287" y="0"/>
                  </a:cubicBezTo>
                  <a:cubicBezTo>
                    <a:pt x="8287" y="95"/>
                    <a:pt x="8572" y="476"/>
                    <a:pt x="8572" y="1048"/>
                  </a:cubicBezTo>
                  <a:lnTo>
                    <a:pt x="0" y="1048"/>
                  </a:lnTo>
                  <a:cubicBezTo>
                    <a:pt x="0" y="8192"/>
                    <a:pt x="9525" y="10287"/>
                    <a:pt x="20479" y="12668"/>
                  </a:cubicBezTo>
                  <a:cubicBezTo>
                    <a:pt x="24193" y="13525"/>
                    <a:pt x="29908" y="14764"/>
                    <a:pt x="32861" y="16002"/>
                  </a:cubicBezTo>
                  <a:cubicBezTo>
                    <a:pt x="29908" y="17240"/>
                    <a:pt x="24193" y="18479"/>
                    <a:pt x="20479" y="19336"/>
                  </a:cubicBezTo>
                  <a:cubicBezTo>
                    <a:pt x="9525" y="21717"/>
                    <a:pt x="0" y="23813"/>
                    <a:pt x="0" y="31052"/>
                  </a:cubicBezTo>
                  <a:cubicBezTo>
                    <a:pt x="0" y="38290"/>
                    <a:pt x="9525" y="40291"/>
                    <a:pt x="20479" y="42767"/>
                  </a:cubicBezTo>
                  <a:cubicBezTo>
                    <a:pt x="24193" y="43625"/>
                    <a:pt x="29908" y="44863"/>
                    <a:pt x="32861" y="46101"/>
                  </a:cubicBezTo>
                  <a:cubicBezTo>
                    <a:pt x="29908" y="47339"/>
                    <a:pt x="24193" y="48577"/>
                    <a:pt x="20479" y="49435"/>
                  </a:cubicBezTo>
                  <a:cubicBezTo>
                    <a:pt x="9525" y="51816"/>
                    <a:pt x="0" y="53911"/>
                    <a:pt x="0" y="61150"/>
                  </a:cubicBezTo>
                  <a:cubicBezTo>
                    <a:pt x="0" y="68390"/>
                    <a:pt x="9525" y="70390"/>
                    <a:pt x="20479" y="72866"/>
                  </a:cubicBezTo>
                  <a:cubicBezTo>
                    <a:pt x="24193" y="73723"/>
                    <a:pt x="29908" y="74962"/>
                    <a:pt x="32861" y="76200"/>
                  </a:cubicBezTo>
                  <a:cubicBezTo>
                    <a:pt x="29908" y="77438"/>
                    <a:pt x="24193" y="78677"/>
                    <a:pt x="20479" y="79534"/>
                  </a:cubicBezTo>
                  <a:cubicBezTo>
                    <a:pt x="9525" y="81915"/>
                    <a:pt x="0" y="84011"/>
                    <a:pt x="0" y="91250"/>
                  </a:cubicBezTo>
                  <a:cubicBezTo>
                    <a:pt x="0" y="98488"/>
                    <a:pt x="9525" y="100489"/>
                    <a:pt x="20479" y="102965"/>
                  </a:cubicBezTo>
                  <a:cubicBezTo>
                    <a:pt x="24193" y="103823"/>
                    <a:pt x="29908" y="105061"/>
                    <a:pt x="32861" y="106299"/>
                  </a:cubicBezTo>
                  <a:cubicBezTo>
                    <a:pt x="29908" y="107537"/>
                    <a:pt x="24193" y="108775"/>
                    <a:pt x="20479" y="109633"/>
                  </a:cubicBezTo>
                  <a:cubicBezTo>
                    <a:pt x="9525" y="112014"/>
                    <a:pt x="0" y="114110"/>
                    <a:pt x="0" y="121348"/>
                  </a:cubicBezTo>
                  <a:cubicBezTo>
                    <a:pt x="0" y="128588"/>
                    <a:pt x="9525" y="130588"/>
                    <a:pt x="20479" y="133064"/>
                  </a:cubicBezTo>
                  <a:cubicBezTo>
                    <a:pt x="25241" y="134112"/>
                    <a:pt x="33147" y="135827"/>
                    <a:pt x="34576" y="137446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3" name="Forma libre: forma 82">
              <a:extLst>
                <a:ext uri="{FF2B5EF4-FFF2-40B4-BE49-F238E27FC236}">
                  <a16:creationId xmlns:a16="http://schemas.microsoft.com/office/drawing/2014/main" id="{BDEBD43E-DC4E-448A-A640-EA22C2432B23}"/>
                </a:ext>
              </a:extLst>
            </p:cNvPr>
            <p:cNvSpPr/>
            <p:nvPr/>
          </p:nvSpPr>
          <p:spPr>
            <a:xfrm>
              <a:off x="5449633" y="3429571"/>
              <a:ext cx="14287" cy="150780"/>
            </a:xfrm>
            <a:custGeom>
              <a:avLst/>
              <a:gdLst>
                <a:gd name="connsiteX0" fmla="*/ 0 w 14287"/>
                <a:gd name="connsiteY0" fmla="*/ 0 h 150780"/>
                <a:gd name="connsiteX1" fmla="*/ 14287 w 14287"/>
                <a:gd name="connsiteY1" fmla="*/ 0 h 150780"/>
                <a:gd name="connsiteX2" fmla="*/ 14287 w 14287"/>
                <a:gd name="connsiteY2" fmla="*/ 150781 h 150780"/>
                <a:gd name="connsiteX3" fmla="*/ 0 w 14287"/>
                <a:gd name="connsiteY3" fmla="*/ 150781 h 150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" h="150780">
                  <a:moveTo>
                    <a:pt x="0" y="0"/>
                  </a:moveTo>
                  <a:lnTo>
                    <a:pt x="14287" y="0"/>
                  </a:lnTo>
                  <a:lnTo>
                    <a:pt x="14287" y="150781"/>
                  </a:lnTo>
                  <a:lnTo>
                    <a:pt x="0" y="150781"/>
                  </a:lnTo>
                  <a:close/>
                </a:path>
              </a:pathLst>
            </a:custGeom>
            <a:solidFill>
              <a:srgbClr val="A7AE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4" name="Forma libre: forma 83">
              <a:extLst>
                <a:ext uri="{FF2B5EF4-FFF2-40B4-BE49-F238E27FC236}">
                  <a16:creationId xmlns:a16="http://schemas.microsoft.com/office/drawing/2014/main" id="{9C938ECA-1C4B-4B73-8133-29308E8DE931}"/>
                </a:ext>
              </a:extLst>
            </p:cNvPr>
            <p:cNvSpPr/>
            <p:nvPr/>
          </p:nvSpPr>
          <p:spPr>
            <a:xfrm>
              <a:off x="5438203" y="3433095"/>
              <a:ext cx="42862" cy="137445"/>
            </a:xfrm>
            <a:custGeom>
              <a:avLst/>
              <a:gdLst>
                <a:gd name="connsiteX0" fmla="*/ 34576 w 42862"/>
                <a:gd name="connsiteY0" fmla="*/ 137160 h 137445"/>
                <a:gd name="connsiteX1" fmla="*/ 34290 w 42862"/>
                <a:gd name="connsiteY1" fmla="*/ 136208 h 137445"/>
                <a:gd name="connsiteX2" fmla="*/ 42863 w 42862"/>
                <a:gd name="connsiteY2" fmla="*/ 136208 h 137445"/>
                <a:gd name="connsiteX3" fmla="*/ 22384 w 42862"/>
                <a:gd name="connsiteY3" fmla="*/ 124492 h 137445"/>
                <a:gd name="connsiteX4" fmla="*/ 10001 w 42862"/>
                <a:gd name="connsiteY4" fmla="*/ 121158 h 137445"/>
                <a:gd name="connsiteX5" fmla="*/ 22384 w 42862"/>
                <a:gd name="connsiteY5" fmla="*/ 117824 h 137445"/>
                <a:gd name="connsiteX6" fmla="*/ 42863 w 42862"/>
                <a:gd name="connsiteY6" fmla="*/ 106108 h 137445"/>
                <a:gd name="connsiteX7" fmla="*/ 22384 w 42862"/>
                <a:gd name="connsiteY7" fmla="*/ 94393 h 137445"/>
                <a:gd name="connsiteX8" fmla="*/ 10001 w 42862"/>
                <a:gd name="connsiteY8" fmla="*/ 91059 h 137445"/>
                <a:gd name="connsiteX9" fmla="*/ 22384 w 42862"/>
                <a:gd name="connsiteY9" fmla="*/ 87725 h 137445"/>
                <a:gd name="connsiteX10" fmla="*/ 42863 w 42862"/>
                <a:gd name="connsiteY10" fmla="*/ 76010 h 137445"/>
                <a:gd name="connsiteX11" fmla="*/ 22384 w 42862"/>
                <a:gd name="connsiteY11" fmla="*/ 64294 h 137445"/>
                <a:gd name="connsiteX12" fmla="*/ 10001 w 42862"/>
                <a:gd name="connsiteY12" fmla="*/ 60960 h 137445"/>
                <a:gd name="connsiteX13" fmla="*/ 22384 w 42862"/>
                <a:gd name="connsiteY13" fmla="*/ 57626 h 137445"/>
                <a:gd name="connsiteX14" fmla="*/ 42863 w 42862"/>
                <a:gd name="connsiteY14" fmla="*/ 45910 h 137445"/>
                <a:gd name="connsiteX15" fmla="*/ 22384 w 42862"/>
                <a:gd name="connsiteY15" fmla="*/ 34290 h 137445"/>
                <a:gd name="connsiteX16" fmla="*/ 10001 w 42862"/>
                <a:gd name="connsiteY16" fmla="*/ 30956 h 137445"/>
                <a:gd name="connsiteX17" fmla="*/ 22384 w 42862"/>
                <a:gd name="connsiteY17" fmla="*/ 27623 h 137445"/>
                <a:gd name="connsiteX18" fmla="*/ 42863 w 42862"/>
                <a:gd name="connsiteY18" fmla="*/ 15907 h 137445"/>
                <a:gd name="connsiteX19" fmla="*/ 22384 w 42862"/>
                <a:gd name="connsiteY19" fmla="*/ 4286 h 137445"/>
                <a:gd name="connsiteX20" fmla="*/ 8287 w 42862"/>
                <a:gd name="connsiteY20" fmla="*/ 0 h 137445"/>
                <a:gd name="connsiteX21" fmla="*/ 8572 w 42862"/>
                <a:gd name="connsiteY21" fmla="*/ 1048 h 137445"/>
                <a:gd name="connsiteX22" fmla="*/ 0 w 42862"/>
                <a:gd name="connsiteY22" fmla="*/ 1048 h 137445"/>
                <a:gd name="connsiteX23" fmla="*/ 20479 w 42862"/>
                <a:gd name="connsiteY23" fmla="*/ 12668 h 137445"/>
                <a:gd name="connsiteX24" fmla="*/ 32861 w 42862"/>
                <a:gd name="connsiteY24" fmla="*/ 16002 h 137445"/>
                <a:gd name="connsiteX25" fmla="*/ 20479 w 42862"/>
                <a:gd name="connsiteY25" fmla="*/ 19336 h 137445"/>
                <a:gd name="connsiteX26" fmla="*/ 0 w 42862"/>
                <a:gd name="connsiteY26" fmla="*/ 31052 h 137445"/>
                <a:gd name="connsiteX27" fmla="*/ 20479 w 42862"/>
                <a:gd name="connsiteY27" fmla="*/ 42767 h 137445"/>
                <a:gd name="connsiteX28" fmla="*/ 32861 w 42862"/>
                <a:gd name="connsiteY28" fmla="*/ 46101 h 137445"/>
                <a:gd name="connsiteX29" fmla="*/ 20479 w 42862"/>
                <a:gd name="connsiteY29" fmla="*/ 49435 h 137445"/>
                <a:gd name="connsiteX30" fmla="*/ 0 w 42862"/>
                <a:gd name="connsiteY30" fmla="*/ 61150 h 137445"/>
                <a:gd name="connsiteX31" fmla="*/ 20479 w 42862"/>
                <a:gd name="connsiteY31" fmla="*/ 72866 h 137445"/>
                <a:gd name="connsiteX32" fmla="*/ 32861 w 42862"/>
                <a:gd name="connsiteY32" fmla="*/ 76200 h 137445"/>
                <a:gd name="connsiteX33" fmla="*/ 20479 w 42862"/>
                <a:gd name="connsiteY33" fmla="*/ 79534 h 137445"/>
                <a:gd name="connsiteX34" fmla="*/ 0 w 42862"/>
                <a:gd name="connsiteY34" fmla="*/ 91250 h 137445"/>
                <a:gd name="connsiteX35" fmla="*/ 20479 w 42862"/>
                <a:gd name="connsiteY35" fmla="*/ 102965 h 137445"/>
                <a:gd name="connsiteX36" fmla="*/ 32861 w 42862"/>
                <a:gd name="connsiteY36" fmla="*/ 106299 h 137445"/>
                <a:gd name="connsiteX37" fmla="*/ 20479 w 42862"/>
                <a:gd name="connsiteY37" fmla="*/ 109633 h 137445"/>
                <a:gd name="connsiteX38" fmla="*/ 0 w 42862"/>
                <a:gd name="connsiteY38" fmla="*/ 121348 h 137445"/>
                <a:gd name="connsiteX39" fmla="*/ 20479 w 42862"/>
                <a:gd name="connsiteY39" fmla="*/ 133064 h 137445"/>
                <a:gd name="connsiteX40" fmla="*/ 34576 w 42862"/>
                <a:gd name="connsiteY40" fmla="*/ 137446 h 13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2862" h="137445">
                  <a:moveTo>
                    <a:pt x="34576" y="137160"/>
                  </a:moveTo>
                  <a:cubicBezTo>
                    <a:pt x="34576" y="137160"/>
                    <a:pt x="34290" y="136684"/>
                    <a:pt x="34290" y="136208"/>
                  </a:cubicBezTo>
                  <a:lnTo>
                    <a:pt x="42863" y="136208"/>
                  </a:lnTo>
                  <a:cubicBezTo>
                    <a:pt x="42863" y="128969"/>
                    <a:pt x="33338" y="126873"/>
                    <a:pt x="22384" y="124492"/>
                  </a:cubicBezTo>
                  <a:cubicBezTo>
                    <a:pt x="18669" y="123635"/>
                    <a:pt x="12859" y="122396"/>
                    <a:pt x="10001" y="121158"/>
                  </a:cubicBezTo>
                  <a:cubicBezTo>
                    <a:pt x="12954" y="119920"/>
                    <a:pt x="18669" y="118586"/>
                    <a:pt x="22384" y="117824"/>
                  </a:cubicBezTo>
                  <a:cubicBezTo>
                    <a:pt x="33338" y="115443"/>
                    <a:pt x="42863" y="113348"/>
                    <a:pt x="42863" y="106108"/>
                  </a:cubicBezTo>
                  <a:cubicBezTo>
                    <a:pt x="42863" y="98869"/>
                    <a:pt x="33338" y="96869"/>
                    <a:pt x="22384" y="94393"/>
                  </a:cubicBezTo>
                  <a:cubicBezTo>
                    <a:pt x="18669" y="93536"/>
                    <a:pt x="12954" y="92297"/>
                    <a:pt x="10001" y="91059"/>
                  </a:cubicBezTo>
                  <a:cubicBezTo>
                    <a:pt x="12954" y="89821"/>
                    <a:pt x="18669" y="88583"/>
                    <a:pt x="22384" y="87725"/>
                  </a:cubicBezTo>
                  <a:cubicBezTo>
                    <a:pt x="33338" y="85344"/>
                    <a:pt x="42863" y="83248"/>
                    <a:pt x="42863" y="76010"/>
                  </a:cubicBezTo>
                  <a:cubicBezTo>
                    <a:pt x="42863" y="68771"/>
                    <a:pt x="33338" y="66675"/>
                    <a:pt x="22384" y="64294"/>
                  </a:cubicBezTo>
                  <a:cubicBezTo>
                    <a:pt x="18669" y="63436"/>
                    <a:pt x="12954" y="62198"/>
                    <a:pt x="10001" y="60960"/>
                  </a:cubicBezTo>
                  <a:cubicBezTo>
                    <a:pt x="12954" y="59722"/>
                    <a:pt x="18669" y="58483"/>
                    <a:pt x="22384" y="57626"/>
                  </a:cubicBezTo>
                  <a:cubicBezTo>
                    <a:pt x="33338" y="55245"/>
                    <a:pt x="42863" y="53150"/>
                    <a:pt x="42863" y="45910"/>
                  </a:cubicBezTo>
                  <a:cubicBezTo>
                    <a:pt x="42863" y="38671"/>
                    <a:pt x="33338" y="36671"/>
                    <a:pt x="22384" y="34290"/>
                  </a:cubicBezTo>
                  <a:cubicBezTo>
                    <a:pt x="18669" y="33528"/>
                    <a:pt x="12954" y="32194"/>
                    <a:pt x="10001" y="30956"/>
                  </a:cubicBezTo>
                  <a:cubicBezTo>
                    <a:pt x="12954" y="29718"/>
                    <a:pt x="18669" y="28480"/>
                    <a:pt x="22384" y="27623"/>
                  </a:cubicBezTo>
                  <a:cubicBezTo>
                    <a:pt x="33338" y="25241"/>
                    <a:pt x="42863" y="23146"/>
                    <a:pt x="42863" y="15907"/>
                  </a:cubicBezTo>
                  <a:cubicBezTo>
                    <a:pt x="42863" y="8668"/>
                    <a:pt x="33338" y="6667"/>
                    <a:pt x="22384" y="4286"/>
                  </a:cubicBezTo>
                  <a:cubicBezTo>
                    <a:pt x="17621" y="3238"/>
                    <a:pt x="9715" y="1524"/>
                    <a:pt x="8287" y="0"/>
                  </a:cubicBezTo>
                  <a:cubicBezTo>
                    <a:pt x="8287" y="95"/>
                    <a:pt x="8572" y="476"/>
                    <a:pt x="8572" y="1048"/>
                  </a:cubicBezTo>
                  <a:lnTo>
                    <a:pt x="0" y="1048"/>
                  </a:lnTo>
                  <a:cubicBezTo>
                    <a:pt x="0" y="8192"/>
                    <a:pt x="9525" y="10287"/>
                    <a:pt x="20479" y="12668"/>
                  </a:cubicBezTo>
                  <a:cubicBezTo>
                    <a:pt x="24193" y="13525"/>
                    <a:pt x="29908" y="14764"/>
                    <a:pt x="32861" y="16002"/>
                  </a:cubicBezTo>
                  <a:cubicBezTo>
                    <a:pt x="29908" y="17240"/>
                    <a:pt x="24193" y="18479"/>
                    <a:pt x="20479" y="19336"/>
                  </a:cubicBezTo>
                  <a:cubicBezTo>
                    <a:pt x="9525" y="21717"/>
                    <a:pt x="0" y="23813"/>
                    <a:pt x="0" y="31052"/>
                  </a:cubicBezTo>
                  <a:cubicBezTo>
                    <a:pt x="0" y="38290"/>
                    <a:pt x="9525" y="40291"/>
                    <a:pt x="20479" y="42767"/>
                  </a:cubicBezTo>
                  <a:cubicBezTo>
                    <a:pt x="24193" y="43625"/>
                    <a:pt x="29908" y="44863"/>
                    <a:pt x="32861" y="46101"/>
                  </a:cubicBezTo>
                  <a:cubicBezTo>
                    <a:pt x="29908" y="47339"/>
                    <a:pt x="24193" y="48577"/>
                    <a:pt x="20479" y="49435"/>
                  </a:cubicBezTo>
                  <a:cubicBezTo>
                    <a:pt x="9525" y="51816"/>
                    <a:pt x="0" y="53911"/>
                    <a:pt x="0" y="61150"/>
                  </a:cubicBezTo>
                  <a:cubicBezTo>
                    <a:pt x="0" y="68390"/>
                    <a:pt x="9525" y="70390"/>
                    <a:pt x="20479" y="72866"/>
                  </a:cubicBezTo>
                  <a:cubicBezTo>
                    <a:pt x="24193" y="73723"/>
                    <a:pt x="29908" y="74962"/>
                    <a:pt x="32861" y="76200"/>
                  </a:cubicBezTo>
                  <a:cubicBezTo>
                    <a:pt x="29908" y="77438"/>
                    <a:pt x="24193" y="78677"/>
                    <a:pt x="20479" y="79534"/>
                  </a:cubicBezTo>
                  <a:cubicBezTo>
                    <a:pt x="9525" y="81915"/>
                    <a:pt x="0" y="84011"/>
                    <a:pt x="0" y="91250"/>
                  </a:cubicBezTo>
                  <a:cubicBezTo>
                    <a:pt x="0" y="98488"/>
                    <a:pt x="9525" y="100489"/>
                    <a:pt x="20479" y="102965"/>
                  </a:cubicBezTo>
                  <a:cubicBezTo>
                    <a:pt x="24193" y="103823"/>
                    <a:pt x="29908" y="105061"/>
                    <a:pt x="32861" y="106299"/>
                  </a:cubicBezTo>
                  <a:cubicBezTo>
                    <a:pt x="29908" y="107537"/>
                    <a:pt x="24193" y="108775"/>
                    <a:pt x="20479" y="109633"/>
                  </a:cubicBezTo>
                  <a:cubicBezTo>
                    <a:pt x="9525" y="112014"/>
                    <a:pt x="0" y="114110"/>
                    <a:pt x="0" y="121348"/>
                  </a:cubicBezTo>
                  <a:cubicBezTo>
                    <a:pt x="0" y="128588"/>
                    <a:pt x="9525" y="130588"/>
                    <a:pt x="20479" y="133064"/>
                  </a:cubicBezTo>
                  <a:cubicBezTo>
                    <a:pt x="25241" y="134112"/>
                    <a:pt x="33147" y="135827"/>
                    <a:pt x="34576" y="137446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5" name="Forma libre: forma 84">
              <a:extLst>
                <a:ext uri="{FF2B5EF4-FFF2-40B4-BE49-F238E27FC236}">
                  <a16:creationId xmlns:a16="http://schemas.microsoft.com/office/drawing/2014/main" id="{BDD407F2-6D5A-44A4-A2C9-22EA5D4701C0}"/>
                </a:ext>
              </a:extLst>
            </p:cNvPr>
            <p:cNvSpPr/>
            <p:nvPr/>
          </p:nvSpPr>
          <p:spPr>
            <a:xfrm>
              <a:off x="6689566" y="3165983"/>
              <a:ext cx="107884" cy="134839"/>
            </a:xfrm>
            <a:custGeom>
              <a:avLst/>
              <a:gdLst>
                <a:gd name="connsiteX0" fmla="*/ 15461 w 107884"/>
                <a:gd name="connsiteY0" fmla="*/ 131476 h 134839"/>
                <a:gd name="connsiteX1" fmla="*/ 3364 w 107884"/>
                <a:gd name="connsiteY1" fmla="*/ 133000 h 134839"/>
                <a:gd name="connsiteX2" fmla="*/ 3364 w 107884"/>
                <a:gd name="connsiteY2" fmla="*/ 133000 h 134839"/>
                <a:gd name="connsiteX3" fmla="*/ 1840 w 107884"/>
                <a:gd name="connsiteY3" fmla="*/ 120903 h 134839"/>
                <a:gd name="connsiteX4" fmla="*/ 92423 w 107884"/>
                <a:gd name="connsiteY4" fmla="*/ 3364 h 134839"/>
                <a:gd name="connsiteX5" fmla="*/ 104520 w 107884"/>
                <a:gd name="connsiteY5" fmla="*/ 1840 h 134839"/>
                <a:gd name="connsiteX6" fmla="*/ 104520 w 107884"/>
                <a:gd name="connsiteY6" fmla="*/ 1840 h 134839"/>
                <a:gd name="connsiteX7" fmla="*/ 106044 w 107884"/>
                <a:gd name="connsiteY7" fmla="*/ 13937 h 134839"/>
                <a:gd name="connsiteX8" fmla="*/ 15461 w 107884"/>
                <a:gd name="connsiteY8" fmla="*/ 131476 h 134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884" h="134839">
                  <a:moveTo>
                    <a:pt x="15461" y="131476"/>
                  </a:moveTo>
                  <a:cubicBezTo>
                    <a:pt x="12508" y="135286"/>
                    <a:pt x="7079" y="135952"/>
                    <a:pt x="3364" y="133000"/>
                  </a:cubicBezTo>
                  <a:lnTo>
                    <a:pt x="3364" y="133000"/>
                  </a:lnTo>
                  <a:cubicBezTo>
                    <a:pt x="-446" y="130047"/>
                    <a:pt x="-1112" y="124713"/>
                    <a:pt x="1840" y="120903"/>
                  </a:cubicBezTo>
                  <a:lnTo>
                    <a:pt x="92423" y="3364"/>
                  </a:lnTo>
                  <a:cubicBezTo>
                    <a:pt x="95281" y="-446"/>
                    <a:pt x="100805" y="-1112"/>
                    <a:pt x="104520" y="1840"/>
                  </a:cubicBezTo>
                  <a:lnTo>
                    <a:pt x="104520" y="1840"/>
                  </a:lnTo>
                  <a:cubicBezTo>
                    <a:pt x="108330" y="4793"/>
                    <a:pt x="108997" y="10222"/>
                    <a:pt x="106044" y="13937"/>
                  </a:cubicBezTo>
                  <a:lnTo>
                    <a:pt x="15461" y="131476"/>
                  </a:ln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6" name="Forma libre: forma 85">
              <a:extLst>
                <a:ext uri="{FF2B5EF4-FFF2-40B4-BE49-F238E27FC236}">
                  <a16:creationId xmlns:a16="http://schemas.microsoft.com/office/drawing/2014/main" id="{2D761ADB-F56D-443D-BEAE-5AE0099D3E0A}"/>
                </a:ext>
              </a:extLst>
            </p:cNvPr>
            <p:cNvSpPr/>
            <p:nvPr/>
          </p:nvSpPr>
          <p:spPr>
            <a:xfrm rot="-3190800">
              <a:off x="6753862" y="3128051"/>
              <a:ext cx="76771" cy="76866"/>
            </a:xfrm>
            <a:custGeom>
              <a:avLst/>
              <a:gdLst>
                <a:gd name="connsiteX0" fmla="*/ 16192 w 76771"/>
                <a:gd name="connsiteY0" fmla="*/ 95 h 76866"/>
                <a:gd name="connsiteX1" fmla="*/ 60579 w 76771"/>
                <a:gd name="connsiteY1" fmla="*/ 95 h 76866"/>
                <a:gd name="connsiteX2" fmla="*/ 76771 w 76771"/>
                <a:gd name="connsiteY2" fmla="*/ 16288 h 76866"/>
                <a:gd name="connsiteX3" fmla="*/ 76771 w 76771"/>
                <a:gd name="connsiteY3" fmla="*/ 60674 h 76866"/>
                <a:gd name="connsiteX4" fmla="*/ 60579 w 76771"/>
                <a:gd name="connsiteY4" fmla="*/ 76867 h 76866"/>
                <a:gd name="connsiteX5" fmla="*/ 16192 w 76771"/>
                <a:gd name="connsiteY5" fmla="*/ 76867 h 76866"/>
                <a:gd name="connsiteX6" fmla="*/ 0 w 76771"/>
                <a:gd name="connsiteY6" fmla="*/ 60674 h 76866"/>
                <a:gd name="connsiteX7" fmla="*/ 0 w 76771"/>
                <a:gd name="connsiteY7" fmla="*/ 16192 h 76866"/>
                <a:gd name="connsiteX8" fmla="*/ 16192 w 76771"/>
                <a:gd name="connsiteY8" fmla="*/ 0 h 7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771" h="76866">
                  <a:moveTo>
                    <a:pt x="16192" y="95"/>
                  </a:moveTo>
                  <a:lnTo>
                    <a:pt x="60579" y="95"/>
                  </a:lnTo>
                  <a:cubicBezTo>
                    <a:pt x="69533" y="95"/>
                    <a:pt x="76771" y="7334"/>
                    <a:pt x="76771" y="16288"/>
                  </a:cubicBezTo>
                  <a:lnTo>
                    <a:pt x="76771" y="60674"/>
                  </a:lnTo>
                  <a:cubicBezTo>
                    <a:pt x="76771" y="69628"/>
                    <a:pt x="69533" y="76867"/>
                    <a:pt x="60579" y="76867"/>
                  </a:cubicBezTo>
                  <a:lnTo>
                    <a:pt x="16192" y="76867"/>
                  </a:lnTo>
                  <a:cubicBezTo>
                    <a:pt x="7239" y="76867"/>
                    <a:pt x="0" y="69628"/>
                    <a:pt x="0" y="60674"/>
                  </a:cubicBezTo>
                  <a:lnTo>
                    <a:pt x="0" y="16192"/>
                  </a:lnTo>
                  <a:cubicBezTo>
                    <a:pt x="0" y="7239"/>
                    <a:pt x="7239" y="0"/>
                    <a:pt x="16192" y="0"/>
                  </a:cubicBez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7" name="Forma libre: forma 86">
              <a:extLst>
                <a:ext uri="{FF2B5EF4-FFF2-40B4-BE49-F238E27FC236}">
                  <a16:creationId xmlns:a16="http://schemas.microsoft.com/office/drawing/2014/main" id="{289027E9-6F9C-4856-9A19-A3EB48660437}"/>
                </a:ext>
              </a:extLst>
            </p:cNvPr>
            <p:cNvSpPr/>
            <p:nvPr/>
          </p:nvSpPr>
          <p:spPr>
            <a:xfrm>
              <a:off x="6727380" y="2907474"/>
              <a:ext cx="290575" cy="290575"/>
            </a:xfrm>
            <a:custGeom>
              <a:avLst/>
              <a:gdLst>
                <a:gd name="connsiteX0" fmla="*/ 198818 w 290575"/>
                <a:gd name="connsiteY0" fmla="*/ 270637 h 290575"/>
                <a:gd name="connsiteX1" fmla="*/ 129191 w 290575"/>
                <a:gd name="connsiteY1" fmla="*/ 280638 h 290575"/>
                <a:gd name="connsiteX2" fmla="*/ 19939 w 290575"/>
                <a:gd name="connsiteY2" fmla="*/ 198818 h 290575"/>
                <a:gd name="connsiteX3" fmla="*/ 9938 w 290575"/>
                <a:gd name="connsiteY3" fmla="*/ 129191 h 290575"/>
                <a:gd name="connsiteX4" fmla="*/ 91757 w 290575"/>
                <a:gd name="connsiteY4" fmla="*/ 19939 h 290575"/>
                <a:gd name="connsiteX5" fmla="*/ 161385 w 290575"/>
                <a:gd name="connsiteY5" fmla="*/ 9938 h 290575"/>
                <a:gd name="connsiteX6" fmla="*/ 270637 w 290575"/>
                <a:gd name="connsiteY6" fmla="*/ 91757 h 290575"/>
                <a:gd name="connsiteX7" fmla="*/ 280638 w 290575"/>
                <a:gd name="connsiteY7" fmla="*/ 161385 h 290575"/>
                <a:gd name="connsiteX8" fmla="*/ 198818 w 290575"/>
                <a:gd name="connsiteY8" fmla="*/ 270637 h 29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0575" h="290575">
                  <a:moveTo>
                    <a:pt x="198818" y="270637"/>
                  </a:moveTo>
                  <a:cubicBezTo>
                    <a:pt x="182340" y="292640"/>
                    <a:pt x="151193" y="297116"/>
                    <a:pt x="129191" y="280638"/>
                  </a:cubicBezTo>
                  <a:lnTo>
                    <a:pt x="19939" y="198818"/>
                  </a:lnTo>
                  <a:cubicBezTo>
                    <a:pt x="-2064" y="182340"/>
                    <a:pt x="-6541" y="151193"/>
                    <a:pt x="9938" y="129191"/>
                  </a:cubicBezTo>
                  <a:lnTo>
                    <a:pt x="91757" y="19939"/>
                  </a:lnTo>
                  <a:cubicBezTo>
                    <a:pt x="108235" y="-2064"/>
                    <a:pt x="139382" y="-6541"/>
                    <a:pt x="161385" y="9938"/>
                  </a:cubicBezTo>
                  <a:lnTo>
                    <a:pt x="270637" y="91757"/>
                  </a:lnTo>
                  <a:cubicBezTo>
                    <a:pt x="292640" y="108236"/>
                    <a:pt x="297116" y="139382"/>
                    <a:pt x="280638" y="161385"/>
                  </a:cubicBezTo>
                  <a:lnTo>
                    <a:pt x="198818" y="270637"/>
                  </a:lnTo>
                  <a:close/>
                </a:path>
              </a:pathLst>
            </a:custGeom>
            <a:solidFill>
              <a:srgbClr val="FDA93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8" name="Forma libre: forma 87">
              <a:extLst>
                <a:ext uri="{FF2B5EF4-FFF2-40B4-BE49-F238E27FC236}">
                  <a16:creationId xmlns:a16="http://schemas.microsoft.com/office/drawing/2014/main" id="{FDCE9E44-888D-4B22-AD43-D5E855C88F56}"/>
                </a:ext>
              </a:extLst>
            </p:cNvPr>
            <p:cNvSpPr/>
            <p:nvPr/>
          </p:nvSpPr>
          <p:spPr>
            <a:xfrm>
              <a:off x="5280754" y="3539870"/>
              <a:ext cx="523303" cy="844867"/>
            </a:xfrm>
            <a:custGeom>
              <a:avLst/>
              <a:gdLst>
                <a:gd name="connsiteX0" fmla="*/ 286 w 523303"/>
                <a:gd name="connsiteY0" fmla="*/ 844868 h 844867"/>
                <a:gd name="connsiteX1" fmla="*/ 0 w 523303"/>
                <a:gd name="connsiteY1" fmla="*/ 834104 h 844867"/>
                <a:gd name="connsiteX2" fmla="*/ 0 w 523303"/>
                <a:gd name="connsiteY2" fmla="*/ 261652 h 844867"/>
                <a:gd name="connsiteX3" fmla="*/ 261652 w 523303"/>
                <a:gd name="connsiteY3" fmla="*/ 0 h 844867"/>
                <a:gd name="connsiteX4" fmla="*/ 523304 w 523303"/>
                <a:gd name="connsiteY4" fmla="*/ 261652 h 844867"/>
                <a:gd name="connsiteX5" fmla="*/ 523304 w 523303"/>
                <a:gd name="connsiteY5" fmla="*/ 834104 h 844867"/>
                <a:gd name="connsiteX6" fmla="*/ 523018 w 523303"/>
                <a:gd name="connsiteY6" fmla="*/ 844868 h 844867"/>
                <a:gd name="connsiteX7" fmla="*/ 286 w 523303"/>
                <a:gd name="connsiteY7" fmla="*/ 844868 h 844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3303" h="844867">
                  <a:moveTo>
                    <a:pt x="286" y="844868"/>
                  </a:moveTo>
                  <a:cubicBezTo>
                    <a:pt x="191" y="841248"/>
                    <a:pt x="0" y="837724"/>
                    <a:pt x="0" y="834104"/>
                  </a:cubicBezTo>
                  <a:lnTo>
                    <a:pt x="0" y="261652"/>
                  </a:lnTo>
                  <a:cubicBezTo>
                    <a:pt x="0" y="117158"/>
                    <a:pt x="117157" y="0"/>
                    <a:pt x="261652" y="0"/>
                  </a:cubicBezTo>
                  <a:cubicBezTo>
                    <a:pt x="406146" y="0"/>
                    <a:pt x="523304" y="117158"/>
                    <a:pt x="523304" y="261652"/>
                  </a:cubicBezTo>
                  <a:lnTo>
                    <a:pt x="523304" y="834104"/>
                  </a:lnTo>
                  <a:cubicBezTo>
                    <a:pt x="523304" y="837724"/>
                    <a:pt x="523113" y="841343"/>
                    <a:pt x="523018" y="844868"/>
                  </a:cubicBezTo>
                  <a:lnTo>
                    <a:pt x="286" y="844868"/>
                  </a:ln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9" name="Forma libre: forma 88">
              <a:extLst>
                <a:ext uri="{FF2B5EF4-FFF2-40B4-BE49-F238E27FC236}">
                  <a16:creationId xmlns:a16="http://schemas.microsoft.com/office/drawing/2014/main" id="{3B388197-F076-4A7B-AF45-33DA9A099CF5}"/>
                </a:ext>
              </a:extLst>
            </p:cNvPr>
            <p:cNvSpPr/>
            <p:nvPr/>
          </p:nvSpPr>
          <p:spPr>
            <a:xfrm rot="-3213001">
              <a:off x="5562029" y="2714334"/>
              <a:ext cx="714470" cy="98488"/>
            </a:xfrm>
            <a:custGeom>
              <a:avLst/>
              <a:gdLst>
                <a:gd name="connsiteX0" fmla="*/ 0 w 714470"/>
                <a:gd name="connsiteY0" fmla="*/ 0 h 98488"/>
                <a:gd name="connsiteX1" fmla="*/ 714470 w 714470"/>
                <a:gd name="connsiteY1" fmla="*/ 0 h 98488"/>
                <a:gd name="connsiteX2" fmla="*/ 714470 w 714470"/>
                <a:gd name="connsiteY2" fmla="*/ 98489 h 98488"/>
                <a:gd name="connsiteX3" fmla="*/ 0 w 714470"/>
                <a:gd name="connsiteY3" fmla="*/ 98489 h 9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470" h="98488">
                  <a:moveTo>
                    <a:pt x="0" y="0"/>
                  </a:moveTo>
                  <a:lnTo>
                    <a:pt x="714470" y="0"/>
                  </a:lnTo>
                  <a:lnTo>
                    <a:pt x="714470" y="98489"/>
                  </a:lnTo>
                  <a:lnTo>
                    <a:pt x="0" y="98489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0" name="Forma libre: forma 89">
              <a:extLst>
                <a:ext uri="{FF2B5EF4-FFF2-40B4-BE49-F238E27FC236}">
                  <a16:creationId xmlns:a16="http://schemas.microsoft.com/office/drawing/2014/main" id="{1019A436-7F6F-4B82-B5BC-E0F467D9F15A}"/>
                </a:ext>
              </a:extLst>
            </p:cNvPr>
            <p:cNvSpPr/>
            <p:nvPr/>
          </p:nvSpPr>
          <p:spPr>
            <a:xfrm>
              <a:off x="5721476" y="2446972"/>
              <a:ext cx="449579" cy="633126"/>
            </a:xfrm>
            <a:custGeom>
              <a:avLst/>
              <a:gdLst>
                <a:gd name="connsiteX0" fmla="*/ 370332 w 449579"/>
                <a:gd name="connsiteY0" fmla="*/ 0 h 633126"/>
                <a:gd name="connsiteX1" fmla="*/ 366998 w 449579"/>
                <a:gd name="connsiteY1" fmla="*/ 4477 h 633126"/>
                <a:gd name="connsiteX2" fmla="*/ 421005 w 449579"/>
                <a:gd name="connsiteY2" fmla="*/ 44387 h 633126"/>
                <a:gd name="connsiteX3" fmla="*/ 0 w 449579"/>
                <a:gd name="connsiteY3" fmla="*/ 614553 h 633126"/>
                <a:gd name="connsiteX4" fmla="*/ 25146 w 449579"/>
                <a:gd name="connsiteY4" fmla="*/ 633127 h 633126"/>
                <a:gd name="connsiteX5" fmla="*/ 449580 w 449579"/>
                <a:gd name="connsiteY5" fmla="*/ 58484 h 633126"/>
                <a:gd name="connsiteX6" fmla="*/ 370332 w 449579"/>
                <a:gd name="connsiteY6" fmla="*/ 0 h 633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9579" h="633126">
                  <a:moveTo>
                    <a:pt x="370332" y="0"/>
                  </a:moveTo>
                  <a:lnTo>
                    <a:pt x="366998" y="4477"/>
                  </a:lnTo>
                  <a:lnTo>
                    <a:pt x="421005" y="44387"/>
                  </a:lnTo>
                  <a:lnTo>
                    <a:pt x="0" y="614553"/>
                  </a:lnTo>
                  <a:lnTo>
                    <a:pt x="25146" y="633127"/>
                  </a:lnTo>
                  <a:lnTo>
                    <a:pt x="449580" y="58484"/>
                  </a:lnTo>
                  <a:lnTo>
                    <a:pt x="370332" y="0"/>
                  </a:lnTo>
                  <a:close/>
                </a:path>
              </a:pathLst>
            </a:custGeom>
            <a:solidFill>
              <a:srgbClr val="DEE0FF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1" name="Forma libre: forma 90">
              <a:extLst>
                <a:ext uri="{FF2B5EF4-FFF2-40B4-BE49-F238E27FC236}">
                  <a16:creationId xmlns:a16="http://schemas.microsoft.com/office/drawing/2014/main" id="{727ECA79-E8A4-4652-B4CF-F492092DC2CC}"/>
                </a:ext>
              </a:extLst>
            </p:cNvPr>
            <p:cNvSpPr/>
            <p:nvPr/>
          </p:nvSpPr>
          <p:spPr>
            <a:xfrm rot="-3213001">
              <a:off x="6354601" y="2351424"/>
              <a:ext cx="98488" cy="714470"/>
            </a:xfrm>
            <a:custGeom>
              <a:avLst/>
              <a:gdLst>
                <a:gd name="connsiteX0" fmla="*/ 0 w 98488"/>
                <a:gd name="connsiteY0" fmla="*/ 0 h 714470"/>
                <a:gd name="connsiteX1" fmla="*/ 98489 w 98488"/>
                <a:gd name="connsiteY1" fmla="*/ 0 h 714470"/>
                <a:gd name="connsiteX2" fmla="*/ 98489 w 98488"/>
                <a:gd name="connsiteY2" fmla="*/ 714470 h 714470"/>
                <a:gd name="connsiteX3" fmla="*/ 0 w 98488"/>
                <a:gd name="connsiteY3" fmla="*/ 714470 h 714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488" h="714470">
                  <a:moveTo>
                    <a:pt x="0" y="0"/>
                  </a:moveTo>
                  <a:lnTo>
                    <a:pt x="98489" y="0"/>
                  </a:lnTo>
                  <a:lnTo>
                    <a:pt x="98489" y="714470"/>
                  </a:lnTo>
                  <a:lnTo>
                    <a:pt x="0" y="71447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2" name="Forma libre: forma 91">
              <a:extLst>
                <a:ext uri="{FF2B5EF4-FFF2-40B4-BE49-F238E27FC236}">
                  <a16:creationId xmlns:a16="http://schemas.microsoft.com/office/drawing/2014/main" id="{8CAE61EF-E89D-4480-A343-65E5BBA96C1E}"/>
                </a:ext>
              </a:extLst>
            </p:cNvPr>
            <p:cNvSpPr/>
            <p:nvPr/>
          </p:nvSpPr>
          <p:spPr>
            <a:xfrm rot="-3213598">
              <a:off x="6412877" y="2331295"/>
              <a:ext cx="30003" cy="705135"/>
            </a:xfrm>
            <a:custGeom>
              <a:avLst/>
              <a:gdLst>
                <a:gd name="connsiteX0" fmla="*/ 0 w 30003"/>
                <a:gd name="connsiteY0" fmla="*/ 0 h 705135"/>
                <a:gd name="connsiteX1" fmla="*/ 30004 w 30003"/>
                <a:gd name="connsiteY1" fmla="*/ 0 h 705135"/>
                <a:gd name="connsiteX2" fmla="*/ 30004 w 30003"/>
                <a:gd name="connsiteY2" fmla="*/ 705136 h 705135"/>
                <a:gd name="connsiteX3" fmla="*/ 0 w 30003"/>
                <a:gd name="connsiteY3" fmla="*/ 705136 h 705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03" h="705135">
                  <a:moveTo>
                    <a:pt x="0" y="0"/>
                  </a:moveTo>
                  <a:lnTo>
                    <a:pt x="30004" y="0"/>
                  </a:lnTo>
                  <a:lnTo>
                    <a:pt x="30004" y="705136"/>
                  </a:lnTo>
                  <a:lnTo>
                    <a:pt x="0" y="705136"/>
                  </a:lnTo>
                  <a:close/>
                </a:path>
              </a:pathLst>
            </a:custGeom>
            <a:solidFill>
              <a:srgbClr val="DEE0FF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3" name="Forma libre: forma 92">
              <a:extLst>
                <a:ext uri="{FF2B5EF4-FFF2-40B4-BE49-F238E27FC236}">
                  <a16:creationId xmlns:a16="http://schemas.microsoft.com/office/drawing/2014/main" id="{38CA719D-E9D6-43F4-935A-16DE593EC581}"/>
                </a:ext>
              </a:extLst>
            </p:cNvPr>
            <p:cNvSpPr/>
            <p:nvPr/>
          </p:nvSpPr>
          <p:spPr>
            <a:xfrm rot="-3194400">
              <a:off x="5556291" y="2983676"/>
              <a:ext cx="249173" cy="205168"/>
            </a:xfrm>
            <a:custGeom>
              <a:avLst/>
              <a:gdLst>
                <a:gd name="connsiteX0" fmla="*/ 0 w 249173"/>
                <a:gd name="connsiteY0" fmla="*/ 0 h 205168"/>
                <a:gd name="connsiteX1" fmla="*/ 249174 w 249173"/>
                <a:gd name="connsiteY1" fmla="*/ 0 h 205168"/>
                <a:gd name="connsiteX2" fmla="*/ 249174 w 249173"/>
                <a:gd name="connsiteY2" fmla="*/ 205168 h 205168"/>
                <a:gd name="connsiteX3" fmla="*/ 0 w 249173"/>
                <a:gd name="connsiteY3" fmla="*/ 205168 h 20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9173" h="205168">
                  <a:moveTo>
                    <a:pt x="0" y="0"/>
                  </a:moveTo>
                  <a:lnTo>
                    <a:pt x="249174" y="0"/>
                  </a:lnTo>
                  <a:lnTo>
                    <a:pt x="249174" y="205168"/>
                  </a:lnTo>
                  <a:lnTo>
                    <a:pt x="0" y="205168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4" name="Forma libre: forma 93">
              <a:extLst>
                <a:ext uri="{FF2B5EF4-FFF2-40B4-BE49-F238E27FC236}">
                  <a16:creationId xmlns:a16="http://schemas.microsoft.com/office/drawing/2014/main" id="{05B41EE3-CA1A-490A-87CF-1D22F67F50DD}"/>
                </a:ext>
              </a:extLst>
            </p:cNvPr>
            <p:cNvSpPr/>
            <p:nvPr/>
          </p:nvSpPr>
          <p:spPr>
            <a:xfrm>
              <a:off x="5627559" y="2925031"/>
              <a:ext cx="210026" cy="322421"/>
            </a:xfrm>
            <a:custGeom>
              <a:avLst/>
              <a:gdLst>
                <a:gd name="connsiteX0" fmla="*/ 45625 w 210026"/>
                <a:gd name="connsiteY0" fmla="*/ 0 h 322421"/>
                <a:gd name="connsiteX1" fmla="*/ 44005 w 210026"/>
                <a:gd name="connsiteY1" fmla="*/ 2286 h 322421"/>
                <a:gd name="connsiteX2" fmla="*/ 147447 w 210026"/>
                <a:gd name="connsiteY2" fmla="*/ 79534 h 322421"/>
                <a:gd name="connsiteX3" fmla="*/ 0 w 210026"/>
                <a:gd name="connsiteY3" fmla="*/ 276892 h 322421"/>
                <a:gd name="connsiteX4" fmla="*/ 60960 w 210026"/>
                <a:gd name="connsiteY4" fmla="*/ 322421 h 322421"/>
                <a:gd name="connsiteX5" fmla="*/ 210026 w 210026"/>
                <a:gd name="connsiteY5" fmla="*/ 122777 h 322421"/>
                <a:gd name="connsiteX6" fmla="*/ 45625 w 210026"/>
                <a:gd name="connsiteY6" fmla="*/ 0 h 322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026" h="322421">
                  <a:moveTo>
                    <a:pt x="45625" y="0"/>
                  </a:moveTo>
                  <a:lnTo>
                    <a:pt x="44005" y="2286"/>
                  </a:lnTo>
                  <a:lnTo>
                    <a:pt x="147447" y="79534"/>
                  </a:lnTo>
                  <a:lnTo>
                    <a:pt x="0" y="276892"/>
                  </a:lnTo>
                  <a:lnTo>
                    <a:pt x="60960" y="322421"/>
                  </a:lnTo>
                  <a:lnTo>
                    <a:pt x="210026" y="122777"/>
                  </a:lnTo>
                  <a:lnTo>
                    <a:pt x="45625" y="0"/>
                  </a:ln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5" name="Forma libre: forma 94">
              <a:extLst>
                <a:ext uri="{FF2B5EF4-FFF2-40B4-BE49-F238E27FC236}">
                  <a16:creationId xmlns:a16="http://schemas.microsoft.com/office/drawing/2014/main" id="{17CC9E41-3238-40A8-B615-CBC730CD5011}"/>
                </a:ext>
              </a:extLst>
            </p:cNvPr>
            <p:cNvSpPr/>
            <p:nvPr/>
          </p:nvSpPr>
          <p:spPr>
            <a:xfrm rot="-3194400">
              <a:off x="5462683" y="3095641"/>
              <a:ext cx="249173" cy="234505"/>
            </a:xfrm>
            <a:custGeom>
              <a:avLst/>
              <a:gdLst>
                <a:gd name="connsiteX0" fmla="*/ 0 w 249173"/>
                <a:gd name="connsiteY0" fmla="*/ 0 h 234505"/>
                <a:gd name="connsiteX1" fmla="*/ 249174 w 249173"/>
                <a:gd name="connsiteY1" fmla="*/ 0 h 234505"/>
                <a:gd name="connsiteX2" fmla="*/ 249174 w 249173"/>
                <a:gd name="connsiteY2" fmla="*/ 234505 h 234505"/>
                <a:gd name="connsiteX3" fmla="*/ 0 w 249173"/>
                <a:gd name="connsiteY3" fmla="*/ 234505 h 234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9173" h="234505">
                  <a:moveTo>
                    <a:pt x="0" y="0"/>
                  </a:moveTo>
                  <a:lnTo>
                    <a:pt x="249174" y="0"/>
                  </a:lnTo>
                  <a:lnTo>
                    <a:pt x="249174" y="234505"/>
                  </a:lnTo>
                  <a:lnTo>
                    <a:pt x="0" y="23450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6" name="Forma libre: forma 95">
              <a:extLst>
                <a:ext uri="{FF2B5EF4-FFF2-40B4-BE49-F238E27FC236}">
                  <a16:creationId xmlns:a16="http://schemas.microsoft.com/office/drawing/2014/main" id="{7B40D103-91FD-4A26-9E5F-1BC0FF42B250}"/>
                </a:ext>
              </a:extLst>
            </p:cNvPr>
            <p:cNvSpPr/>
            <p:nvPr/>
          </p:nvSpPr>
          <p:spPr>
            <a:xfrm>
              <a:off x="5418771" y="3119246"/>
              <a:ext cx="336994" cy="263747"/>
            </a:xfrm>
            <a:custGeom>
              <a:avLst/>
              <a:gdLst>
                <a:gd name="connsiteX0" fmla="*/ 251174 w 336994"/>
                <a:gd name="connsiteY0" fmla="*/ 0 h 263747"/>
                <a:gd name="connsiteX1" fmla="*/ 116205 w 336994"/>
                <a:gd name="connsiteY1" fmla="*/ 180594 h 263747"/>
                <a:gd name="connsiteX2" fmla="*/ 14192 w 336994"/>
                <a:gd name="connsiteY2" fmla="*/ 104394 h 263747"/>
                <a:gd name="connsiteX3" fmla="*/ 0 w 336994"/>
                <a:gd name="connsiteY3" fmla="*/ 123349 h 263747"/>
                <a:gd name="connsiteX4" fmla="*/ 187928 w 336994"/>
                <a:gd name="connsiteY4" fmla="*/ 263747 h 263747"/>
                <a:gd name="connsiteX5" fmla="*/ 336995 w 336994"/>
                <a:gd name="connsiteY5" fmla="*/ 64103 h 263747"/>
                <a:gd name="connsiteX6" fmla="*/ 251174 w 336994"/>
                <a:gd name="connsiteY6" fmla="*/ 0 h 263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6994" h="263747">
                  <a:moveTo>
                    <a:pt x="251174" y="0"/>
                  </a:moveTo>
                  <a:lnTo>
                    <a:pt x="116205" y="180594"/>
                  </a:lnTo>
                  <a:lnTo>
                    <a:pt x="14192" y="104394"/>
                  </a:lnTo>
                  <a:lnTo>
                    <a:pt x="0" y="123349"/>
                  </a:lnTo>
                  <a:lnTo>
                    <a:pt x="187928" y="263747"/>
                  </a:lnTo>
                  <a:lnTo>
                    <a:pt x="336995" y="64103"/>
                  </a:lnTo>
                  <a:lnTo>
                    <a:pt x="251174" y="0"/>
                  </a:lnTo>
                  <a:close/>
                </a:path>
              </a:pathLst>
            </a:custGeom>
            <a:solidFill>
              <a:srgbClr val="DEE0FF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7" name="Forma libre: forma 96">
              <a:extLst>
                <a:ext uri="{FF2B5EF4-FFF2-40B4-BE49-F238E27FC236}">
                  <a16:creationId xmlns:a16="http://schemas.microsoft.com/office/drawing/2014/main" id="{5C8183C9-3DB1-4B8A-ADD8-F4A6766151DB}"/>
                </a:ext>
              </a:extLst>
            </p:cNvPr>
            <p:cNvSpPr/>
            <p:nvPr/>
          </p:nvSpPr>
          <p:spPr>
            <a:xfrm>
              <a:off x="6034578" y="2414574"/>
              <a:ext cx="163643" cy="163760"/>
            </a:xfrm>
            <a:custGeom>
              <a:avLst/>
              <a:gdLst>
                <a:gd name="connsiteX0" fmla="*/ 147718 w 163643"/>
                <a:gd name="connsiteY0" fmla="*/ 130505 h 163760"/>
                <a:gd name="connsiteX1" fmla="*/ 33227 w 163643"/>
                <a:gd name="connsiteY1" fmla="*/ 147745 h 163760"/>
                <a:gd name="connsiteX2" fmla="*/ 15987 w 163643"/>
                <a:gd name="connsiteY2" fmla="*/ 33255 h 163760"/>
                <a:gd name="connsiteX3" fmla="*/ 130478 w 163643"/>
                <a:gd name="connsiteY3" fmla="*/ 16015 h 163760"/>
                <a:gd name="connsiteX4" fmla="*/ 147623 w 163643"/>
                <a:gd name="connsiteY4" fmla="*/ 130410 h 16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643" h="163760">
                  <a:moveTo>
                    <a:pt x="147718" y="130505"/>
                  </a:moveTo>
                  <a:cubicBezTo>
                    <a:pt x="120857" y="166891"/>
                    <a:pt x="69613" y="174606"/>
                    <a:pt x="33227" y="147745"/>
                  </a:cubicBezTo>
                  <a:cubicBezTo>
                    <a:pt x="-3063" y="120885"/>
                    <a:pt x="-10873" y="69640"/>
                    <a:pt x="15987" y="33255"/>
                  </a:cubicBezTo>
                  <a:cubicBezTo>
                    <a:pt x="42848" y="-3131"/>
                    <a:pt x="94092" y="-10846"/>
                    <a:pt x="130478" y="16015"/>
                  </a:cubicBezTo>
                  <a:cubicBezTo>
                    <a:pt x="166768" y="42875"/>
                    <a:pt x="174483" y="94120"/>
                    <a:pt x="147623" y="130410"/>
                  </a:cubicBez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8" name="Forma libre: forma 97">
              <a:extLst>
                <a:ext uri="{FF2B5EF4-FFF2-40B4-BE49-F238E27FC236}">
                  <a16:creationId xmlns:a16="http://schemas.microsoft.com/office/drawing/2014/main" id="{572D4043-A222-487C-936A-2A23336559CA}"/>
                </a:ext>
              </a:extLst>
            </p:cNvPr>
            <p:cNvSpPr/>
            <p:nvPr/>
          </p:nvSpPr>
          <p:spPr>
            <a:xfrm>
              <a:off x="6056856" y="2436955"/>
              <a:ext cx="119140" cy="119093"/>
            </a:xfrm>
            <a:custGeom>
              <a:avLst/>
              <a:gdLst>
                <a:gd name="connsiteX0" fmla="*/ 107532 w 119140"/>
                <a:gd name="connsiteY0" fmla="*/ 94885 h 119093"/>
                <a:gd name="connsiteX1" fmla="*/ 24189 w 119140"/>
                <a:gd name="connsiteY1" fmla="*/ 107458 h 119093"/>
                <a:gd name="connsiteX2" fmla="*/ 11711 w 119140"/>
                <a:gd name="connsiteY2" fmla="*/ 24209 h 119093"/>
                <a:gd name="connsiteX3" fmla="*/ 94959 w 119140"/>
                <a:gd name="connsiteY3" fmla="*/ 11636 h 119093"/>
                <a:gd name="connsiteX4" fmla="*/ 107532 w 119140"/>
                <a:gd name="connsiteY4" fmla="*/ 94885 h 119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140" h="119093">
                  <a:moveTo>
                    <a:pt x="107532" y="94885"/>
                  </a:moveTo>
                  <a:cubicBezTo>
                    <a:pt x="88006" y="121364"/>
                    <a:pt x="50668" y="126984"/>
                    <a:pt x="24189" y="107458"/>
                  </a:cubicBezTo>
                  <a:cubicBezTo>
                    <a:pt x="-2291" y="87931"/>
                    <a:pt x="-7911" y="50593"/>
                    <a:pt x="11711" y="24209"/>
                  </a:cubicBezTo>
                  <a:cubicBezTo>
                    <a:pt x="31237" y="-2270"/>
                    <a:pt x="68575" y="-7890"/>
                    <a:pt x="94959" y="11636"/>
                  </a:cubicBezTo>
                  <a:cubicBezTo>
                    <a:pt x="121344" y="31162"/>
                    <a:pt x="127059" y="68500"/>
                    <a:pt x="107532" y="9488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9" name="Forma libre: forma 98">
              <a:extLst>
                <a:ext uri="{FF2B5EF4-FFF2-40B4-BE49-F238E27FC236}">
                  <a16:creationId xmlns:a16="http://schemas.microsoft.com/office/drawing/2014/main" id="{8A0254FF-A6A7-4B7C-8FD9-C7A4C0E44261}"/>
                </a:ext>
              </a:extLst>
            </p:cNvPr>
            <p:cNvSpPr/>
            <p:nvPr/>
          </p:nvSpPr>
          <p:spPr>
            <a:xfrm>
              <a:off x="6074159" y="2454203"/>
              <a:ext cx="84541" cy="84521"/>
            </a:xfrm>
            <a:custGeom>
              <a:avLst/>
              <a:gdLst>
                <a:gd name="connsiteX0" fmla="*/ 76323 w 84541"/>
                <a:gd name="connsiteY0" fmla="*/ 67349 h 84521"/>
                <a:gd name="connsiteX1" fmla="*/ 17173 w 84541"/>
                <a:gd name="connsiteY1" fmla="*/ 76302 h 84521"/>
                <a:gd name="connsiteX2" fmla="*/ 8219 w 84541"/>
                <a:gd name="connsiteY2" fmla="*/ 17152 h 84521"/>
                <a:gd name="connsiteX3" fmla="*/ 67369 w 84541"/>
                <a:gd name="connsiteY3" fmla="*/ 8294 h 84521"/>
                <a:gd name="connsiteX4" fmla="*/ 76323 w 84541"/>
                <a:gd name="connsiteY4" fmla="*/ 67444 h 84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541" h="84521">
                  <a:moveTo>
                    <a:pt x="76323" y="67349"/>
                  </a:moveTo>
                  <a:cubicBezTo>
                    <a:pt x="62416" y="86113"/>
                    <a:pt x="35937" y="90114"/>
                    <a:pt x="17173" y="76302"/>
                  </a:cubicBezTo>
                  <a:cubicBezTo>
                    <a:pt x="-1592" y="62396"/>
                    <a:pt x="-5592" y="35916"/>
                    <a:pt x="8219" y="17152"/>
                  </a:cubicBezTo>
                  <a:cubicBezTo>
                    <a:pt x="22126" y="-1612"/>
                    <a:pt x="48605" y="-5613"/>
                    <a:pt x="67369" y="8294"/>
                  </a:cubicBezTo>
                  <a:cubicBezTo>
                    <a:pt x="86134" y="22200"/>
                    <a:pt x="90134" y="48680"/>
                    <a:pt x="76323" y="67444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0" name="Forma libre: forma 99">
              <a:extLst>
                <a:ext uri="{FF2B5EF4-FFF2-40B4-BE49-F238E27FC236}">
                  <a16:creationId xmlns:a16="http://schemas.microsoft.com/office/drawing/2014/main" id="{6091373A-57E6-4767-9C3F-118718C8CD27}"/>
                </a:ext>
              </a:extLst>
            </p:cNvPr>
            <p:cNvSpPr/>
            <p:nvPr/>
          </p:nvSpPr>
          <p:spPr>
            <a:xfrm>
              <a:off x="6640067" y="2858547"/>
              <a:ext cx="153352" cy="167830"/>
            </a:xfrm>
            <a:custGeom>
              <a:avLst/>
              <a:gdLst>
                <a:gd name="connsiteX0" fmla="*/ 56198 w 153352"/>
                <a:gd name="connsiteY0" fmla="*/ 167831 h 167830"/>
                <a:gd name="connsiteX1" fmla="*/ 0 w 153352"/>
                <a:gd name="connsiteY1" fmla="*/ 108109 h 167830"/>
                <a:gd name="connsiteX2" fmla="*/ 79820 w 153352"/>
                <a:gd name="connsiteY2" fmla="*/ 0 h 167830"/>
                <a:gd name="connsiteX3" fmla="*/ 153353 w 153352"/>
                <a:gd name="connsiteY3" fmla="*/ 36100 h 167830"/>
                <a:gd name="connsiteX4" fmla="*/ 56198 w 153352"/>
                <a:gd name="connsiteY4" fmla="*/ 167831 h 16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352" h="167830">
                  <a:moveTo>
                    <a:pt x="56198" y="167831"/>
                  </a:moveTo>
                  <a:lnTo>
                    <a:pt x="0" y="108109"/>
                  </a:lnTo>
                  <a:lnTo>
                    <a:pt x="79820" y="0"/>
                  </a:lnTo>
                  <a:lnTo>
                    <a:pt x="153353" y="36100"/>
                  </a:lnTo>
                  <a:lnTo>
                    <a:pt x="56198" y="167831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1" name="Forma libre: forma 100">
              <a:extLst>
                <a:ext uri="{FF2B5EF4-FFF2-40B4-BE49-F238E27FC236}">
                  <a16:creationId xmlns:a16="http://schemas.microsoft.com/office/drawing/2014/main" id="{C5C51746-550F-40C4-8116-E4102F51A0BF}"/>
                </a:ext>
              </a:extLst>
            </p:cNvPr>
            <p:cNvSpPr/>
            <p:nvPr/>
          </p:nvSpPr>
          <p:spPr>
            <a:xfrm>
              <a:off x="6682834" y="2858547"/>
              <a:ext cx="109632" cy="97440"/>
            </a:xfrm>
            <a:custGeom>
              <a:avLst/>
              <a:gdLst>
                <a:gd name="connsiteX0" fmla="*/ 0 w 109632"/>
                <a:gd name="connsiteY0" fmla="*/ 50197 h 97440"/>
                <a:gd name="connsiteX1" fmla="*/ 63913 w 109632"/>
                <a:gd name="connsiteY1" fmla="*/ 97441 h 97440"/>
                <a:gd name="connsiteX2" fmla="*/ 109633 w 109632"/>
                <a:gd name="connsiteY2" fmla="*/ 35623 h 97440"/>
                <a:gd name="connsiteX3" fmla="*/ 37052 w 109632"/>
                <a:gd name="connsiteY3" fmla="*/ 0 h 97440"/>
                <a:gd name="connsiteX4" fmla="*/ 0 w 109632"/>
                <a:gd name="connsiteY4" fmla="*/ 50197 h 9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632" h="97440">
                  <a:moveTo>
                    <a:pt x="0" y="50197"/>
                  </a:moveTo>
                  <a:lnTo>
                    <a:pt x="63913" y="97441"/>
                  </a:lnTo>
                  <a:lnTo>
                    <a:pt x="109633" y="35623"/>
                  </a:lnTo>
                  <a:lnTo>
                    <a:pt x="37052" y="0"/>
                  </a:lnTo>
                  <a:lnTo>
                    <a:pt x="0" y="50197"/>
                  </a:ln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2" name="Forma libre: forma 101">
              <a:extLst>
                <a:ext uri="{FF2B5EF4-FFF2-40B4-BE49-F238E27FC236}">
                  <a16:creationId xmlns:a16="http://schemas.microsoft.com/office/drawing/2014/main" id="{0AFA70C2-EF0D-4A16-A29E-DDB0987B4124}"/>
                </a:ext>
              </a:extLst>
            </p:cNvPr>
            <p:cNvSpPr/>
            <p:nvPr/>
          </p:nvSpPr>
          <p:spPr>
            <a:xfrm>
              <a:off x="5280754" y="3767232"/>
              <a:ext cx="337185" cy="617505"/>
            </a:xfrm>
            <a:custGeom>
              <a:avLst/>
              <a:gdLst>
                <a:gd name="connsiteX0" fmla="*/ 337185 w 337185"/>
                <a:gd name="connsiteY0" fmla="*/ 566833 h 617505"/>
                <a:gd name="connsiteX1" fmla="*/ 337185 w 337185"/>
                <a:gd name="connsiteY1" fmla="*/ 617506 h 617505"/>
                <a:gd name="connsiteX2" fmla="*/ 286 w 337185"/>
                <a:gd name="connsiteY2" fmla="*/ 617506 h 617505"/>
                <a:gd name="connsiteX3" fmla="*/ 0 w 337185"/>
                <a:gd name="connsiteY3" fmla="*/ 606743 h 617505"/>
                <a:gd name="connsiteX4" fmla="*/ 0 w 337185"/>
                <a:gd name="connsiteY4" fmla="*/ 34290 h 617505"/>
                <a:gd name="connsiteX5" fmla="*/ 2477 w 337185"/>
                <a:gd name="connsiteY5" fmla="*/ 0 h 617505"/>
                <a:gd name="connsiteX6" fmla="*/ 337090 w 337185"/>
                <a:gd name="connsiteY6" fmla="*/ 566833 h 61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185" h="617505">
                  <a:moveTo>
                    <a:pt x="337185" y="566833"/>
                  </a:moveTo>
                  <a:lnTo>
                    <a:pt x="337185" y="617506"/>
                  </a:lnTo>
                  <a:lnTo>
                    <a:pt x="286" y="617506"/>
                  </a:lnTo>
                  <a:cubicBezTo>
                    <a:pt x="191" y="613886"/>
                    <a:pt x="0" y="610362"/>
                    <a:pt x="0" y="606743"/>
                  </a:cubicBezTo>
                  <a:lnTo>
                    <a:pt x="0" y="34290"/>
                  </a:lnTo>
                  <a:cubicBezTo>
                    <a:pt x="0" y="22670"/>
                    <a:pt x="1048" y="11240"/>
                    <a:pt x="2477" y="0"/>
                  </a:cubicBezTo>
                  <a:cubicBezTo>
                    <a:pt x="4286" y="24384"/>
                    <a:pt x="44291" y="520065"/>
                    <a:pt x="337090" y="566833"/>
                  </a:cubicBez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3" name="Forma libre: forma 102">
              <a:extLst>
                <a:ext uri="{FF2B5EF4-FFF2-40B4-BE49-F238E27FC236}">
                  <a16:creationId xmlns:a16="http://schemas.microsoft.com/office/drawing/2014/main" id="{AE7F894C-3038-45DF-A036-9259E9D1A8DD}"/>
                </a:ext>
              </a:extLst>
            </p:cNvPr>
            <p:cNvSpPr/>
            <p:nvPr/>
          </p:nvSpPr>
          <p:spPr>
            <a:xfrm>
              <a:off x="5176837" y="4276724"/>
              <a:ext cx="727424" cy="164020"/>
            </a:xfrm>
            <a:custGeom>
              <a:avLst/>
              <a:gdLst>
                <a:gd name="connsiteX0" fmla="*/ 0 w 727424"/>
                <a:gd name="connsiteY0" fmla="*/ 0 h 164020"/>
                <a:gd name="connsiteX1" fmla="*/ 727424 w 727424"/>
                <a:gd name="connsiteY1" fmla="*/ 0 h 164020"/>
                <a:gd name="connsiteX2" fmla="*/ 727424 w 727424"/>
                <a:gd name="connsiteY2" fmla="*/ 164021 h 164020"/>
                <a:gd name="connsiteX3" fmla="*/ 0 w 727424"/>
                <a:gd name="connsiteY3" fmla="*/ 164021 h 164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7424" h="164020">
                  <a:moveTo>
                    <a:pt x="0" y="0"/>
                  </a:moveTo>
                  <a:lnTo>
                    <a:pt x="727424" y="0"/>
                  </a:lnTo>
                  <a:lnTo>
                    <a:pt x="727424" y="164021"/>
                  </a:lnTo>
                  <a:lnTo>
                    <a:pt x="0" y="164021"/>
                  </a:lnTo>
                  <a:close/>
                </a:path>
              </a:pathLst>
            </a:custGeom>
            <a:solidFill>
              <a:srgbClr val="FDA93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4" name="Forma libre: forma 103">
              <a:extLst>
                <a:ext uri="{FF2B5EF4-FFF2-40B4-BE49-F238E27FC236}">
                  <a16:creationId xmlns:a16="http://schemas.microsoft.com/office/drawing/2014/main" id="{A3557205-73DC-46B7-B95C-5925A3B51EF4}"/>
                </a:ext>
              </a:extLst>
            </p:cNvPr>
            <p:cNvSpPr/>
            <p:nvPr/>
          </p:nvSpPr>
          <p:spPr>
            <a:xfrm>
              <a:off x="5176837" y="4276724"/>
              <a:ext cx="727424" cy="164020"/>
            </a:xfrm>
            <a:custGeom>
              <a:avLst/>
              <a:gdLst>
                <a:gd name="connsiteX0" fmla="*/ 45815 w 727424"/>
                <a:gd name="connsiteY0" fmla="*/ 0 h 164020"/>
                <a:gd name="connsiteX1" fmla="*/ 45815 w 727424"/>
                <a:gd name="connsiteY1" fmla="*/ 8572 h 164020"/>
                <a:gd name="connsiteX2" fmla="*/ 157353 w 727424"/>
                <a:gd name="connsiteY2" fmla="*/ 120110 h 164020"/>
                <a:gd name="connsiteX3" fmla="*/ 727424 w 727424"/>
                <a:gd name="connsiteY3" fmla="*/ 120110 h 164020"/>
                <a:gd name="connsiteX4" fmla="*/ 727424 w 727424"/>
                <a:gd name="connsiteY4" fmla="*/ 164021 h 164020"/>
                <a:gd name="connsiteX5" fmla="*/ 0 w 727424"/>
                <a:gd name="connsiteY5" fmla="*/ 164021 h 164020"/>
                <a:gd name="connsiteX6" fmla="*/ 0 w 727424"/>
                <a:gd name="connsiteY6" fmla="*/ 0 h 164020"/>
                <a:gd name="connsiteX7" fmla="*/ 45815 w 727424"/>
                <a:gd name="connsiteY7" fmla="*/ 0 h 164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7424" h="164020">
                  <a:moveTo>
                    <a:pt x="45815" y="0"/>
                  </a:moveTo>
                  <a:lnTo>
                    <a:pt x="45815" y="8572"/>
                  </a:lnTo>
                  <a:cubicBezTo>
                    <a:pt x="45815" y="70199"/>
                    <a:pt x="95726" y="120110"/>
                    <a:pt x="157353" y="120110"/>
                  </a:cubicBezTo>
                  <a:lnTo>
                    <a:pt x="727424" y="120110"/>
                  </a:lnTo>
                  <a:lnTo>
                    <a:pt x="727424" y="164021"/>
                  </a:lnTo>
                  <a:lnTo>
                    <a:pt x="0" y="164021"/>
                  </a:lnTo>
                  <a:lnTo>
                    <a:pt x="0" y="0"/>
                  </a:lnTo>
                  <a:lnTo>
                    <a:pt x="45815" y="0"/>
                  </a:lnTo>
                  <a:close/>
                </a:path>
              </a:pathLst>
            </a:custGeom>
            <a:solidFill>
              <a:srgbClr val="FDA939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5" name="Forma libre: forma 104">
              <a:extLst>
                <a:ext uri="{FF2B5EF4-FFF2-40B4-BE49-F238E27FC236}">
                  <a16:creationId xmlns:a16="http://schemas.microsoft.com/office/drawing/2014/main" id="{3564CE0A-C45F-4A89-A8FC-0A82B07F989A}"/>
                </a:ext>
              </a:extLst>
            </p:cNvPr>
            <p:cNvSpPr/>
            <p:nvPr/>
          </p:nvSpPr>
          <p:spPr>
            <a:xfrm rot="-3214201">
              <a:off x="6664217" y="2928100"/>
              <a:ext cx="182689" cy="80581"/>
            </a:xfrm>
            <a:custGeom>
              <a:avLst/>
              <a:gdLst>
                <a:gd name="connsiteX0" fmla="*/ 0 w 182689"/>
                <a:gd name="connsiteY0" fmla="*/ 0 h 80581"/>
                <a:gd name="connsiteX1" fmla="*/ 182689 w 182689"/>
                <a:gd name="connsiteY1" fmla="*/ 0 h 80581"/>
                <a:gd name="connsiteX2" fmla="*/ 182689 w 182689"/>
                <a:gd name="connsiteY2" fmla="*/ 80581 h 80581"/>
                <a:gd name="connsiteX3" fmla="*/ 0 w 182689"/>
                <a:gd name="connsiteY3" fmla="*/ 80581 h 80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689" h="80581">
                  <a:moveTo>
                    <a:pt x="0" y="0"/>
                  </a:moveTo>
                  <a:lnTo>
                    <a:pt x="182689" y="0"/>
                  </a:lnTo>
                  <a:lnTo>
                    <a:pt x="182689" y="80581"/>
                  </a:lnTo>
                  <a:lnTo>
                    <a:pt x="0" y="80581"/>
                  </a:ln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6" name="Forma libre: forma 105">
              <a:extLst>
                <a:ext uri="{FF2B5EF4-FFF2-40B4-BE49-F238E27FC236}">
                  <a16:creationId xmlns:a16="http://schemas.microsoft.com/office/drawing/2014/main" id="{415F8220-C5D0-4AE6-9540-E300F39577D0}"/>
                </a:ext>
              </a:extLst>
            </p:cNvPr>
            <p:cNvSpPr/>
            <p:nvPr/>
          </p:nvSpPr>
          <p:spPr>
            <a:xfrm rot="-3214800">
              <a:off x="6736882" y="2891519"/>
              <a:ext cx="91535" cy="80581"/>
            </a:xfrm>
            <a:custGeom>
              <a:avLst/>
              <a:gdLst>
                <a:gd name="connsiteX0" fmla="*/ 0 w 91535"/>
                <a:gd name="connsiteY0" fmla="*/ 0 h 80581"/>
                <a:gd name="connsiteX1" fmla="*/ 91535 w 91535"/>
                <a:gd name="connsiteY1" fmla="*/ 0 h 80581"/>
                <a:gd name="connsiteX2" fmla="*/ 91535 w 91535"/>
                <a:gd name="connsiteY2" fmla="*/ 80582 h 80581"/>
                <a:gd name="connsiteX3" fmla="*/ 0 w 91535"/>
                <a:gd name="connsiteY3" fmla="*/ 80582 h 80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535" h="80581">
                  <a:moveTo>
                    <a:pt x="0" y="0"/>
                  </a:moveTo>
                  <a:lnTo>
                    <a:pt x="91535" y="0"/>
                  </a:lnTo>
                  <a:lnTo>
                    <a:pt x="91535" y="80582"/>
                  </a:lnTo>
                  <a:lnTo>
                    <a:pt x="0" y="80582"/>
                  </a:lnTo>
                  <a:close/>
                </a:path>
              </a:pathLst>
            </a:custGeom>
            <a:solidFill>
              <a:srgbClr val="0B2584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7" name="Forma libre: forma 106">
              <a:extLst>
                <a:ext uri="{FF2B5EF4-FFF2-40B4-BE49-F238E27FC236}">
                  <a16:creationId xmlns:a16="http://schemas.microsoft.com/office/drawing/2014/main" id="{C3FB9FE0-AAA2-4B67-B05B-1548223B5785}"/>
                </a:ext>
              </a:extLst>
            </p:cNvPr>
            <p:cNvSpPr/>
            <p:nvPr/>
          </p:nvSpPr>
          <p:spPr>
            <a:xfrm>
              <a:off x="6787895" y="2907555"/>
              <a:ext cx="230060" cy="206071"/>
            </a:xfrm>
            <a:custGeom>
              <a:avLst/>
              <a:gdLst>
                <a:gd name="connsiteX0" fmla="*/ 54388 w 230060"/>
                <a:gd name="connsiteY0" fmla="*/ 2903 h 206071"/>
                <a:gd name="connsiteX1" fmla="*/ 100870 w 230060"/>
                <a:gd name="connsiteY1" fmla="*/ 9952 h 206071"/>
                <a:gd name="connsiteX2" fmla="*/ 210121 w 230060"/>
                <a:gd name="connsiteY2" fmla="*/ 91771 h 206071"/>
                <a:gd name="connsiteX3" fmla="*/ 220123 w 230060"/>
                <a:gd name="connsiteY3" fmla="*/ 161399 h 206071"/>
                <a:gd name="connsiteX4" fmla="*/ 216408 w 230060"/>
                <a:gd name="connsiteY4" fmla="*/ 166257 h 206071"/>
                <a:gd name="connsiteX5" fmla="*/ 184975 w 230060"/>
                <a:gd name="connsiteY5" fmla="*/ 206071 h 206071"/>
                <a:gd name="connsiteX6" fmla="*/ 0 w 230060"/>
                <a:gd name="connsiteY6" fmla="*/ 71769 h 206071"/>
                <a:gd name="connsiteX7" fmla="*/ 54388 w 230060"/>
                <a:gd name="connsiteY7" fmla="*/ 2998 h 206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0060" h="206071">
                  <a:moveTo>
                    <a:pt x="54388" y="2903"/>
                  </a:moveTo>
                  <a:cubicBezTo>
                    <a:pt x="69533" y="-2526"/>
                    <a:pt x="87058" y="-431"/>
                    <a:pt x="100870" y="9952"/>
                  </a:cubicBezTo>
                  <a:lnTo>
                    <a:pt x="210121" y="91771"/>
                  </a:lnTo>
                  <a:cubicBezTo>
                    <a:pt x="232124" y="108250"/>
                    <a:pt x="236601" y="139396"/>
                    <a:pt x="220123" y="161399"/>
                  </a:cubicBezTo>
                  <a:lnTo>
                    <a:pt x="216408" y="166257"/>
                  </a:lnTo>
                  <a:lnTo>
                    <a:pt x="184975" y="206071"/>
                  </a:lnTo>
                  <a:lnTo>
                    <a:pt x="0" y="71769"/>
                  </a:lnTo>
                  <a:lnTo>
                    <a:pt x="54388" y="2998"/>
                  </a:lnTo>
                  <a:close/>
                </a:path>
              </a:pathLst>
            </a:custGeom>
            <a:solidFill>
              <a:srgbClr val="FDA939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8" name="Forma libre: forma 107">
              <a:extLst>
                <a:ext uri="{FF2B5EF4-FFF2-40B4-BE49-F238E27FC236}">
                  <a16:creationId xmlns:a16="http://schemas.microsoft.com/office/drawing/2014/main" id="{B651DBE5-D967-460A-B068-0DFCCAA98396}"/>
                </a:ext>
              </a:extLst>
            </p:cNvPr>
            <p:cNvSpPr/>
            <p:nvPr/>
          </p:nvSpPr>
          <p:spPr>
            <a:xfrm>
              <a:off x="5353620" y="3109816"/>
              <a:ext cx="377571" cy="852487"/>
            </a:xfrm>
            <a:custGeom>
              <a:avLst/>
              <a:gdLst>
                <a:gd name="connsiteX0" fmla="*/ 0 w 377571"/>
                <a:gd name="connsiteY0" fmla="*/ 188786 h 852487"/>
                <a:gd name="connsiteX1" fmla="*/ 0 w 377571"/>
                <a:gd name="connsiteY1" fmla="*/ 663607 h 852487"/>
                <a:gd name="connsiteX2" fmla="*/ 188786 w 377571"/>
                <a:gd name="connsiteY2" fmla="*/ 852488 h 852487"/>
                <a:gd name="connsiteX3" fmla="*/ 377571 w 377571"/>
                <a:gd name="connsiteY3" fmla="*/ 663607 h 852487"/>
                <a:gd name="connsiteX4" fmla="*/ 377571 w 377571"/>
                <a:gd name="connsiteY4" fmla="*/ 188786 h 852487"/>
                <a:gd name="connsiteX5" fmla="*/ 188786 w 377571"/>
                <a:gd name="connsiteY5" fmla="*/ 0 h 852487"/>
                <a:gd name="connsiteX6" fmla="*/ 0 w 377571"/>
                <a:gd name="connsiteY6" fmla="*/ 188786 h 852487"/>
                <a:gd name="connsiteX7" fmla="*/ 45625 w 377571"/>
                <a:gd name="connsiteY7" fmla="*/ 370237 h 852487"/>
                <a:gd name="connsiteX8" fmla="*/ 78105 w 377571"/>
                <a:gd name="connsiteY8" fmla="*/ 337757 h 852487"/>
                <a:gd name="connsiteX9" fmla="*/ 294608 w 377571"/>
                <a:gd name="connsiteY9" fmla="*/ 337757 h 852487"/>
                <a:gd name="connsiteX10" fmla="*/ 327089 w 377571"/>
                <a:gd name="connsiteY10" fmla="*/ 370237 h 852487"/>
                <a:gd name="connsiteX11" fmla="*/ 327089 w 377571"/>
                <a:gd name="connsiteY11" fmla="*/ 393668 h 852487"/>
                <a:gd name="connsiteX12" fmla="*/ 294608 w 377571"/>
                <a:gd name="connsiteY12" fmla="*/ 426149 h 852487"/>
                <a:gd name="connsiteX13" fmla="*/ 78105 w 377571"/>
                <a:gd name="connsiteY13" fmla="*/ 426149 h 852487"/>
                <a:gd name="connsiteX14" fmla="*/ 45625 w 377571"/>
                <a:gd name="connsiteY14" fmla="*/ 393668 h 852487"/>
                <a:gd name="connsiteX15" fmla="*/ 45625 w 377571"/>
                <a:gd name="connsiteY15" fmla="*/ 370237 h 85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7571" h="852487">
                  <a:moveTo>
                    <a:pt x="0" y="188786"/>
                  </a:moveTo>
                  <a:lnTo>
                    <a:pt x="0" y="663607"/>
                  </a:lnTo>
                  <a:cubicBezTo>
                    <a:pt x="0" y="767906"/>
                    <a:pt x="84487" y="852488"/>
                    <a:pt x="188786" y="852488"/>
                  </a:cubicBezTo>
                  <a:cubicBezTo>
                    <a:pt x="293084" y="852488"/>
                    <a:pt x="377571" y="768001"/>
                    <a:pt x="377571" y="663607"/>
                  </a:cubicBezTo>
                  <a:lnTo>
                    <a:pt x="377571" y="188786"/>
                  </a:lnTo>
                  <a:cubicBezTo>
                    <a:pt x="377571" y="84487"/>
                    <a:pt x="293084" y="0"/>
                    <a:pt x="188786" y="0"/>
                  </a:cubicBezTo>
                  <a:cubicBezTo>
                    <a:pt x="84487" y="0"/>
                    <a:pt x="0" y="84582"/>
                    <a:pt x="0" y="188786"/>
                  </a:cubicBezTo>
                  <a:close/>
                  <a:moveTo>
                    <a:pt x="45625" y="370237"/>
                  </a:moveTo>
                  <a:cubicBezTo>
                    <a:pt x="45625" y="352235"/>
                    <a:pt x="60198" y="337757"/>
                    <a:pt x="78105" y="337757"/>
                  </a:cubicBezTo>
                  <a:lnTo>
                    <a:pt x="294608" y="337757"/>
                  </a:lnTo>
                  <a:cubicBezTo>
                    <a:pt x="312611" y="337757"/>
                    <a:pt x="327089" y="352330"/>
                    <a:pt x="327089" y="370237"/>
                  </a:cubicBezTo>
                  <a:lnTo>
                    <a:pt x="327089" y="393668"/>
                  </a:lnTo>
                  <a:cubicBezTo>
                    <a:pt x="327089" y="411671"/>
                    <a:pt x="312515" y="426149"/>
                    <a:pt x="294608" y="426149"/>
                  </a:cubicBezTo>
                  <a:lnTo>
                    <a:pt x="78105" y="426149"/>
                  </a:lnTo>
                  <a:cubicBezTo>
                    <a:pt x="60103" y="426149"/>
                    <a:pt x="45625" y="411575"/>
                    <a:pt x="45625" y="393668"/>
                  </a:cubicBezTo>
                  <a:lnTo>
                    <a:pt x="45625" y="370237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109" name="Gráfico 78">
              <a:extLst>
                <a:ext uri="{FF2B5EF4-FFF2-40B4-BE49-F238E27FC236}">
                  <a16:creationId xmlns:a16="http://schemas.microsoft.com/office/drawing/2014/main" id="{F9AEDC4A-81C2-4F42-9FAF-5DF4041370A0}"/>
                </a:ext>
              </a:extLst>
            </p:cNvPr>
            <p:cNvGrpSpPr/>
            <p:nvPr/>
          </p:nvGrpSpPr>
          <p:grpSpPr>
            <a:xfrm>
              <a:off x="5459634" y="3254596"/>
              <a:ext cx="157067" cy="154400"/>
              <a:chOff x="5459634" y="3254596"/>
              <a:chExt cx="157067" cy="154400"/>
            </a:xfrm>
          </p:grpSpPr>
          <p:sp>
            <p:nvSpPr>
              <p:cNvPr id="110" name="Forma libre: forma 109">
                <a:extLst>
                  <a:ext uri="{FF2B5EF4-FFF2-40B4-BE49-F238E27FC236}">
                    <a16:creationId xmlns:a16="http://schemas.microsoft.com/office/drawing/2014/main" id="{AEB3B207-D3DF-4004-8752-74933B51E8CB}"/>
                  </a:ext>
                </a:extLst>
              </p:cNvPr>
              <p:cNvSpPr/>
              <p:nvPr/>
            </p:nvSpPr>
            <p:spPr>
              <a:xfrm>
                <a:off x="5459634" y="3260407"/>
                <a:ext cx="148590" cy="148589"/>
              </a:xfrm>
              <a:custGeom>
                <a:avLst/>
                <a:gdLst>
                  <a:gd name="connsiteX0" fmla="*/ 0 w 148590"/>
                  <a:gd name="connsiteY0" fmla="*/ 74295 h 148589"/>
                  <a:gd name="connsiteX1" fmla="*/ 74295 w 148590"/>
                  <a:gd name="connsiteY1" fmla="*/ 148590 h 148589"/>
                  <a:gd name="connsiteX2" fmla="*/ 148590 w 148590"/>
                  <a:gd name="connsiteY2" fmla="*/ 74295 h 148589"/>
                  <a:gd name="connsiteX3" fmla="*/ 74295 w 148590"/>
                  <a:gd name="connsiteY3" fmla="*/ 0 h 148589"/>
                  <a:gd name="connsiteX4" fmla="*/ 0 w 148590"/>
                  <a:gd name="connsiteY4" fmla="*/ 74295 h 148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590" h="148589">
                    <a:moveTo>
                      <a:pt x="0" y="74295"/>
                    </a:moveTo>
                    <a:cubicBezTo>
                      <a:pt x="0" y="115348"/>
                      <a:pt x="33242" y="148590"/>
                      <a:pt x="74295" y="148590"/>
                    </a:cubicBezTo>
                    <a:cubicBezTo>
                      <a:pt x="115348" y="148590"/>
                      <a:pt x="148590" y="115348"/>
                      <a:pt x="148590" y="74295"/>
                    </a:cubicBezTo>
                    <a:cubicBezTo>
                      <a:pt x="148590" y="33242"/>
                      <a:pt x="115348" y="0"/>
                      <a:pt x="74295" y="0"/>
                    </a:cubicBezTo>
                    <a:cubicBezTo>
                      <a:pt x="33242" y="0"/>
                      <a:pt x="0" y="33242"/>
                      <a:pt x="0" y="74295"/>
                    </a:cubicBezTo>
                    <a:close/>
                  </a:path>
                </a:pathLst>
              </a:custGeom>
              <a:solidFill>
                <a:srgbClr val="6774FF">
                  <a:alpha val="3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1" name="Forma libre: forma 110">
                <a:extLst>
                  <a:ext uri="{FF2B5EF4-FFF2-40B4-BE49-F238E27FC236}">
                    <a16:creationId xmlns:a16="http://schemas.microsoft.com/office/drawing/2014/main" id="{6C340F35-6200-4C74-B969-972E72A9FA25}"/>
                  </a:ext>
                </a:extLst>
              </p:cNvPr>
              <p:cNvSpPr/>
              <p:nvPr/>
            </p:nvSpPr>
            <p:spPr>
              <a:xfrm>
                <a:off x="5468111" y="3254596"/>
                <a:ext cx="148590" cy="148589"/>
              </a:xfrm>
              <a:custGeom>
                <a:avLst/>
                <a:gdLst>
                  <a:gd name="connsiteX0" fmla="*/ 0 w 148590"/>
                  <a:gd name="connsiteY0" fmla="*/ 74295 h 148589"/>
                  <a:gd name="connsiteX1" fmla="*/ 74295 w 148590"/>
                  <a:gd name="connsiteY1" fmla="*/ 148590 h 148589"/>
                  <a:gd name="connsiteX2" fmla="*/ 148590 w 148590"/>
                  <a:gd name="connsiteY2" fmla="*/ 74295 h 148589"/>
                  <a:gd name="connsiteX3" fmla="*/ 74295 w 148590"/>
                  <a:gd name="connsiteY3" fmla="*/ 0 h 148589"/>
                  <a:gd name="connsiteX4" fmla="*/ 0 w 148590"/>
                  <a:gd name="connsiteY4" fmla="*/ 74295 h 148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590" h="148589">
                    <a:moveTo>
                      <a:pt x="0" y="74295"/>
                    </a:moveTo>
                    <a:cubicBezTo>
                      <a:pt x="0" y="115348"/>
                      <a:pt x="33242" y="148590"/>
                      <a:pt x="74295" y="148590"/>
                    </a:cubicBezTo>
                    <a:cubicBezTo>
                      <a:pt x="115348" y="148590"/>
                      <a:pt x="148590" y="115252"/>
                      <a:pt x="148590" y="74295"/>
                    </a:cubicBezTo>
                    <a:cubicBezTo>
                      <a:pt x="148590" y="33338"/>
                      <a:pt x="115348" y="0"/>
                      <a:pt x="74295" y="0"/>
                    </a:cubicBezTo>
                    <a:cubicBezTo>
                      <a:pt x="33242" y="0"/>
                      <a:pt x="0" y="33242"/>
                      <a:pt x="0" y="74295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2" name="Forma libre: forma 111">
                <a:extLst>
                  <a:ext uri="{FF2B5EF4-FFF2-40B4-BE49-F238E27FC236}">
                    <a16:creationId xmlns:a16="http://schemas.microsoft.com/office/drawing/2014/main" id="{A02408D5-4837-4C4B-81EE-2D21E3B82BA5}"/>
                  </a:ext>
                </a:extLst>
              </p:cNvPr>
              <p:cNvSpPr/>
              <p:nvPr/>
            </p:nvSpPr>
            <p:spPr>
              <a:xfrm>
                <a:off x="5488399" y="3274884"/>
                <a:ext cx="108204" cy="108108"/>
              </a:xfrm>
              <a:custGeom>
                <a:avLst/>
                <a:gdLst>
                  <a:gd name="connsiteX0" fmla="*/ 0 w 108204"/>
                  <a:gd name="connsiteY0" fmla="*/ 54007 h 108108"/>
                  <a:gd name="connsiteX1" fmla="*/ 54102 w 108204"/>
                  <a:gd name="connsiteY1" fmla="*/ 108109 h 108108"/>
                  <a:gd name="connsiteX2" fmla="*/ 108204 w 108204"/>
                  <a:gd name="connsiteY2" fmla="*/ 54007 h 108108"/>
                  <a:gd name="connsiteX3" fmla="*/ 54102 w 108204"/>
                  <a:gd name="connsiteY3" fmla="*/ 0 h 108108"/>
                  <a:gd name="connsiteX4" fmla="*/ 0 w 108204"/>
                  <a:gd name="connsiteY4" fmla="*/ 54007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204" h="108108">
                    <a:moveTo>
                      <a:pt x="0" y="54007"/>
                    </a:moveTo>
                    <a:cubicBezTo>
                      <a:pt x="0" y="83915"/>
                      <a:pt x="24194" y="108109"/>
                      <a:pt x="54102" y="108109"/>
                    </a:cubicBezTo>
                    <a:cubicBezTo>
                      <a:pt x="84011" y="108109"/>
                      <a:pt x="108204" y="83915"/>
                      <a:pt x="108204" y="54007"/>
                    </a:cubicBezTo>
                    <a:cubicBezTo>
                      <a:pt x="108204" y="24098"/>
                      <a:pt x="84011" y="0"/>
                      <a:pt x="54102" y="0"/>
                    </a:cubicBezTo>
                    <a:cubicBezTo>
                      <a:pt x="24194" y="0"/>
                      <a:pt x="0" y="24194"/>
                      <a:pt x="0" y="54007"/>
                    </a:cubicBezTo>
                    <a:close/>
                  </a:path>
                </a:pathLst>
              </a:custGeom>
              <a:solidFill>
                <a:srgbClr val="1E44C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3" name="Forma libre: forma 112">
                <a:extLst>
                  <a:ext uri="{FF2B5EF4-FFF2-40B4-BE49-F238E27FC236}">
                    <a16:creationId xmlns:a16="http://schemas.microsoft.com/office/drawing/2014/main" id="{6EAA2CEB-5775-4A4E-9216-9B3A1150726E}"/>
                  </a:ext>
                </a:extLst>
              </p:cNvPr>
              <p:cNvSpPr/>
              <p:nvPr/>
            </p:nvSpPr>
            <p:spPr>
              <a:xfrm>
                <a:off x="5504020" y="3290505"/>
                <a:ext cx="76771" cy="76771"/>
              </a:xfrm>
              <a:custGeom>
                <a:avLst/>
                <a:gdLst>
                  <a:gd name="connsiteX0" fmla="*/ 0 w 76771"/>
                  <a:gd name="connsiteY0" fmla="*/ 38386 h 76771"/>
                  <a:gd name="connsiteX1" fmla="*/ 38386 w 76771"/>
                  <a:gd name="connsiteY1" fmla="*/ 76771 h 76771"/>
                  <a:gd name="connsiteX2" fmla="*/ 76772 w 76771"/>
                  <a:gd name="connsiteY2" fmla="*/ 38386 h 76771"/>
                  <a:gd name="connsiteX3" fmla="*/ 38386 w 76771"/>
                  <a:gd name="connsiteY3" fmla="*/ 0 h 76771"/>
                  <a:gd name="connsiteX4" fmla="*/ 0 w 76771"/>
                  <a:gd name="connsiteY4" fmla="*/ 38386 h 76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771" h="76771">
                    <a:moveTo>
                      <a:pt x="0" y="38386"/>
                    </a:moveTo>
                    <a:cubicBezTo>
                      <a:pt x="0" y="59627"/>
                      <a:pt x="17240" y="76771"/>
                      <a:pt x="38386" y="76771"/>
                    </a:cubicBezTo>
                    <a:cubicBezTo>
                      <a:pt x="59531" y="76771"/>
                      <a:pt x="76772" y="59531"/>
                      <a:pt x="76772" y="38386"/>
                    </a:cubicBezTo>
                    <a:cubicBezTo>
                      <a:pt x="76772" y="17240"/>
                      <a:pt x="59627" y="0"/>
                      <a:pt x="38386" y="0"/>
                    </a:cubicBezTo>
                    <a:cubicBezTo>
                      <a:pt x="17145" y="0"/>
                      <a:pt x="0" y="17240"/>
                      <a:pt x="0" y="38386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114" name="Forma libre: forma 113">
              <a:extLst>
                <a:ext uri="{FF2B5EF4-FFF2-40B4-BE49-F238E27FC236}">
                  <a16:creationId xmlns:a16="http://schemas.microsoft.com/office/drawing/2014/main" id="{1519B970-DB73-4F23-AA49-B2E07E02C79B}"/>
                </a:ext>
              </a:extLst>
            </p:cNvPr>
            <p:cNvSpPr/>
            <p:nvPr/>
          </p:nvSpPr>
          <p:spPr>
            <a:xfrm>
              <a:off x="5353716" y="3539680"/>
              <a:ext cx="377666" cy="422528"/>
            </a:xfrm>
            <a:custGeom>
              <a:avLst/>
              <a:gdLst>
                <a:gd name="connsiteX0" fmla="*/ 188786 w 377666"/>
                <a:gd name="connsiteY0" fmla="*/ 422529 h 422528"/>
                <a:gd name="connsiteX1" fmla="*/ 0 w 377666"/>
                <a:gd name="connsiteY1" fmla="*/ 233648 h 422528"/>
                <a:gd name="connsiteX2" fmla="*/ 0 w 377666"/>
                <a:gd name="connsiteY2" fmla="*/ 0 h 422528"/>
                <a:gd name="connsiteX3" fmla="*/ 377666 w 377666"/>
                <a:gd name="connsiteY3" fmla="*/ 233648 h 422528"/>
                <a:gd name="connsiteX4" fmla="*/ 188881 w 377666"/>
                <a:gd name="connsiteY4" fmla="*/ 422529 h 42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666" h="422528">
                  <a:moveTo>
                    <a:pt x="188786" y="422529"/>
                  </a:moveTo>
                  <a:cubicBezTo>
                    <a:pt x="84487" y="422529"/>
                    <a:pt x="0" y="338042"/>
                    <a:pt x="0" y="233648"/>
                  </a:cubicBezTo>
                  <a:lnTo>
                    <a:pt x="0" y="0"/>
                  </a:lnTo>
                  <a:cubicBezTo>
                    <a:pt x="0" y="0"/>
                    <a:pt x="37624" y="233648"/>
                    <a:pt x="377666" y="233648"/>
                  </a:cubicBezTo>
                  <a:cubicBezTo>
                    <a:pt x="377666" y="337947"/>
                    <a:pt x="293180" y="422529"/>
                    <a:pt x="188881" y="422529"/>
                  </a:cubicBez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115" name="Gráfico 78">
              <a:extLst>
                <a:ext uri="{FF2B5EF4-FFF2-40B4-BE49-F238E27FC236}">
                  <a16:creationId xmlns:a16="http://schemas.microsoft.com/office/drawing/2014/main" id="{900F1DED-AC4E-48B5-A1A2-3EAB25C92675}"/>
                </a:ext>
              </a:extLst>
            </p:cNvPr>
            <p:cNvGrpSpPr/>
            <p:nvPr/>
          </p:nvGrpSpPr>
          <p:grpSpPr>
            <a:xfrm>
              <a:off x="5409342" y="3632929"/>
              <a:ext cx="266223" cy="266128"/>
              <a:chOff x="5409342" y="3632929"/>
              <a:chExt cx="266223" cy="266128"/>
            </a:xfrm>
          </p:grpSpPr>
          <p:sp>
            <p:nvSpPr>
              <p:cNvPr id="116" name="Forma libre: forma 115">
                <a:extLst>
                  <a:ext uri="{FF2B5EF4-FFF2-40B4-BE49-F238E27FC236}">
                    <a16:creationId xmlns:a16="http://schemas.microsoft.com/office/drawing/2014/main" id="{3709B47E-AEFB-4C0A-9581-073F15C57A77}"/>
                  </a:ext>
                </a:extLst>
              </p:cNvPr>
              <p:cNvSpPr/>
              <p:nvPr/>
            </p:nvSpPr>
            <p:spPr>
              <a:xfrm>
                <a:off x="5409342" y="3632929"/>
                <a:ext cx="266223" cy="266128"/>
              </a:xfrm>
              <a:custGeom>
                <a:avLst/>
                <a:gdLst>
                  <a:gd name="connsiteX0" fmla="*/ 0 w 266223"/>
                  <a:gd name="connsiteY0" fmla="*/ 133064 h 266128"/>
                  <a:gd name="connsiteX1" fmla="*/ 133064 w 266223"/>
                  <a:gd name="connsiteY1" fmla="*/ 266129 h 266128"/>
                  <a:gd name="connsiteX2" fmla="*/ 266224 w 266223"/>
                  <a:gd name="connsiteY2" fmla="*/ 133064 h 266128"/>
                  <a:gd name="connsiteX3" fmla="*/ 133064 w 266223"/>
                  <a:gd name="connsiteY3" fmla="*/ 0 h 266128"/>
                  <a:gd name="connsiteX4" fmla="*/ 0 w 266223"/>
                  <a:gd name="connsiteY4" fmla="*/ 133064 h 26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223" h="266128">
                    <a:moveTo>
                      <a:pt x="0" y="133064"/>
                    </a:moveTo>
                    <a:cubicBezTo>
                      <a:pt x="0" y="206597"/>
                      <a:pt x="59627" y="266129"/>
                      <a:pt x="133064" y="266129"/>
                    </a:cubicBezTo>
                    <a:cubicBezTo>
                      <a:pt x="206502" y="266129"/>
                      <a:pt x="266224" y="206502"/>
                      <a:pt x="266224" y="133064"/>
                    </a:cubicBezTo>
                    <a:cubicBezTo>
                      <a:pt x="266224" y="59626"/>
                      <a:pt x="206597" y="0"/>
                      <a:pt x="133064" y="0"/>
                    </a:cubicBezTo>
                    <a:cubicBezTo>
                      <a:pt x="59531" y="0"/>
                      <a:pt x="0" y="59626"/>
                      <a:pt x="0" y="133064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7" name="Forma libre: forma 116">
                <a:extLst>
                  <a:ext uri="{FF2B5EF4-FFF2-40B4-BE49-F238E27FC236}">
                    <a16:creationId xmlns:a16="http://schemas.microsoft.com/office/drawing/2014/main" id="{7F0F3973-A577-4629-9475-F309D5EC6F01}"/>
                  </a:ext>
                </a:extLst>
              </p:cNvPr>
              <p:cNvSpPr/>
              <p:nvPr/>
            </p:nvSpPr>
            <p:spPr>
              <a:xfrm>
                <a:off x="5445632" y="3669124"/>
                <a:ext cx="193738" cy="193738"/>
              </a:xfrm>
              <a:custGeom>
                <a:avLst/>
                <a:gdLst>
                  <a:gd name="connsiteX0" fmla="*/ 0 w 193738"/>
                  <a:gd name="connsiteY0" fmla="*/ 96869 h 193738"/>
                  <a:gd name="connsiteX1" fmla="*/ 96869 w 193738"/>
                  <a:gd name="connsiteY1" fmla="*/ 193738 h 193738"/>
                  <a:gd name="connsiteX2" fmla="*/ 193739 w 193738"/>
                  <a:gd name="connsiteY2" fmla="*/ 96869 h 193738"/>
                  <a:gd name="connsiteX3" fmla="*/ 96869 w 193738"/>
                  <a:gd name="connsiteY3" fmla="*/ 0 h 193738"/>
                  <a:gd name="connsiteX4" fmla="*/ 0 w 193738"/>
                  <a:gd name="connsiteY4" fmla="*/ 96869 h 193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3738" h="193738">
                    <a:moveTo>
                      <a:pt x="0" y="96869"/>
                    </a:moveTo>
                    <a:cubicBezTo>
                      <a:pt x="0" y="150400"/>
                      <a:pt x="43339" y="193738"/>
                      <a:pt x="96869" y="193738"/>
                    </a:cubicBezTo>
                    <a:cubicBezTo>
                      <a:pt x="150400" y="193738"/>
                      <a:pt x="193739" y="150400"/>
                      <a:pt x="193739" y="96869"/>
                    </a:cubicBezTo>
                    <a:cubicBezTo>
                      <a:pt x="193739" y="43339"/>
                      <a:pt x="150400" y="0"/>
                      <a:pt x="96869" y="0"/>
                    </a:cubicBezTo>
                    <a:cubicBezTo>
                      <a:pt x="43339" y="0"/>
                      <a:pt x="0" y="43339"/>
                      <a:pt x="0" y="96869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8" name="Forma libre: forma 117">
                <a:extLst>
                  <a:ext uri="{FF2B5EF4-FFF2-40B4-BE49-F238E27FC236}">
                    <a16:creationId xmlns:a16="http://schemas.microsoft.com/office/drawing/2014/main" id="{B865AE63-9B61-48D5-AE6A-2CD2B3E28BCB}"/>
                  </a:ext>
                </a:extLst>
              </p:cNvPr>
              <p:cNvSpPr/>
              <p:nvPr/>
            </p:nvSpPr>
            <p:spPr>
              <a:xfrm>
                <a:off x="5473635" y="3697223"/>
                <a:ext cx="137540" cy="137541"/>
              </a:xfrm>
              <a:custGeom>
                <a:avLst/>
                <a:gdLst>
                  <a:gd name="connsiteX0" fmla="*/ 0 w 137540"/>
                  <a:gd name="connsiteY0" fmla="*/ 68771 h 137541"/>
                  <a:gd name="connsiteX1" fmla="*/ 68771 w 137540"/>
                  <a:gd name="connsiteY1" fmla="*/ 137541 h 137541"/>
                  <a:gd name="connsiteX2" fmla="*/ 137541 w 137540"/>
                  <a:gd name="connsiteY2" fmla="*/ 68771 h 137541"/>
                  <a:gd name="connsiteX3" fmla="*/ 68771 w 137540"/>
                  <a:gd name="connsiteY3" fmla="*/ 0 h 137541"/>
                  <a:gd name="connsiteX4" fmla="*/ 0 w 137540"/>
                  <a:gd name="connsiteY4" fmla="*/ 68771 h 137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540" h="137541">
                    <a:moveTo>
                      <a:pt x="0" y="68771"/>
                    </a:moveTo>
                    <a:cubicBezTo>
                      <a:pt x="0" y="106775"/>
                      <a:pt x="30766" y="137541"/>
                      <a:pt x="68771" y="137541"/>
                    </a:cubicBezTo>
                    <a:cubicBezTo>
                      <a:pt x="106775" y="137541"/>
                      <a:pt x="137541" y="106775"/>
                      <a:pt x="137541" y="68771"/>
                    </a:cubicBezTo>
                    <a:cubicBezTo>
                      <a:pt x="137541" y="30766"/>
                      <a:pt x="106775" y="0"/>
                      <a:pt x="68771" y="0"/>
                    </a:cubicBezTo>
                    <a:cubicBezTo>
                      <a:pt x="30766" y="0"/>
                      <a:pt x="0" y="30766"/>
                      <a:pt x="0" y="68771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2423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" grpId="0"/>
      <p:bldP spid="35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áfico 346">
            <a:extLst>
              <a:ext uri="{FF2B5EF4-FFF2-40B4-BE49-F238E27FC236}">
                <a16:creationId xmlns:a16="http://schemas.microsoft.com/office/drawing/2014/main" id="{C7BA946E-F358-48BD-84EB-44F9E18A915F}"/>
              </a:ext>
            </a:extLst>
          </p:cNvPr>
          <p:cNvSpPr txBox="1"/>
          <p:nvPr/>
        </p:nvSpPr>
        <p:spPr>
          <a:xfrm>
            <a:off x="301340" y="257936"/>
            <a:ext cx="2934137" cy="611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375" b="1" spc="169" baseline="0" dirty="0">
                <a:solidFill>
                  <a:srgbClr val="FDA939"/>
                </a:solidFill>
                <a:latin typeface="Montserrat"/>
                <a:sym typeface="Montserrat"/>
                <a:rtl val="0"/>
              </a:rPr>
              <a:t>ARTIFICIAL</a:t>
            </a:r>
          </a:p>
        </p:txBody>
      </p:sp>
      <p:sp>
        <p:nvSpPr>
          <p:cNvPr id="5" name="Gráfico 346">
            <a:extLst>
              <a:ext uri="{FF2B5EF4-FFF2-40B4-BE49-F238E27FC236}">
                <a16:creationId xmlns:a16="http://schemas.microsoft.com/office/drawing/2014/main" id="{5FDD865C-981C-4EF3-B6AB-8CF84178AB3B}"/>
              </a:ext>
            </a:extLst>
          </p:cNvPr>
          <p:cNvSpPr txBox="1"/>
          <p:nvPr/>
        </p:nvSpPr>
        <p:spPr>
          <a:xfrm>
            <a:off x="3209894" y="257936"/>
            <a:ext cx="3740511" cy="611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375" b="1" spc="169" baseline="0" dirty="0">
                <a:solidFill>
                  <a:srgbClr val="1E44C1"/>
                </a:solidFill>
                <a:latin typeface="Montserrat"/>
                <a:sym typeface="Montserrat"/>
                <a:rtl val="0"/>
              </a:rPr>
              <a:t>INTELLIGENCE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30ED74C3-454D-4A18-BBA3-FA38E8B77EB6}"/>
              </a:ext>
            </a:extLst>
          </p:cNvPr>
          <p:cNvGrpSpPr/>
          <p:nvPr/>
        </p:nvGrpSpPr>
        <p:grpSpPr>
          <a:xfrm>
            <a:off x="6476280" y="388314"/>
            <a:ext cx="5484691" cy="6085550"/>
            <a:chOff x="578219" y="1568957"/>
            <a:chExt cx="1730475" cy="1920052"/>
          </a:xfrm>
        </p:grpSpPr>
        <p:sp>
          <p:nvSpPr>
            <p:cNvPr id="7" name="Forma libre: forma 6">
              <a:extLst>
                <a:ext uri="{FF2B5EF4-FFF2-40B4-BE49-F238E27FC236}">
                  <a16:creationId xmlns:a16="http://schemas.microsoft.com/office/drawing/2014/main" id="{2E36DE2E-9DE8-47CB-8B89-9BD57A88FED5}"/>
                </a:ext>
              </a:extLst>
            </p:cNvPr>
            <p:cNvSpPr/>
            <p:nvPr/>
          </p:nvSpPr>
          <p:spPr>
            <a:xfrm>
              <a:off x="1634983" y="3337091"/>
              <a:ext cx="673711" cy="151918"/>
            </a:xfrm>
            <a:custGeom>
              <a:avLst/>
              <a:gdLst>
                <a:gd name="connsiteX0" fmla="*/ 0 w 759904"/>
                <a:gd name="connsiteY0" fmla="*/ 0 h 171354"/>
                <a:gd name="connsiteX1" fmla="*/ 759905 w 759904"/>
                <a:gd name="connsiteY1" fmla="*/ 0 h 171354"/>
                <a:gd name="connsiteX2" fmla="*/ 759905 w 759904"/>
                <a:gd name="connsiteY2" fmla="*/ 171355 h 171354"/>
                <a:gd name="connsiteX3" fmla="*/ 0 w 759904"/>
                <a:gd name="connsiteY3" fmla="*/ 171355 h 17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9904" h="171354">
                  <a:moveTo>
                    <a:pt x="0" y="0"/>
                  </a:moveTo>
                  <a:lnTo>
                    <a:pt x="759905" y="0"/>
                  </a:lnTo>
                  <a:lnTo>
                    <a:pt x="759905" y="171355"/>
                  </a:lnTo>
                  <a:lnTo>
                    <a:pt x="0" y="171355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80B4D15E-5DDF-4187-8CEA-A5D37A1C3157}"/>
                </a:ext>
              </a:extLst>
            </p:cNvPr>
            <p:cNvGrpSpPr/>
            <p:nvPr/>
          </p:nvGrpSpPr>
          <p:grpSpPr>
            <a:xfrm>
              <a:off x="578219" y="1568957"/>
              <a:ext cx="1730475" cy="1920052"/>
              <a:chOff x="578219" y="1568957"/>
              <a:chExt cx="1730475" cy="1920052"/>
            </a:xfrm>
          </p:grpSpPr>
          <p:sp>
            <p:nvSpPr>
              <p:cNvPr id="9" name="Forma libre: forma 8">
                <a:extLst>
                  <a:ext uri="{FF2B5EF4-FFF2-40B4-BE49-F238E27FC236}">
                    <a16:creationId xmlns:a16="http://schemas.microsoft.com/office/drawing/2014/main" id="{B5EE46B9-F680-4660-80E2-7FBB84404D63}"/>
                  </a:ext>
                </a:extLst>
              </p:cNvPr>
              <p:cNvSpPr/>
              <p:nvPr/>
            </p:nvSpPr>
            <p:spPr>
              <a:xfrm>
                <a:off x="1634983" y="3337091"/>
                <a:ext cx="673711" cy="151918"/>
              </a:xfrm>
              <a:custGeom>
                <a:avLst/>
                <a:gdLst>
                  <a:gd name="connsiteX0" fmla="*/ 59817 w 759904"/>
                  <a:gd name="connsiteY0" fmla="*/ 0 h 171354"/>
                  <a:gd name="connsiteX1" fmla="*/ 200025 w 759904"/>
                  <a:gd name="connsiteY1" fmla="*/ 122968 h 171354"/>
                  <a:gd name="connsiteX2" fmla="*/ 759905 w 759904"/>
                  <a:gd name="connsiteY2" fmla="*/ 122968 h 171354"/>
                  <a:gd name="connsiteX3" fmla="*/ 759905 w 759904"/>
                  <a:gd name="connsiteY3" fmla="*/ 171355 h 171354"/>
                  <a:gd name="connsiteX4" fmla="*/ 0 w 759904"/>
                  <a:gd name="connsiteY4" fmla="*/ 171355 h 171354"/>
                  <a:gd name="connsiteX5" fmla="*/ 0 w 759904"/>
                  <a:gd name="connsiteY5" fmla="*/ 0 h 171354"/>
                  <a:gd name="connsiteX6" fmla="*/ 59817 w 759904"/>
                  <a:gd name="connsiteY6" fmla="*/ 0 h 17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9904" h="171354">
                    <a:moveTo>
                      <a:pt x="59817" y="0"/>
                    </a:moveTo>
                    <a:cubicBezTo>
                      <a:pt x="68961" y="69342"/>
                      <a:pt x="128111" y="122968"/>
                      <a:pt x="200025" y="122968"/>
                    </a:cubicBezTo>
                    <a:lnTo>
                      <a:pt x="759905" y="122968"/>
                    </a:lnTo>
                    <a:lnTo>
                      <a:pt x="759905" y="171355"/>
                    </a:lnTo>
                    <a:lnTo>
                      <a:pt x="0" y="171355"/>
                    </a:lnTo>
                    <a:lnTo>
                      <a:pt x="0" y="0"/>
                    </a:lnTo>
                    <a:lnTo>
                      <a:pt x="59817" y="0"/>
                    </a:lnTo>
                    <a:close/>
                  </a:path>
                </a:pathLst>
              </a:custGeom>
              <a:solidFill>
                <a:srgbClr val="6774FF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10" name="Grupo 9">
                <a:extLst>
                  <a:ext uri="{FF2B5EF4-FFF2-40B4-BE49-F238E27FC236}">
                    <a16:creationId xmlns:a16="http://schemas.microsoft.com/office/drawing/2014/main" id="{EAB78D82-AB7A-40E1-9FBC-FC580D5DFA42}"/>
                  </a:ext>
                </a:extLst>
              </p:cNvPr>
              <p:cNvGrpSpPr/>
              <p:nvPr/>
            </p:nvGrpSpPr>
            <p:grpSpPr>
              <a:xfrm>
                <a:off x="578219" y="1568957"/>
                <a:ext cx="1637753" cy="1868119"/>
                <a:chOff x="578219" y="1568957"/>
                <a:chExt cx="1637753" cy="1868119"/>
              </a:xfrm>
            </p:grpSpPr>
            <p:grpSp>
              <p:nvGrpSpPr>
                <p:cNvPr id="11" name="Grupo 10">
                  <a:extLst>
                    <a:ext uri="{FF2B5EF4-FFF2-40B4-BE49-F238E27FC236}">
                      <a16:creationId xmlns:a16="http://schemas.microsoft.com/office/drawing/2014/main" id="{E6FED292-758E-4847-A07A-1C27066E4124}"/>
                    </a:ext>
                  </a:extLst>
                </p:cNvPr>
                <p:cNvGrpSpPr/>
                <p:nvPr/>
              </p:nvGrpSpPr>
              <p:grpSpPr>
                <a:xfrm>
                  <a:off x="578219" y="1568957"/>
                  <a:ext cx="1485074" cy="940393"/>
                  <a:chOff x="578219" y="1568957"/>
                  <a:chExt cx="1485074" cy="940393"/>
                </a:xfrm>
              </p:grpSpPr>
              <p:sp>
                <p:nvSpPr>
                  <p:cNvPr id="23" name="Forma libre: forma 22">
                    <a:extLst>
                      <a:ext uri="{FF2B5EF4-FFF2-40B4-BE49-F238E27FC236}">
                        <a16:creationId xmlns:a16="http://schemas.microsoft.com/office/drawing/2014/main" id="{98594BD6-BE87-4797-A1C2-E98BCD0C6677}"/>
                      </a:ext>
                    </a:extLst>
                  </p:cNvPr>
                  <p:cNvSpPr/>
                  <p:nvPr/>
                </p:nvSpPr>
                <p:spPr>
                  <a:xfrm>
                    <a:off x="1421732" y="1575706"/>
                    <a:ext cx="601658" cy="695772"/>
                  </a:xfrm>
                  <a:custGeom>
                    <a:avLst/>
                    <a:gdLst>
                      <a:gd name="connsiteX0" fmla="*/ 621057 w 678632"/>
                      <a:gd name="connsiteY0" fmla="*/ 758768 h 784787"/>
                      <a:gd name="connsiteX1" fmla="*/ 545905 w 678632"/>
                      <a:gd name="connsiteY1" fmla="*/ 470732 h 784787"/>
                      <a:gd name="connsiteX2" fmla="*/ 368835 w 678632"/>
                      <a:gd name="connsiteY2" fmla="*/ 397485 h 784787"/>
                      <a:gd name="connsiteX3" fmla="*/ 256631 w 678632"/>
                      <a:gd name="connsiteY3" fmla="*/ 278708 h 784787"/>
                      <a:gd name="connsiteX4" fmla="*/ 209958 w 678632"/>
                      <a:gd name="connsiteY4" fmla="*/ 173552 h 784787"/>
                      <a:gd name="connsiteX5" fmla="*/ 179859 w 678632"/>
                      <a:gd name="connsiteY5" fmla="*/ 117831 h 784787"/>
                      <a:gd name="connsiteX6" fmla="*/ 38985 w 678632"/>
                      <a:gd name="connsiteY6" fmla="*/ 86398 h 784787"/>
                      <a:gd name="connsiteX7" fmla="*/ 2313 w 678632"/>
                      <a:gd name="connsiteY7" fmla="*/ 64967 h 784787"/>
                      <a:gd name="connsiteX8" fmla="*/ 174430 w 678632"/>
                      <a:gd name="connsiteY8" fmla="*/ 42393 h 784787"/>
                      <a:gd name="connsiteX9" fmla="*/ 369978 w 678632"/>
                      <a:gd name="connsiteY9" fmla="*/ 348050 h 784787"/>
                      <a:gd name="connsiteX10" fmla="*/ 613437 w 678632"/>
                      <a:gd name="connsiteY10" fmla="*/ 472828 h 784787"/>
                      <a:gd name="connsiteX11" fmla="*/ 661920 w 678632"/>
                      <a:gd name="connsiteY11" fmla="*/ 770103 h 784787"/>
                      <a:gd name="connsiteX12" fmla="*/ 620962 w 678632"/>
                      <a:gd name="connsiteY12" fmla="*/ 758863 h 784787"/>
                      <a:gd name="connsiteX13" fmla="*/ 620962 w 678632"/>
                      <a:gd name="connsiteY13" fmla="*/ 758863 h 784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678632" h="784787">
                        <a:moveTo>
                          <a:pt x="621057" y="758768"/>
                        </a:moveTo>
                        <a:cubicBezTo>
                          <a:pt x="651728" y="665423"/>
                          <a:pt x="637250" y="528168"/>
                          <a:pt x="545905" y="470732"/>
                        </a:cubicBezTo>
                        <a:cubicBezTo>
                          <a:pt x="491708" y="436633"/>
                          <a:pt x="424461" y="429679"/>
                          <a:pt x="368835" y="397485"/>
                        </a:cubicBezTo>
                        <a:cubicBezTo>
                          <a:pt x="319972" y="369196"/>
                          <a:pt x="282062" y="328905"/>
                          <a:pt x="256631" y="278708"/>
                        </a:cubicBezTo>
                        <a:cubicBezTo>
                          <a:pt x="239295" y="244513"/>
                          <a:pt x="226437" y="208128"/>
                          <a:pt x="209958" y="173552"/>
                        </a:cubicBezTo>
                        <a:cubicBezTo>
                          <a:pt x="200910" y="154502"/>
                          <a:pt x="191575" y="135452"/>
                          <a:pt x="179859" y="117831"/>
                        </a:cubicBezTo>
                        <a:cubicBezTo>
                          <a:pt x="158904" y="86303"/>
                          <a:pt x="86800" y="-13138"/>
                          <a:pt x="38985" y="86398"/>
                        </a:cubicBezTo>
                        <a:cubicBezTo>
                          <a:pt x="27173" y="111068"/>
                          <a:pt x="-9498" y="89542"/>
                          <a:pt x="2313" y="64967"/>
                        </a:cubicBezTo>
                        <a:cubicBezTo>
                          <a:pt x="41461" y="-16567"/>
                          <a:pt x="112232" y="-18186"/>
                          <a:pt x="174430" y="42393"/>
                        </a:cubicBezTo>
                        <a:cubicBezTo>
                          <a:pt x="263775" y="129451"/>
                          <a:pt x="265489" y="274231"/>
                          <a:pt x="369978" y="348050"/>
                        </a:cubicBezTo>
                        <a:cubicBezTo>
                          <a:pt x="445416" y="401295"/>
                          <a:pt x="550287" y="400342"/>
                          <a:pt x="613437" y="472828"/>
                        </a:cubicBezTo>
                        <a:cubicBezTo>
                          <a:pt x="682208" y="551695"/>
                          <a:pt x="693352" y="674567"/>
                          <a:pt x="661920" y="770103"/>
                        </a:cubicBezTo>
                        <a:cubicBezTo>
                          <a:pt x="653442" y="795916"/>
                          <a:pt x="612389" y="784867"/>
                          <a:pt x="620962" y="758863"/>
                        </a:cubicBezTo>
                        <a:lnTo>
                          <a:pt x="620962" y="758863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24" name="Forma libre: forma 23">
                    <a:extLst>
                      <a:ext uri="{FF2B5EF4-FFF2-40B4-BE49-F238E27FC236}">
                        <a16:creationId xmlns:a16="http://schemas.microsoft.com/office/drawing/2014/main" id="{05EAAFC3-9CFD-46A3-981D-7AB8B73948AC}"/>
                      </a:ext>
                    </a:extLst>
                  </p:cNvPr>
                  <p:cNvSpPr/>
                  <p:nvPr/>
                </p:nvSpPr>
                <p:spPr>
                  <a:xfrm rot="19413001">
                    <a:off x="1554296" y="1604881"/>
                    <a:ext cx="91202" cy="661636"/>
                  </a:xfrm>
                  <a:custGeom>
                    <a:avLst/>
                    <a:gdLst>
                      <a:gd name="connsiteX0" fmla="*/ 0 w 102870"/>
                      <a:gd name="connsiteY0" fmla="*/ 0 h 746283"/>
                      <a:gd name="connsiteX1" fmla="*/ 102870 w 102870"/>
                      <a:gd name="connsiteY1" fmla="*/ 0 h 746283"/>
                      <a:gd name="connsiteX2" fmla="*/ 102870 w 102870"/>
                      <a:gd name="connsiteY2" fmla="*/ 746284 h 746283"/>
                      <a:gd name="connsiteX3" fmla="*/ 0 w 102870"/>
                      <a:gd name="connsiteY3" fmla="*/ 746284 h 7462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2870" h="746283">
                        <a:moveTo>
                          <a:pt x="0" y="0"/>
                        </a:moveTo>
                        <a:lnTo>
                          <a:pt x="102870" y="0"/>
                        </a:lnTo>
                        <a:lnTo>
                          <a:pt x="102870" y="746284"/>
                        </a:lnTo>
                        <a:lnTo>
                          <a:pt x="0" y="746284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25" name="Forma libre: forma 24">
                    <a:extLst>
                      <a:ext uri="{FF2B5EF4-FFF2-40B4-BE49-F238E27FC236}">
                        <a16:creationId xmlns:a16="http://schemas.microsoft.com/office/drawing/2014/main" id="{5E05933B-143E-4F1C-A800-23E205B55B05}"/>
                      </a:ext>
                    </a:extLst>
                  </p:cNvPr>
                  <p:cNvSpPr/>
                  <p:nvPr/>
                </p:nvSpPr>
                <p:spPr>
                  <a:xfrm>
                    <a:off x="1366697" y="1642425"/>
                    <a:ext cx="416319" cy="586479"/>
                  </a:xfrm>
                  <a:custGeom>
                    <a:avLst/>
                    <a:gdLst>
                      <a:gd name="connsiteX0" fmla="*/ 82677 w 469582"/>
                      <a:gd name="connsiteY0" fmla="*/ 0 h 661511"/>
                      <a:gd name="connsiteX1" fmla="*/ 86201 w 469582"/>
                      <a:gd name="connsiteY1" fmla="*/ 4667 h 661511"/>
                      <a:gd name="connsiteX2" fmla="*/ 29718 w 469582"/>
                      <a:gd name="connsiteY2" fmla="*/ 46387 h 661511"/>
                      <a:gd name="connsiteX3" fmla="*/ 469582 w 469582"/>
                      <a:gd name="connsiteY3" fmla="*/ 642080 h 661511"/>
                      <a:gd name="connsiteX4" fmla="*/ 443294 w 469582"/>
                      <a:gd name="connsiteY4" fmla="*/ 661511 h 661511"/>
                      <a:gd name="connsiteX5" fmla="*/ 0 w 469582"/>
                      <a:gd name="connsiteY5" fmla="*/ 61151 h 661511"/>
                      <a:gd name="connsiteX6" fmla="*/ 82677 w 469582"/>
                      <a:gd name="connsiteY6" fmla="*/ 0 h 6615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9582" h="661511">
                        <a:moveTo>
                          <a:pt x="82677" y="0"/>
                        </a:moveTo>
                        <a:lnTo>
                          <a:pt x="86201" y="4667"/>
                        </a:lnTo>
                        <a:lnTo>
                          <a:pt x="29718" y="46387"/>
                        </a:lnTo>
                        <a:lnTo>
                          <a:pt x="469582" y="642080"/>
                        </a:lnTo>
                        <a:lnTo>
                          <a:pt x="443294" y="661511"/>
                        </a:lnTo>
                        <a:lnTo>
                          <a:pt x="0" y="61151"/>
                        </a:lnTo>
                        <a:lnTo>
                          <a:pt x="82677" y="0"/>
                        </a:ln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26" name="Forma libre: forma 25">
                    <a:extLst>
                      <a:ext uri="{FF2B5EF4-FFF2-40B4-BE49-F238E27FC236}">
                        <a16:creationId xmlns:a16="http://schemas.microsoft.com/office/drawing/2014/main" id="{4496C52F-CD4F-49C4-BC40-875CB9D9D326}"/>
                      </a:ext>
                    </a:extLst>
                  </p:cNvPr>
                  <p:cNvSpPr/>
                  <p:nvPr/>
                </p:nvSpPr>
                <p:spPr>
                  <a:xfrm rot="19413001">
                    <a:off x="820179" y="1839162"/>
                    <a:ext cx="661635" cy="91202"/>
                  </a:xfrm>
                  <a:custGeom>
                    <a:avLst/>
                    <a:gdLst>
                      <a:gd name="connsiteX0" fmla="*/ 0 w 746283"/>
                      <a:gd name="connsiteY0" fmla="*/ 0 h 102870"/>
                      <a:gd name="connsiteX1" fmla="*/ 746284 w 746283"/>
                      <a:gd name="connsiteY1" fmla="*/ 0 h 102870"/>
                      <a:gd name="connsiteX2" fmla="*/ 746284 w 746283"/>
                      <a:gd name="connsiteY2" fmla="*/ 102870 h 102870"/>
                      <a:gd name="connsiteX3" fmla="*/ 0 w 746283"/>
                      <a:gd name="connsiteY3" fmla="*/ 102870 h 1028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6283" h="102870">
                        <a:moveTo>
                          <a:pt x="0" y="0"/>
                        </a:moveTo>
                        <a:lnTo>
                          <a:pt x="746284" y="0"/>
                        </a:lnTo>
                        <a:lnTo>
                          <a:pt x="746284" y="102870"/>
                        </a:lnTo>
                        <a:lnTo>
                          <a:pt x="0" y="102870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27" name="Forma libre: forma 26">
                    <a:extLst>
                      <a:ext uri="{FF2B5EF4-FFF2-40B4-BE49-F238E27FC236}">
                        <a16:creationId xmlns:a16="http://schemas.microsoft.com/office/drawing/2014/main" id="{6BC16E68-B021-4E08-8698-DB3157E99578}"/>
                      </a:ext>
                    </a:extLst>
                  </p:cNvPr>
                  <p:cNvSpPr/>
                  <p:nvPr/>
                </p:nvSpPr>
                <p:spPr>
                  <a:xfrm rot="19413598">
                    <a:off x="802236" y="1847964"/>
                    <a:ext cx="653022" cy="27783"/>
                  </a:xfrm>
                  <a:custGeom>
                    <a:avLst/>
                    <a:gdLst>
                      <a:gd name="connsiteX0" fmla="*/ 0 w 736568"/>
                      <a:gd name="connsiteY0" fmla="*/ 0 h 31337"/>
                      <a:gd name="connsiteX1" fmla="*/ 736568 w 736568"/>
                      <a:gd name="connsiteY1" fmla="*/ 0 h 31337"/>
                      <a:gd name="connsiteX2" fmla="*/ 736568 w 736568"/>
                      <a:gd name="connsiteY2" fmla="*/ 31337 h 31337"/>
                      <a:gd name="connsiteX3" fmla="*/ 0 w 736568"/>
                      <a:gd name="connsiteY3" fmla="*/ 31337 h 313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36568" h="31337">
                        <a:moveTo>
                          <a:pt x="0" y="0"/>
                        </a:moveTo>
                        <a:lnTo>
                          <a:pt x="736568" y="0"/>
                        </a:lnTo>
                        <a:lnTo>
                          <a:pt x="736568" y="31337"/>
                        </a:lnTo>
                        <a:lnTo>
                          <a:pt x="0" y="31337"/>
                        </a:ln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28" name="Forma libre: forma 27">
                    <a:extLst>
                      <a:ext uri="{FF2B5EF4-FFF2-40B4-BE49-F238E27FC236}">
                        <a16:creationId xmlns:a16="http://schemas.microsoft.com/office/drawing/2014/main" id="{B886759C-4054-46F3-BA20-F1370AAA2AF4}"/>
                      </a:ext>
                    </a:extLst>
                  </p:cNvPr>
                  <p:cNvSpPr/>
                  <p:nvPr/>
                </p:nvSpPr>
                <p:spPr>
                  <a:xfrm rot="19394400">
                    <a:off x="1725576" y="2119179"/>
                    <a:ext cx="190004" cy="230706"/>
                  </a:xfrm>
                  <a:custGeom>
                    <a:avLst/>
                    <a:gdLst>
                      <a:gd name="connsiteX0" fmla="*/ 0 w 214312"/>
                      <a:gd name="connsiteY0" fmla="*/ 0 h 260222"/>
                      <a:gd name="connsiteX1" fmla="*/ 214312 w 214312"/>
                      <a:gd name="connsiteY1" fmla="*/ 0 h 260222"/>
                      <a:gd name="connsiteX2" fmla="*/ 214312 w 214312"/>
                      <a:gd name="connsiteY2" fmla="*/ 260223 h 260222"/>
                      <a:gd name="connsiteX3" fmla="*/ 0 w 214312"/>
                      <a:gd name="connsiteY3" fmla="*/ 260223 h 260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4312" h="260222">
                        <a:moveTo>
                          <a:pt x="0" y="0"/>
                        </a:moveTo>
                        <a:lnTo>
                          <a:pt x="214312" y="0"/>
                        </a:lnTo>
                        <a:lnTo>
                          <a:pt x="214312" y="260223"/>
                        </a:lnTo>
                        <a:lnTo>
                          <a:pt x="0" y="260223"/>
                        </a:ln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29" name="Forma libre: forma 28">
                    <a:extLst>
                      <a:ext uri="{FF2B5EF4-FFF2-40B4-BE49-F238E27FC236}">
                        <a16:creationId xmlns:a16="http://schemas.microsoft.com/office/drawing/2014/main" id="{35EDA6FC-DC63-4ADB-84D4-870A67ACD927}"/>
                      </a:ext>
                    </a:extLst>
                  </p:cNvPr>
                  <p:cNvSpPr/>
                  <p:nvPr/>
                </p:nvSpPr>
                <p:spPr>
                  <a:xfrm>
                    <a:off x="1675432" y="2085261"/>
                    <a:ext cx="194479" cy="298602"/>
                  </a:xfrm>
                  <a:custGeom>
                    <a:avLst/>
                    <a:gdLst>
                      <a:gd name="connsiteX0" fmla="*/ 171736 w 219360"/>
                      <a:gd name="connsiteY0" fmla="*/ 0 h 336804"/>
                      <a:gd name="connsiteX1" fmla="*/ 173450 w 219360"/>
                      <a:gd name="connsiteY1" fmla="*/ 2381 h 336804"/>
                      <a:gd name="connsiteX2" fmla="*/ 65342 w 219360"/>
                      <a:gd name="connsiteY2" fmla="*/ 83058 h 336804"/>
                      <a:gd name="connsiteX3" fmla="*/ 219361 w 219360"/>
                      <a:gd name="connsiteY3" fmla="*/ 289274 h 336804"/>
                      <a:gd name="connsiteX4" fmla="*/ 155734 w 219360"/>
                      <a:gd name="connsiteY4" fmla="*/ 336804 h 336804"/>
                      <a:gd name="connsiteX5" fmla="*/ 0 w 219360"/>
                      <a:gd name="connsiteY5" fmla="*/ 128302 h 336804"/>
                      <a:gd name="connsiteX6" fmla="*/ 171736 w 219360"/>
                      <a:gd name="connsiteY6" fmla="*/ 0 h 336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9360" h="336804">
                        <a:moveTo>
                          <a:pt x="171736" y="0"/>
                        </a:moveTo>
                        <a:lnTo>
                          <a:pt x="173450" y="2381"/>
                        </a:lnTo>
                        <a:lnTo>
                          <a:pt x="65342" y="83058"/>
                        </a:lnTo>
                        <a:lnTo>
                          <a:pt x="219361" y="289274"/>
                        </a:lnTo>
                        <a:lnTo>
                          <a:pt x="155734" y="336804"/>
                        </a:lnTo>
                        <a:lnTo>
                          <a:pt x="0" y="128302"/>
                        </a:lnTo>
                        <a:lnTo>
                          <a:pt x="171736" y="0"/>
                        </a:lnTo>
                        <a:close/>
                      </a:path>
                    </a:pathLst>
                  </a:custGeom>
                  <a:solidFill>
                    <a:srgbClr val="21398F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0" name="Forma libre: forma 29">
                    <a:extLst>
                      <a:ext uri="{FF2B5EF4-FFF2-40B4-BE49-F238E27FC236}">
                        <a16:creationId xmlns:a16="http://schemas.microsoft.com/office/drawing/2014/main" id="{6C32E705-6501-4897-A672-34A8352D3AFB}"/>
                      </a:ext>
                    </a:extLst>
                  </p:cNvPr>
                  <p:cNvSpPr/>
                  <p:nvPr/>
                </p:nvSpPr>
                <p:spPr>
                  <a:xfrm rot="19394400">
                    <a:off x="1798643" y="2236625"/>
                    <a:ext cx="217195" cy="230706"/>
                  </a:xfrm>
                  <a:custGeom>
                    <a:avLst/>
                    <a:gdLst>
                      <a:gd name="connsiteX0" fmla="*/ 0 w 244982"/>
                      <a:gd name="connsiteY0" fmla="*/ 0 h 260222"/>
                      <a:gd name="connsiteX1" fmla="*/ 244983 w 244982"/>
                      <a:gd name="connsiteY1" fmla="*/ 0 h 260222"/>
                      <a:gd name="connsiteX2" fmla="*/ 244983 w 244982"/>
                      <a:gd name="connsiteY2" fmla="*/ 260223 h 260222"/>
                      <a:gd name="connsiteX3" fmla="*/ 0 w 244982"/>
                      <a:gd name="connsiteY3" fmla="*/ 260223 h 260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4982" h="260222">
                        <a:moveTo>
                          <a:pt x="0" y="0"/>
                        </a:moveTo>
                        <a:lnTo>
                          <a:pt x="244983" y="0"/>
                        </a:lnTo>
                        <a:lnTo>
                          <a:pt x="244983" y="260223"/>
                        </a:lnTo>
                        <a:lnTo>
                          <a:pt x="0" y="260223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1" name="Forma libre: forma 30">
                    <a:extLst>
                      <a:ext uri="{FF2B5EF4-FFF2-40B4-BE49-F238E27FC236}">
                        <a16:creationId xmlns:a16="http://schemas.microsoft.com/office/drawing/2014/main" id="{7F50071E-1ACF-44E9-8BD0-E3BFE5BB2822}"/>
                      </a:ext>
                    </a:extLst>
                  </p:cNvPr>
                  <p:cNvSpPr/>
                  <p:nvPr/>
                </p:nvSpPr>
                <p:spPr>
                  <a:xfrm>
                    <a:off x="1751265" y="2265132"/>
                    <a:ext cx="312028" cy="244218"/>
                  </a:xfrm>
                  <a:custGeom>
                    <a:avLst/>
                    <a:gdLst>
                      <a:gd name="connsiteX0" fmla="*/ 89630 w 351948"/>
                      <a:gd name="connsiteY0" fmla="*/ 0 h 275462"/>
                      <a:gd name="connsiteX1" fmla="*/ 230505 w 351948"/>
                      <a:gd name="connsiteY1" fmla="*/ 188595 h 275462"/>
                      <a:gd name="connsiteX2" fmla="*/ 337090 w 351948"/>
                      <a:gd name="connsiteY2" fmla="*/ 108966 h 275462"/>
                      <a:gd name="connsiteX3" fmla="*/ 351949 w 351948"/>
                      <a:gd name="connsiteY3" fmla="*/ 128778 h 275462"/>
                      <a:gd name="connsiteX4" fmla="*/ 155734 w 351948"/>
                      <a:gd name="connsiteY4" fmla="*/ 275463 h 275462"/>
                      <a:gd name="connsiteX5" fmla="*/ 0 w 351948"/>
                      <a:gd name="connsiteY5" fmla="*/ 66961 h 275462"/>
                      <a:gd name="connsiteX6" fmla="*/ 89630 w 351948"/>
                      <a:gd name="connsiteY6" fmla="*/ 0 h 275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1948" h="275462">
                        <a:moveTo>
                          <a:pt x="89630" y="0"/>
                        </a:moveTo>
                        <a:lnTo>
                          <a:pt x="230505" y="188595"/>
                        </a:lnTo>
                        <a:lnTo>
                          <a:pt x="337090" y="108966"/>
                        </a:lnTo>
                        <a:lnTo>
                          <a:pt x="351949" y="128778"/>
                        </a:lnTo>
                        <a:lnTo>
                          <a:pt x="155734" y="275463"/>
                        </a:lnTo>
                        <a:lnTo>
                          <a:pt x="0" y="66961"/>
                        </a:lnTo>
                        <a:lnTo>
                          <a:pt x="89630" y="0"/>
                        </a:ln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2" name="Forma libre: forma 31">
                    <a:extLst>
                      <a:ext uri="{FF2B5EF4-FFF2-40B4-BE49-F238E27FC236}">
                        <a16:creationId xmlns:a16="http://schemas.microsoft.com/office/drawing/2014/main" id="{F9A8447F-90F0-4CEE-9237-B09B138F2AC0}"/>
                      </a:ext>
                    </a:extLst>
                  </p:cNvPr>
                  <p:cNvSpPr/>
                  <p:nvPr/>
                </p:nvSpPr>
                <p:spPr>
                  <a:xfrm>
                    <a:off x="796490" y="1744676"/>
                    <a:ext cx="633339" cy="305919"/>
                  </a:xfrm>
                  <a:custGeom>
                    <a:avLst/>
                    <a:gdLst>
                      <a:gd name="connsiteX0" fmla="*/ 714024 w 714366"/>
                      <a:gd name="connsiteY0" fmla="*/ 26589 h 345057"/>
                      <a:gd name="connsiteX1" fmla="*/ 450182 w 714366"/>
                      <a:gd name="connsiteY1" fmla="*/ 180894 h 345057"/>
                      <a:gd name="connsiteX2" fmla="*/ 150335 w 714366"/>
                      <a:gd name="connsiteY2" fmla="*/ 124411 h 345057"/>
                      <a:gd name="connsiteX3" fmla="*/ 45464 w 714366"/>
                      <a:gd name="connsiteY3" fmla="*/ 324912 h 345057"/>
                      <a:gd name="connsiteX4" fmla="*/ 2983 w 714366"/>
                      <a:gd name="connsiteY4" fmla="*/ 324912 h 345057"/>
                      <a:gd name="connsiteX5" fmla="*/ 172909 w 714366"/>
                      <a:gd name="connsiteY5" fmla="*/ 74595 h 345057"/>
                      <a:gd name="connsiteX6" fmla="*/ 390841 w 714366"/>
                      <a:gd name="connsiteY6" fmla="*/ 105742 h 345057"/>
                      <a:gd name="connsiteX7" fmla="*/ 555052 w 714366"/>
                      <a:gd name="connsiteY7" fmla="*/ 152605 h 345057"/>
                      <a:gd name="connsiteX8" fmla="*/ 673067 w 714366"/>
                      <a:gd name="connsiteY8" fmla="*/ 15350 h 345057"/>
                      <a:gd name="connsiteX9" fmla="*/ 714024 w 714366"/>
                      <a:gd name="connsiteY9" fmla="*/ 26685 h 345057"/>
                      <a:gd name="connsiteX10" fmla="*/ 714024 w 714366"/>
                      <a:gd name="connsiteY10" fmla="*/ 26685 h 345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714366" h="345057">
                        <a:moveTo>
                          <a:pt x="714024" y="26589"/>
                        </a:moveTo>
                        <a:cubicBezTo>
                          <a:pt x="692402" y="154796"/>
                          <a:pt x="574483" y="230043"/>
                          <a:pt x="450182" y="180894"/>
                        </a:cubicBezTo>
                        <a:cubicBezTo>
                          <a:pt x="352265" y="142128"/>
                          <a:pt x="260158" y="87549"/>
                          <a:pt x="150335" y="124411"/>
                        </a:cubicBezTo>
                        <a:cubicBezTo>
                          <a:pt x="57466" y="155558"/>
                          <a:pt x="33368" y="234996"/>
                          <a:pt x="45464" y="324912"/>
                        </a:cubicBezTo>
                        <a:cubicBezTo>
                          <a:pt x="49084" y="351868"/>
                          <a:pt x="6602" y="351678"/>
                          <a:pt x="2983" y="324912"/>
                        </a:cubicBezTo>
                        <a:cubicBezTo>
                          <a:pt x="-13972" y="198801"/>
                          <a:pt x="41178" y="96789"/>
                          <a:pt x="172909" y="74595"/>
                        </a:cubicBezTo>
                        <a:cubicBezTo>
                          <a:pt x="244727" y="62499"/>
                          <a:pt x="324356" y="77453"/>
                          <a:pt x="390841" y="105742"/>
                        </a:cubicBezTo>
                        <a:cubicBezTo>
                          <a:pt x="443990" y="128412"/>
                          <a:pt x="493425" y="164797"/>
                          <a:pt x="555052" y="152605"/>
                        </a:cubicBezTo>
                        <a:cubicBezTo>
                          <a:pt x="625251" y="138603"/>
                          <a:pt x="661922" y="81549"/>
                          <a:pt x="673067" y="15350"/>
                        </a:cubicBezTo>
                        <a:cubicBezTo>
                          <a:pt x="677639" y="-11511"/>
                          <a:pt x="718501" y="-176"/>
                          <a:pt x="714024" y="26685"/>
                        </a:cubicBezTo>
                        <a:lnTo>
                          <a:pt x="714024" y="26685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grpSp>
                <p:nvGrpSpPr>
                  <p:cNvPr id="33" name="Gráfico 33">
                    <a:extLst>
                      <a:ext uri="{FF2B5EF4-FFF2-40B4-BE49-F238E27FC236}">
                        <a16:creationId xmlns:a16="http://schemas.microsoft.com/office/drawing/2014/main" id="{FF904F5B-7CEF-45FF-B23E-879777960A5D}"/>
                      </a:ext>
                    </a:extLst>
                  </p:cNvPr>
                  <p:cNvGrpSpPr/>
                  <p:nvPr/>
                </p:nvGrpSpPr>
                <p:grpSpPr>
                  <a:xfrm>
                    <a:off x="1418884" y="1568957"/>
                    <a:ext cx="609701" cy="692797"/>
                    <a:chOff x="6067900" y="2347626"/>
                    <a:chExt cx="687704" cy="781431"/>
                  </a:xfrm>
                  <a:solidFill>
                    <a:srgbClr val="6774FF"/>
                  </a:solidFill>
                </p:grpSpPr>
                <p:sp>
                  <p:nvSpPr>
                    <p:cNvPr id="50" name="Forma libre: forma 49">
                      <a:extLst>
                        <a:ext uri="{FF2B5EF4-FFF2-40B4-BE49-F238E27FC236}">
                          <a16:creationId xmlns:a16="http://schemas.microsoft.com/office/drawing/2014/main" id="{4E9F68D4-9DEC-4DF9-AF92-178453D17C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88930" y="3103244"/>
                      <a:ext cx="50673" cy="25812"/>
                    </a:xfrm>
                    <a:custGeom>
                      <a:avLst/>
                      <a:gdLst>
                        <a:gd name="connsiteX0" fmla="*/ 47434 w 50673"/>
                        <a:gd name="connsiteY0" fmla="*/ 25717 h 25812"/>
                        <a:gd name="connsiteX1" fmla="*/ 50673 w 50673"/>
                        <a:gd name="connsiteY1" fmla="*/ 17050 h 25812"/>
                        <a:gd name="connsiteX2" fmla="*/ 2667 w 50673"/>
                        <a:gd name="connsiteY2" fmla="*/ 0 h 25812"/>
                        <a:gd name="connsiteX3" fmla="*/ 0 w 50673"/>
                        <a:gd name="connsiteY3" fmla="*/ 7239 h 25812"/>
                        <a:gd name="connsiteX4" fmla="*/ 47434 w 50673"/>
                        <a:gd name="connsiteY4" fmla="*/ 25813 h 258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673" h="25812">
                          <a:moveTo>
                            <a:pt x="47434" y="25717"/>
                          </a:moveTo>
                          <a:cubicBezTo>
                            <a:pt x="48578" y="22860"/>
                            <a:pt x="49625" y="19907"/>
                            <a:pt x="50673" y="17050"/>
                          </a:cubicBezTo>
                          <a:lnTo>
                            <a:pt x="2667" y="0"/>
                          </a:lnTo>
                          <a:cubicBezTo>
                            <a:pt x="1810" y="2381"/>
                            <a:pt x="953" y="4858"/>
                            <a:pt x="0" y="7239"/>
                          </a:cubicBezTo>
                          <a:lnTo>
                            <a:pt x="47434" y="25813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51" name="Forma libre: forma 50">
                      <a:extLst>
                        <a:ext uri="{FF2B5EF4-FFF2-40B4-BE49-F238E27FC236}">
                          <a16:creationId xmlns:a16="http://schemas.microsoft.com/office/drawing/2014/main" id="{63063ED9-5EFA-4440-8400-C5704A8703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81521" y="2347626"/>
                      <a:ext cx="674084" cy="754951"/>
                    </a:xfrm>
                    <a:custGeom>
                      <a:avLst/>
                      <a:gdLst>
                        <a:gd name="connsiteX0" fmla="*/ 614648 w 674084"/>
                        <a:gd name="connsiteY0" fmla="*/ 741045 h 754951"/>
                        <a:gd name="connsiteX1" fmla="*/ 618268 w 674084"/>
                        <a:gd name="connsiteY1" fmla="*/ 726281 h 754951"/>
                        <a:gd name="connsiteX2" fmla="*/ 668083 w 674084"/>
                        <a:gd name="connsiteY2" fmla="*/ 736949 h 754951"/>
                        <a:gd name="connsiteX3" fmla="*/ 663607 w 674084"/>
                        <a:gd name="connsiteY3" fmla="*/ 754952 h 754951"/>
                        <a:gd name="connsiteX4" fmla="*/ 614553 w 674084"/>
                        <a:gd name="connsiteY4" fmla="*/ 741045 h 754951"/>
                        <a:gd name="connsiteX5" fmla="*/ 620935 w 674084"/>
                        <a:gd name="connsiteY5" fmla="*/ 711422 h 754951"/>
                        <a:gd name="connsiteX6" fmla="*/ 622554 w 674084"/>
                        <a:gd name="connsiteY6" fmla="*/ 696468 h 754951"/>
                        <a:gd name="connsiteX7" fmla="*/ 673417 w 674084"/>
                        <a:gd name="connsiteY7" fmla="*/ 700088 h 754951"/>
                        <a:gd name="connsiteX8" fmla="*/ 671417 w 674084"/>
                        <a:gd name="connsiteY8" fmla="*/ 718661 h 754951"/>
                        <a:gd name="connsiteX9" fmla="*/ 620935 w 674084"/>
                        <a:gd name="connsiteY9" fmla="*/ 711422 h 754951"/>
                        <a:gd name="connsiteX10" fmla="*/ 623125 w 674084"/>
                        <a:gd name="connsiteY10" fmla="*/ 679799 h 754951"/>
                        <a:gd name="connsiteX11" fmla="*/ 622745 w 674084"/>
                        <a:gd name="connsiteY11" fmla="*/ 665988 h 754951"/>
                        <a:gd name="connsiteX12" fmla="*/ 673608 w 674084"/>
                        <a:gd name="connsiteY12" fmla="*/ 663130 h 754951"/>
                        <a:gd name="connsiteX13" fmla="*/ 674084 w 674084"/>
                        <a:gd name="connsiteY13" fmla="*/ 680180 h 754951"/>
                        <a:gd name="connsiteX14" fmla="*/ 658749 w 674084"/>
                        <a:gd name="connsiteY14" fmla="*/ 680942 h 754951"/>
                        <a:gd name="connsiteX15" fmla="*/ 623125 w 674084"/>
                        <a:gd name="connsiteY15" fmla="*/ 679799 h 754951"/>
                        <a:gd name="connsiteX16" fmla="*/ 619125 w 674084"/>
                        <a:gd name="connsiteY16" fmla="*/ 635413 h 754951"/>
                        <a:gd name="connsiteX17" fmla="*/ 669322 w 674084"/>
                        <a:gd name="connsiteY17" fmla="*/ 626650 h 754951"/>
                        <a:gd name="connsiteX18" fmla="*/ 671989 w 674084"/>
                        <a:gd name="connsiteY18" fmla="*/ 644747 h 754951"/>
                        <a:gd name="connsiteX19" fmla="*/ 621411 w 674084"/>
                        <a:gd name="connsiteY19" fmla="*/ 650748 h 754951"/>
                        <a:gd name="connsiteX20" fmla="*/ 619220 w 674084"/>
                        <a:gd name="connsiteY20" fmla="*/ 635508 h 754951"/>
                        <a:gd name="connsiteX21" fmla="*/ 612267 w 674084"/>
                        <a:gd name="connsiteY21" fmla="*/ 604933 h 754951"/>
                        <a:gd name="connsiteX22" fmla="*/ 661416 w 674084"/>
                        <a:gd name="connsiteY22" fmla="*/ 591407 h 754951"/>
                        <a:gd name="connsiteX23" fmla="*/ 665798 w 674084"/>
                        <a:gd name="connsiteY23" fmla="*/ 608933 h 754951"/>
                        <a:gd name="connsiteX24" fmla="*/ 616077 w 674084"/>
                        <a:gd name="connsiteY24" fmla="*/ 620173 h 754951"/>
                        <a:gd name="connsiteX25" fmla="*/ 612267 w 674084"/>
                        <a:gd name="connsiteY25" fmla="*/ 604933 h 754951"/>
                        <a:gd name="connsiteX26" fmla="*/ 602647 w 674084"/>
                        <a:gd name="connsiteY26" fmla="*/ 574643 h 754951"/>
                        <a:gd name="connsiteX27" fmla="*/ 650557 w 674084"/>
                        <a:gd name="connsiteY27" fmla="*/ 557403 h 754951"/>
                        <a:gd name="connsiteX28" fmla="*/ 656273 w 674084"/>
                        <a:gd name="connsiteY28" fmla="*/ 574167 h 754951"/>
                        <a:gd name="connsiteX29" fmla="*/ 607695 w 674084"/>
                        <a:gd name="connsiteY29" fmla="*/ 589693 h 754951"/>
                        <a:gd name="connsiteX30" fmla="*/ 602552 w 674084"/>
                        <a:gd name="connsiteY30" fmla="*/ 574548 h 754951"/>
                        <a:gd name="connsiteX31" fmla="*/ 590836 w 674084"/>
                        <a:gd name="connsiteY31" fmla="*/ 546259 h 754951"/>
                        <a:gd name="connsiteX32" fmla="*/ 636461 w 674084"/>
                        <a:gd name="connsiteY32" fmla="*/ 523494 h 754951"/>
                        <a:gd name="connsiteX33" fmla="*/ 644176 w 674084"/>
                        <a:gd name="connsiteY33" fmla="*/ 540258 h 754951"/>
                        <a:gd name="connsiteX34" fmla="*/ 597217 w 674084"/>
                        <a:gd name="connsiteY34" fmla="*/ 560070 h 754951"/>
                        <a:gd name="connsiteX35" fmla="*/ 590836 w 674084"/>
                        <a:gd name="connsiteY35" fmla="*/ 546259 h 754951"/>
                        <a:gd name="connsiteX36" fmla="*/ 575691 w 674084"/>
                        <a:gd name="connsiteY36" fmla="*/ 520827 h 754951"/>
                        <a:gd name="connsiteX37" fmla="*/ 617125 w 674084"/>
                        <a:gd name="connsiteY37" fmla="*/ 491109 h 754951"/>
                        <a:gd name="connsiteX38" fmla="*/ 627507 w 674084"/>
                        <a:gd name="connsiteY38" fmla="*/ 507016 h 754951"/>
                        <a:gd name="connsiteX39" fmla="*/ 583787 w 674084"/>
                        <a:gd name="connsiteY39" fmla="*/ 533114 h 754951"/>
                        <a:gd name="connsiteX40" fmla="*/ 575786 w 674084"/>
                        <a:gd name="connsiteY40" fmla="*/ 520827 h 754951"/>
                        <a:gd name="connsiteX41" fmla="*/ 556927 w 674084"/>
                        <a:gd name="connsiteY41" fmla="*/ 499491 h 754951"/>
                        <a:gd name="connsiteX42" fmla="*/ 591312 w 674084"/>
                        <a:gd name="connsiteY42" fmla="*/ 461867 h 754951"/>
                        <a:gd name="connsiteX43" fmla="*/ 605028 w 674084"/>
                        <a:gd name="connsiteY43" fmla="*/ 475869 h 754951"/>
                        <a:gd name="connsiteX44" fmla="*/ 566737 w 674084"/>
                        <a:gd name="connsiteY44" fmla="*/ 509492 h 754951"/>
                        <a:gd name="connsiteX45" fmla="*/ 556927 w 674084"/>
                        <a:gd name="connsiteY45" fmla="*/ 499396 h 754951"/>
                        <a:gd name="connsiteX46" fmla="*/ 533876 w 674084"/>
                        <a:gd name="connsiteY46" fmla="*/ 482156 h 754951"/>
                        <a:gd name="connsiteX47" fmla="*/ 560546 w 674084"/>
                        <a:gd name="connsiteY47" fmla="*/ 438722 h 754951"/>
                        <a:gd name="connsiteX48" fmla="*/ 576453 w 674084"/>
                        <a:gd name="connsiteY48" fmla="*/ 449485 h 754951"/>
                        <a:gd name="connsiteX49" fmla="*/ 545878 w 674084"/>
                        <a:gd name="connsiteY49" fmla="*/ 490252 h 754951"/>
                        <a:gd name="connsiteX50" fmla="*/ 533876 w 674084"/>
                        <a:gd name="connsiteY50" fmla="*/ 482156 h 754951"/>
                        <a:gd name="connsiteX51" fmla="*/ 507016 w 674084"/>
                        <a:gd name="connsiteY51" fmla="*/ 468344 h 754951"/>
                        <a:gd name="connsiteX52" fmla="*/ 527495 w 674084"/>
                        <a:gd name="connsiteY52" fmla="*/ 421672 h 754951"/>
                        <a:gd name="connsiteX53" fmla="*/ 544068 w 674084"/>
                        <a:gd name="connsiteY53" fmla="*/ 429482 h 754951"/>
                        <a:gd name="connsiteX54" fmla="*/ 520922 w 674084"/>
                        <a:gd name="connsiteY54" fmla="*/ 474917 h 754951"/>
                        <a:gd name="connsiteX55" fmla="*/ 507016 w 674084"/>
                        <a:gd name="connsiteY55" fmla="*/ 468344 h 754951"/>
                        <a:gd name="connsiteX56" fmla="*/ 477298 w 674084"/>
                        <a:gd name="connsiteY56" fmla="*/ 456819 h 754951"/>
                        <a:gd name="connsiteX57" fmla="*/ 494252 w 674084"/>
                        <a:gd name="connsiteY57" fmla="*/ 408813 h 754951"/>
                        <a:gd name="connsiteX58" fmla="*/ 510731 w 674084"/>
                        <a:gd name="connsiteY58" fmla="*/ 414909 h 754951"/>
                        <a:gd name="connsiteX59" fmla="*/ 492347 w 674084"/>
                        <a:gd name="connsiteY59" fmla="*/ 462439 h 754951"/>
                        <a:gd name="connsiteX60" fmla="*/ 477203 w 674084"/>
                        <a:gd name="connsiteY60" fmla="*/ 456914 h 754951"/>
                        <a:gd name="connsiteX61" fmla="*/ 445675 w 674084"/>
                        <a:gd name="connsiteY61" fmla="*/ 445961 h 754951"/>
                        <a:gd name="connsiteX62" fmla="*/ 462058 w 674084"/>
                        <a:gd name="connsiteY62" fmla="*/ 397669 h 754951"/>
                        <a:gd name="connsiteX63" fmla="*/ 478060 w 674084"/>
                        <a:gd name="connsiteY63" fmla="*/ 403098 h 754951"/>
                        <a:gd name="connsiteX64" fmla="*/ 461677 w 674084"/>
                        <a:gd name="connsiteY64" fmla="*/ 451295 h 754951"/>
                        <a:gd name="connsiteX65" fmla="*/ 445675 w 674084"/>
                        <a:gd name="connsiteY65" fmla="*/ 445865 h 754951"/>
                        <a:gd name="connsiteX66" fmla="*/ 413194 w 674084"/>
                        <a:gd name="connsiteY66" fmla="*/ 434912 h 754951"/>
                        <a:gd name="connsiteX67" fmla="*/ 430530 w 674084"/>
                        <a:gd name="connsiteY67" fmla="*/ 387001 h 754951"/>
                        <a:gd name="connsiteX68" fmla="*/ 444627 w 674084"/>
                        <a:gd name="connsiteY68" fmla="*/ 391763 h 754951"/>
                        <a:gd name="connsiteX69" fmla="*/ 446532 w 674084"/>
                        <a:gd name="connsiteY69" fmla="*/ 392430 h 754951"/>
                        <a:gd name="connsiteX70" fmla="*/ 429196 w 674084"/>
                        <a:gd name="connsiteY70" fmla="*/ 440341 h 754951"/>
                        <a:gd name="connsiteX71" fmla="*/ 413099 w 674084"/>
                        <a:gd name="connsiteY71" fmla="*/ 434816 h 754951"/>
                        <a:gd name="connsiteX72" fmla="*/ 379857 w 674084"/>
                        <a:gd name="connsiteY72" fmla="*/ 420910 h 754951"/>
                        <a:gd name="connsiteX73" fmla="*/ 401765 w 674084"/>
                        <a:gd name="connsiteY73" fmla="*/ 374904 h 754951"/>
                        <a:gd name="connsiteX74" fmla="*/ 416052 w 674084"/>
                        <a:gd name="connsiteY74" fmla="*/ 381286 h 754951"/>
                        <a:gd name="connsiteX75" fmla="*/ 396335 w 674084"/>
                        <a:gd name="connsiteY75" fmla="*/ 428244 h 754951"/>
                        <a:gd name="connsiteX76" fmla="*/ 379857 w 674084"/>
                        <a:gd name="connsiteY76" fmla="*/ 420910 h 754951"/>
                        <a:gd name="connsiteX77" fmla="*/ 347853 w 674084"/>
                        <a:gd name="connsiteY77" fmla="*/ 403479 h 754951"/>
                        <a:gd name="connsiteX78" fmla="*/ 374618 w 674084"/>
                        <a:gd name="connsiteY78" fmla="*/ 360045 h 754951"/>
                        <a:gd name="connsiteX79" fmla="*/ 387953 w 674084"/>
                        <a:gd name="connsiteY79" fmla="*/ 367760 h 754951"/>
                        <a:gd name="connsiteX80" fmla="*/ 363665 w 674084"/>
                        <a:gd name="connsiteY80" fmla="*/ 412623 h 754951"/>
                        <a:gd name="connsiteX81" fmla="*/ 347853 w 674084"/>
                        <a:gd name="connsiteY81" fmla="*/ 403479 h 754951"/>
                        <a:gd name="connsiteX82" fmla="*/ 317754 w 674084"/>
                        <a:gd name="connsiteY82" fmla="*/ 382334 h 754951"/>
                        <a:gd name="connsiteX83" fmla="*/ 349567 w 674084"/>
                        <a:gd name="connsiteY83" fmla="*/ 342519 h 754951"/>
                        <a:gd name="connsiteX84" fmla="*/ 361760 w 674084"/>
                        <a:gd name="connsiteY84" fmla="*/ 351663 h 754951"/>
                        <a:gd name="connsiteX85" fmla="*/ 332518 w 674084"/>
                        <a:gd name="connsiteY85" fmla="*/ 393383 h 754951"/>
                        <a:gd name="connsiteX86" fmla="*/ 317754 w 674084"/>
                        <a:gd name="connsiteY86" fmla="*/ 382334 h 754951"/>
                        <a:gd name="connsiteX87" fmla="*/ 290322 w 674084"/>
                        <a:gd name="connsiteY87" fmla="*/ 357378 h 754951"/>
                        <a:gd name="connsiteX88" fmla="*/ 327089 w 674084"/>
                        <a:gd name="connsiteY88" fmla="*/ 322040 h 754951"/>
                        <a:gd name="connsiteX89" fmla="*/ 337947 w 674084"/>
                        <a:gd name="connsiteY89" fmla="*/ 332613 h 754951"/>
                        <a:gd name="connsiteX90" fmla="*/ 303657 w 674084"/>
                        <a:gd name="connsiteY90" fmla="*/ 370332 h 754951"/>
                        <a:gd name="connsiteX91" fmla="*/ 290322 w 674084"/>
                        <a:gd name="connsiteY91" fmla="*/ 357378 h 754951"/>
                        <a:gd name="connsiteX92" fmla="*/ 266414 w 674084"/>
                        <a:gd name="connsiteY92" fmla="*/ 328803 h 754951"/>
                        <a:gd name="connsiteX93" fmla="*/ 307753 w 674084"/>
                        <a:gd name="connsiteY93" fmla="*/ 298990 h 754951"/>
                        <a:gd name="connsiteX94" fmla="*/ 316992 w 674084"/>
                        <a:gd name="connsiteY94" fmla="*/ 310896 h 754951"/>
                        <a:gd name="connsiteX95" fmla="*/ 277940 w 674084"/>
                        <a:gd name="connsiteY95" fmla="*/ 343567 h 754951"/>
                        <a:gd name="connsiteX96" fmla="*/ 266510 w 674084"/>
                        <a:gd name="connsiteY96" fmla="*/ 328898 h 754951"/>
                        <a:gd name="connsiteX97" fmla="*/ 246793 w 674084"/>
                        <a:gd name="connsiteY97" fmla="*/ 297275 h 754951"/>
                        <a:gd name="connsiteX98" fmla="*/ 291751 w 674084"/>
                        <a:gd name="connsiteY98" fmla="*/ 273368 h 754951"/>
                        <a:gd name="connsiteX99" fmla="*/ 299275 w 674084"/>
                        <a:gd name="connsiteY99" fmla="*/ 286512 h 754951"/>
                        <a:gd name="connsiteX100" fmla="*/ 255937 w 674084"/>
                        <a:gd name="connsiteY100" fmla="*/ 313373 h 754951"/>
                        <a:gd name="connsiteX101" fmla="*/ 246697 w 674084"/>
                        <a:gd name="connsiteY101" fmla="*/ 297275 h 754951"/>
                        <a:gd name="connsiteX102" fmla="*/ 236125 w 674084"/>
                        <a:gd name="connsiteY102" fmla="*/ 274796 h 754951"/>
                        <a:gd name="connsiteX103" fmla="*/ 231743 w 674084"/>
                        <a:gd name="connsiteY103" fmla="*/ 265081 h 754951"/>
                        <a:gd name="connsiteX104" fmla="*/ 278320 w 674084"/>
                        <a:gd name="connsiteY104" fmla="*/ 244411 h 754951"/>
                        <a:gd name="connsiteX105" fmla="*/ 282797 w 674084"/>
                        <a:gd name="connsiteY105" fmla="*/ 254413 h 754951"/>
                        <a:gd name="connsiteX106" fmla="*/ 285083 w 674084"/>
                        <a:gd name="connsiteY106" fmla="*/ 259747 h 754951"/>
                        <a:gd name="connsiteX107" fmla="*/ 238601 w 674084"/>
                        <a:gd name="connsiteY107" fmla="*/ 280607 h 754951"/>
                        <a:gd name="connsiteX108" fmla="*/ 236125 w 674084"/>
                        <a:gd name="connsiteY108" fmla="*/ 274796 h 754951"/>
                        <a:gd name="connsiteX109" fmla="*/ 218122 w 674084"/>
                        <a:gd name="connsiteY109" fmla="*/ 233934 h 754951"/>
                        <a:gd name="connsiteX110" fmla="*/ 264986 w 674084"/>
                        <a:gd name="connsiteY110" fmla="*/ 213836 h 754951"/>
                        <a:gd name="connsiteX111" fmla="*/ 271653 w 674084"/>
                        <a:gd name="connsiteY111" fmla="*/ 229267 h 754951"/>
                        <a:gd name="connsiteX112" fmla="*/ 224885 w 674084"/>
                        <a:gd name="connsiteY112" fmla="*/ 249555 h 754951"/>
                        <a:gd name="connsiteX113" fmla="*/ 218122 w 674084"/>
                        <a:gd name="connsiteY113" fmla="*/ 233934 h 754951"/>
                        <a:gd name="connsiteX114" fmla="*/ 204883 w 674084"/>
                        <a:gd name="connsiteY114" fmla="*/ 203168 h 754951"/>
                        <a:gd name="connsiteX115" fmla="*/ 251460 w 674084"/>
                        <a:gd name="connsiteY115" fmla="*/ 182594 h 754951"/>
                        <a:gd name="connsiteX116" fmla="*/ 258318 w 674084"/>
                        <a:gd name="connsiteY116" fmla="*/ 198311 h 754951"/>
                        <a:gd name="connsiteX117" fmla="*/ 211455 w 674084"/>
                        <a:gd name="connsiteY117" fmla="*/ 218408 h 754951"/>
                        <a:gd name="connsiteX118" fmla="*/ 204883 w 674084"/>
                        <a:gd name="connsiteY118" fmla="*/ 203168 h 754951"/>
                        <a:gd name="connsiteX119" fmla="*/ 191167 w 674084"/>
                        <a:gd name="connsiteY119" fmla="*/ 173260 h 754951"/>
                        <a:gd name="connsiteX120" fmla="*/ 237077 w 674084"/>
                        <a:gd name="connsiteY120" fmla="*/ 151067 h 754951"/>
                        <a:gd name="connsiteX121" fmla="*/ 244507 w 674084"/>
                        <a:gd name="connsiteY121" fmla="*/ 166878 h 754951"/>
                        <a:gd name="connsiteX122" fmla="*/ 198120 w 674084"/>
                        <a:gd name="connsiteY122" fmla="*/ 188023 h 754951"/>
                        <a:gd name="connsiteX123" fmla="*/ 191167 w 674084"/>
                        <a:gd name="connsiteY123" fmla="*/ 173260 h 754951"/>
                        <a:gd name="connsiteX124" fmla="*/ 176403 w 674084"/>
                        <a:gd name="connsiteY124" fmla="*/ 144685 h 754951"/>
                        <a:gd name="connsiteX125" fmla="*/ 220790 w 674084"/>
                        <a:gd name="connsiteY125" fmla="*/ 119729 h 754951"/>
                        <a:gd name="connsiteX126" fmla="*/ 229171 w 674084"/>
                        <a:gd name="connsiteY126" fmla="*/ 135350 h 754951"/>
                        <a:gd name="connsiteX127" fmla="*/ 183928 w 674084"/>
                        <a:gd name="connsiteY127" fmla="*/ 158782 h 754951"/>
                        <a:gd name="connsiteX128" fmla="*/ 176403 w 674084"/>
                        <a:gd name="connsiteY128" fmla="*/ 144685 h 754951"/>
                        <a:gd name="connsiteX129" fmla="*/ 159829 w 674084"/>
                        <a:gd name="connsiteY129" fmla="*/ 117920 h 754951"/>
                        <a:gd name="connsiteX130" fmla="*/ 201835 w 674084"/>
                        <a:gd name="connsiteY130" fmla="*/ 89059 h 754951"/>
                        <a:gd name="connsiteX131" fmla="*/ 211741 w 674084"/>
                        <a:gd name="connsiteY131" fmla="*/ 104299 h 754951"/>
                        <a:gd name="connsiteX132" fmla="*/ 168307 w 674084"/>
                        <a:gd name="connsiteY132" fmla="*/ 131064 h 754951"/>
                        <a:gd name="connsiteX133" fmla="*/ 159829 w 674084"/>
                        <a:gd name="connsiteY133" fmla="*/ 118015 h 754951"/>
                        <a:gd name="connsiteX134" fmla="*/ 141065 w 674084"/>
                        <a:gd name="connsiteY134" fmla="*/ 93536 h 754951"/>
                        <a:gd name="connsiteX135" fmla="*/ 179451 w 674084"/>
                        <a:gd name="connsiteY135" fmla="*/ 60008 h 754951"/>
                        <a:gd name="connsiteX136" fmla="*/ 191167 w 674084"/>
                        <a:gd name="connsiteY136" fmla="*/ 74200 h 754951"/>
                        <a:gd name="connsiteX137" fmla="*/ 150781 w 674084"/>
                        <a:gd name="connsiteY137" fmla="*/ 105347 h 754951"/>
                        <a:gd name="connsiteX138" fmla="*/ 141065 w 674084"/>
                        <a:gd name="connsiteY138" fmla="*/ 93536 h 754951"/>
                        <a:gd name="connsiteX139" fmla="*/ 119729 w 674084"/>
                        <a:gd name="connsiteY139" fmla="*/ 72200 h 754951"/>
                        <a:gd name="connsiteX140" fmla="*/ 153162 w 674084"/>
                        <a:gd name="connsiteY140" fmla="*/ 33719 h 754951"/>
                        <a:gd name="connsiteX141" fmla="*/ 166783 w 674084"/>
                        <a:gd name="connsiteY141" fmla="*/ 46482 h 754951"/>
                        <a:gd name="connsiteX142" fmla="*/ 130683 w 674084"/>
                        <a:gd name="connsiteY142" fmla="*/ 82487 h 754951"/>
                        <a:gd name="connsiteX143" fmla="*/ 119729 w 674084"/>
                        <a:gd name="connsiteY143" fmla="*/ 72200 h 754951"/>
                        <a:gd name="connsiteX144" fmla="*/ 0 w 674084"/>
                        <a:gd name="connsiteY144" fmla="*/ 46006 h 754951"/>
                        <a:gd name="connsiteX145" fmla="*/ 13049 w 674084"/>
                        <a:gd name="connsiteY145" fmla="*/ 28766 h 754951"/>
                        <a:gd name="connsiteX146" fmla="*/ 50482 w 674084"/>
                        <a:gd name="connsiteY146" fmla="*/ 63341 h 754951"/>
                        <a:gd name="connsiteX147" fmla="*/ 43243 w 674084"/>
                        <a:gd name="connsiteY147" fmla="*/ 72962 h 754951"/>
                        <a:gd name="connsiteX148" fmla="*/ 0 w 674084"/>
                        <a:gd name="connsiteY148" fmla="*/ 46006 h 754951"/>
                        <a:gd name="connsiteX149" fmla="*/ 97441 w 674084"/>
                        <a:gd name="connsiteY149" fmla="*/ 56674 h 754951"/>
                        <a:gd name="connsiteX150" fmla="*/ 120015 w 674084"/>
                        <a:gd name="connsiteY150" fmla="*/ 10954 h 754951"/>
                        <a:gd name="connsiteX151" fmla="*/ 137827 w 674084"/>
                        <a:gd name="connsiteY151" fmla="*/ 21622 h 754951"/>
                        <a:gd name="connsiteX152" fmla="*/ 108490 w 674084"/>
                        <a:gd name="connsiteY152" fmla="*/ 63246 h 754951"/>
                        <a:gd name="connsiteX153" fmla="*/ 97441 w 674084"/>
                        <a:gd name="connsiteY153" fmla="*/ 56579 h 754951"/>
                        <a:gd name="connsiteX154" fmla="*/ 30480 w 674084"/>
                        <a:gd name="connsiteY154" fmla="*/ 13811 h 754951"/>
                        <a:gd name="connsiteX155" fmla="*/ 52388 w 674084"/>
                        <a:gd name="connsiteY155" fmla="*/ 3524 h 754951"/>
                        <a:gd name="connsiteX156" fmla="*/ 67056 w 674084"/>
                        <a:gd name="connsiteY156" fmla="*/ 52292 h 754951"/>
                        <a:gd name="connsiteX157" fmla="*/ 58579 w 674084"/>
                        <a:gd name="connsiteY157" fmla="*/ 56293 h 754951"/>
                        <a:gd name="connsiteX158" fmla="*/ 30480 w 674084"/>
                        <a:gd name="connsiteY158" fmla="*/ 13716 h 754951"/>
                        <a:gd name="connsiteX159" fmla="*/ 76295 w 674084"/>
                        <a:gd name="connsiteY159" fmla="*/ 50959 h 754951"/>
                        <a:gd name="connsiteX160" fmla="*/ 76486 w 674084"/>
                        <a:gd name="connsiteY160" fmla="*/ 0 h 754951"/>
                        <a:gd name="connsiteX161" fmla="*/ 99631 w 674084"/>
                        <a:gd name="connsiteY161" fmla="*/ 3143 h 754951"/>
                        <a:gd name="connsiteX162" fmla="*/ 86487 w 674084"/>
                        <a:gd name="connsiteY162" fmla="*/ 52387 h 754951"/>
                        <a:gd name="connsiteX163" fmla="*/ 76295 w 674084"/>
                        <a:gd name="connsiteY163" fmla="*/ 50959 h 7549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</a:cxnLst>
                      <a:rect l="l" t="t" r="r" b="b"/>
                      <a:pathLst>
                        <a:path w="674084" h="754951">
                          <a:moveTo>
                            <a:pt x="614648" y="741045"/>
                          </a:moveTo>
                          <a:cubicBezTo>
                            <a:pt x="616077" y="736092"/>
                            <a:pt x="617315" y="731234"/>
                            <a:pt x="618268" y="726281"/>
                          </a:cubicBezTo>
                          <a:lnTo>
                            <a:pt x="668083" y="736949"/>
                          </a:lnTo>
                          <a:cubicBezTo>
                            <a:pt x="666845" y="742950"/>
                            <a:pt x="665321" y="748855"/>
                            <a:pt x="663607" y="754952"/>
                          </a:cubicBezTo>
                          <a:lnTo>
                            <a:pt x="614553" y="741045"/>
                          </a:lnTo>
                          <a:close/>
                          <a:moveTo>
                            <a:pt x="620935" y="711422"/>
                          </a:moveTo>
                          <a:cubicBezTo>
                            <a:pt x="621602" y="706469"/>
                            <a:pt x="622173" y="701421"/>
                            <a:pt x="622554" y="696468"/>
                          </a:cubicBezTo>
                          <a:lnTo>
                            <a:pt x="673417" y="700088"/>
                          </a:lnTo>
                          <a:cubicBezTo>
                            <a:pt x="672941" y="706279"/>
                            <a:pt x="672274" y="712470"/>
                            <a:pt x="671417" y="718661"/>
                          </a:cubicBezTo>
                          <a:lnTo>
                            <a:pt x="620935" y="711422"/>
                          </a:lnTo>
                          <a:close/>
                          <a:moveTo>
                            <a:pt x="623125" y="679799"/>
                          </a:moveTo>
                          <a:cubicBezTo>
                            <a:pt x="623125" y="675227"/>
                            <a:pt x="623030" y="670560"/>
                            <a:pt x="622745" y="665988"/>
                          </a:cubicBezTo>
                          <a:lnTo>
                            <a:pt x="673608" y="663130"/>
                          </a:lnTo>
                          <a:cubicBezTo>
                            <a:pt x="673894" y="668750"/>
                            <a:pt x="674084" y="674275"/>
                            <a:pt x="674084" y="680180"/>
                          </a:cubicBezTo>
                          <a:lnTo>
                            <a:pt x="658749" y="680942"/>
                          </a:lnTo>
                          <a:lnTo>
                            <a:pt x="623125" y="679799"/>
                          </a:lnTo>
                          <a:close/>
                          <a:moveTo>
                            <a:pt x="619125" y="635413"/>
                          </a:moveTo>
                          <a:lnTo>
                            <a:pt x="669322" y="626650"/>
                          </a:lnTo>
                          <a:cubicBezTo>
                            <a:pt x="670370" y="632651"/>
                            <a:pt x="671227" y="638651"/>
                            <a:pt x="671989" y="644747"/>
                          </a:cubicBezTo>
                          <a:lnTo>
                            <a:pt x="621411" y="650748"/>
                          </a:lnTo>
                          <a:cubicBezTo>
                            <a:pt x="620840" y="645700"/>
                            <a:pt x="620078" y="640556"/>
                            <a:pt x="619220" y="635508"/>
                          </a:cubicBezTo>
                          <a:close/>
                          <a:moveTo>
                            <a:pt x="612267" y="604933"/>
                          </a:moveTo>
                          <a:lnTo>
                            <a:pt x="661416" y="591407"/>
                          </a:lnTo>
                          <a:cubicBezTo>
                            <a:pt x="663035" y="597218"/>
                            <a:pt x="664464" y="603028"/>
                            <a:pt x="665798" y="608933"/>
                          </a:cubicBezTo>
                          <a:lnTo>
                            <a:pt x="616077" y="620173"/>
                          </a:lnTo>
                          <a:cubicBezTo>
                            <a:pt x="614934" y="615125"/>
                            <a:pt x="613600" y="610076"/>
                            <a:pt x="612267" y="604933"/>
                          </a:cubicBezTo>
                          <a:close/>
                          <a:moveTo>
                            <a:pt x="602647" y="574643"/>
                          </a:moveTo>
                          <a:lnTo>
                            <a:pt x="650557" y="557403"/>
                          </a:lnTo>
                          <a:cubicBezTo>
                            <a:pt x="652558" y="563023"/>
                            <a:pt x="654463" y="568643"/>
                            <a:pt x="656273" y="574167"/>
                          </a:cubicBezTo>
                          <a:lnTo>
                            <a:pt x="607695" y="589693"/>
                          </a:lnTo>
                          <a:cubicBezTo>
                            <a:pt x="606076" y="584645"/>
                            <a:pt x="604361" y="579596"/>
                            <a:pt x="602552" y="574548"/>
                          </a:cubicBezTo>
                          <a:close/>
                          <a:moveTo>
                            <a:pt x="590836" y="546259"/>
                          </a:moveTo>
                          <a:lnTo>
                            <a:pt x="636461" y="523494"/>
                          </a:lnTo>
                          <a:cubicBezTo>
                            <a:pt x="639128" y="528828"/>
                            <a:pt x="641699" y="534353"/>
                            <a:pt x="644176" y="540258"/>
                          </a:cubicBezTo>
                          <a:lnTo>
                            <a:pt x="597217" y="560070"/>
                          </a:lnTo>
                          <a:cubicBezTo>
                            <a:pt x="595122" y="555212"/>
                            <a:pt x="593027" y="550640"/>
                            <a:pt x="590836" y="546259"/>
                          </a:cubicBezTo>
                          <a:close/>
                          <a:moveTo>
                            <a:pt x="575691" y="520827"/>
                          </a:moveTo>
                          <a:lnTo>
                            <a:pt x="617125" y="491109"/>
                          </a:lnTo>
                          <a:cubicBezTo>
                            <a:pt x="620744" y="496062"/>
                            <a:pt x="624173" y="501396"/>
                            <a:pt x="627507" y="507016"/>
                          </a:cubicBezTo>
                          <a:lnTo>
                            <a:pt x="583787" y="533114"/>
                          </a:lnTo>
                          <a:cubicBezTo>
                            <a:pt x="581215" y="528733"/>
                            <a:pt x="578549" y="524637"/>
                            <a:pt x="575786" y="520827"/>
                          </a:cubicBezTo>
                          <a:close/>
                          <a:moveTo>
                            <a:pt x="556927" y="499491"/>
                          </a:moveTo>
                          <a:lnTo>
                            <a:pt x="591312" y="461867"/>
                          </a:lnTo>
                          <a:cubicBezTo>
                            <a:pt x="596074" y="466154"/>
                            <a:pt x="600551" y="470821"/>
                            <a:pt x="605028" y="475869"/>
                          </a:cubicBezTo>
                          <a:lnTo>
                            <a:pt x="566737" y="509492"/>
                          </a:lnTo>
                          <a:cubicBezTo>
                            <a:pt x="563594" y="505873"/>
                            <a:pt x="560261" y="502539"/>
                            <a:pt x="556927" y="499396"/>
                          </a:cubicBezTo>
                          <a:close/>
                          <a:moveTo>
                            <a:pt x="533876" y="482156"/>
                          </a:moveTo>
                          <a:lnTo>
                            <a:pt x="560546" y="438722"/>
                          </a:lnTo>
                          <a:cubicBezTo>
                            <a:pt x="565975" y="442055"/>
                            <a:pt x="571310" y="445675"/>
                            <a:pt x="576453" y="449485"/>
                          </a:cubicBezTo>
                          <a:lnTo>
                            <a:pt x="545878" y="490252"/>
                          </a:lnTo>
                          <a:cubicBezTo>
                            <a:pt x="541973" y="487394"/>
                            <a:pt x="537972" y="484632"/>
                            <a:pt x="533876" y="482156"/>
                          </a:cubicBezTo>
                          <a:close/>
                          <a:moveTo>
                            <a:pt x="507016" y="468344"/>
                          </a:moveTo>
                          <a:lnTo>
                            <a:pt x="527495" y="421672"/>
                          </a:lnTo>
                          <a:cubicBezTo>
                            <a:pt x="533210" y="424148"/>
                            <a:pt x="538734" y="426720"/>
                            <a:pt x="544068" y="429482"/>
                          </a:cubicBezTo>
                          <a:lnTo>
                            <a:pt x="520922" y="474917"/>
                          </a:lnTo>
                          <a:cubicBezTo>
                            <a:pt x="516445" y="472631"/>
                            <a:pt x="511778" y="470440"/>
                            <a:pt x="507016" y="468344"/>
                          </a:cubicBezTo>
                          <a:close/>
                          <a:moveTo>
                            <a:pt x="477298" y="456819"/>
                          </a:moveTo>
                          <a:lnTo>
                            <a:pt x="494252" y="408813"/>
                          </a:lnTo>
                          <a:cubicBezTo>
                            <a:pt x="499872" y="410813"/>
                            <a:pt x="505396" y="412814"/>
                            <a:pt x="510731" y="414909"/>
                          </a:cubicBezTo>
                          <a:lnTo>
                            <a:pt x="492347" y="462439"/>
                          </a:lnTo>
                          <a:cubicBezTo>
                            <a:pt x="487394" y="460534"/>
                            <a:pt x="482346" y="458724"/>
                            <a:pt x="477203" y="456914"/>
                          </a:cubicBezTo>
                          <a:close/>
                          <a:moveTo>
                            <a:pt x="445675" y="445961"/>
                          </a:moveTo>
                          <a:lnTo>
                            <a:pt x="462058" y="397669"/>
                          </a:lnTo>
                          <a:lnTo>
                            <a:pt x="478060" y="403098"/>
                          </a:lnTo>
                          <a:lnTo>
                            <a:pt x="461677" y="451295"/>
                          </a:lnTo>
                          <a:lnTo>
                            <a:pt x="445675" y="445865"/>
                          </a:lnTo>
                          <a:close/>
                          <a:moveTo>
                            <a:pt x="413194" y="434912"/>
                          </a:moveTo>
                          <a:lnTo>
                            <a:pt x="430530" y="387001"/>
                          </a:lnTo>
                          <a:cubicBezTo>
                            <a:pt x="435197" y="388715"/>
                            <a:pt x="439960" y="390335"/>
                            <a:pt x="444627" y="391763"/>
                          </a:cubicBezTo>
                          <a:lnTo>
                            <a:pt x="446532" y="392430"/>
                          </a:lnTo>
                          <a:lnTo>
                            <a:pt x="429196" y="440341"/>
                          </a:lnTo>
                          <a:cubicBezTo>
                            <a:pt x="423767" y="438626"/>
                            <a:pt x="418433" y="436721"/>
                            <a:pt x="413099" y="434816"/>
                          </a:cubicBezTo>
                          <a:close/>
                          <a:moveTo>
                            <a:pt x="379857" y="420910"/>
                          </a:moveTo>
                          <a:lnTo>
                            <a:pt x="401765" y="374904"/>
                          </a:lnTo>
                          <a:cubicBezTo>
                            <a:pt x="406432" y="377095"/>
                            <a:pt x="411194" y="379286"/>
                            <a:pt x="416052" y="381286"/>
                          </a:cubicBezTo>
                          <a:lnTo>
                            <a:pt x="396335" y="428244"/>
                          </a:lnTo>
                          <a:cubicBezTo>
                            <a:pt x="390715" y="425863"/>
                            <a:pt x="385191" y="423482"/>
                            <a:pt x="379857" y="420910"/>
                          </a:cubicBezTo>
                          <a:close/>
                          <a:moveTo>
                            <a:pt x="347853" y="403479"/>
                          </a:moveTo>
                          <a:lnTo>
                            <a:pt x="374618" y="360045"/>
                          </a:lnTo>
                          <a:cubicBezTo>
                            <a:pt x="379000" y="362712"/>
                            <a:pt x="383477" y="365284"/>
                            <a:pt x="387953" y="367760"/>
                          </a:cubicBezTo>
                          <a:lnTo>
                            <a:pt x="363665" y="412623"/>
                          </a:lnTo>
                          <a:cubicBezTo>
                            <a:pt x="358235" y="409670"/>
                            <a:pt x="352996" y="406622"/>
                            <a:pt x="347853" y="403479"/>
                          </a:cubicBezTo>
                          <a:close/>
                          <a:moveTo>
                            <a:pt x="317754" y="382334"/>
                          </a:moveTo>
                          <a:lnTo>
                            <a:pt x="349567" y="342519"/>
                          </a:lnTo>
                          <a:cubicBezTo>
                            <a:pt x="353568" y="345662"/>
                            <a:pt x="357569" y="348710"/>
                            <a:pt x="361760" y="351663"/>
                          </a:cubicBezTo>
                          <a:lnTo>
                            <a:pt x="332518" y="393383"/>
                          </a:lnTo>
                          <a:cubicBezTo>
                            <a:pt x="327469" y="389858"/>
                            <a:pt x="322516" y="386143"/>
                            <a:pt x="317754" y="382334"/>
                          </a:cubicBezTo>
                          <a:close/>
                          <a:moveTo>
                            <a:pt x="290322" y="357378"/>
                          </a:moveTo>
                          <a:lnTo>
                            <a:pt x="327089" y="322040"/>
                          </a:lnTo>
                          <a:cubicBezTo>
                            <a:pt x="330613" y="325660"/>
                            <a:pt x="334232" y="329184"/>
                            <a:pt x="337947" y="332613"/>
                          </a:cubicBezTo>
                          <a:lnTo>
                            <a:pt x="303657" y="370332"/>
                          </a:lnTo>
                          <a:cubicBezTo>
                            <a:pt x="299085" y="366141"/>
                            <a:pt x="294608" y="361855"/>
                            <a:pt x="290322" y="357378"/>
                          </a:cubicBezTo>
                          <a:close/>
                          <a:moveTo>
                            <a:pt x="266414" y="328803"/>
                          </a:moveTo>
                          <a:lnTo>
                            <a:pt x="307753" y="298990"/>
                          </a:lnTo>
                          <a:cubicBezTo>
                            <a:pt x="310706" y="303086"/>
                            <a:pt x="313753" y="306991"/>
                            <a:pt x="316992" y="310896"/>
                          </a:cubicBezTo>
                          <a:lnTo>
                            <a:pt x="277940" y="343567"/>
                          </a:lnTo>
                          <a:cubicBezTo>
                            <a:pt x="273939" y="338804"/>
                            <a:pt x="270129" y="333947"/>
                            <a:pt x="266510" y="328898"/>
                          </a:cubicBezTo>
                          <a:close/>
                          <a:moveTo>
                            <a:pt x="246793" y="297275"/>
                          </a:moveTo>
                          <a:lnTo>
                            <a:pt x="291751" y="273368"/>
                          </a:lnTo>
                          <a:cubicBezTo>
                            <a:pt x="294132" y="277844"/>
                            <a:pt x="296608" y="282226"/>
                            <a:pt x="299275" y="286512"/>
                          </a:cubicBezTo>
                          <a:lnTo>
                            <a:pt x="255937" y="313373"/>
                          </a:lnTo>
                          <a:cubicBezTo>
                            <a:pt x="252698" y="308134"/>
                            <a:pt x="249650" y="302800"/>
                            <a:pt x="246697" y="297275"/>
                          </a:cubicBezTo>
                          <a:close/>
                          <a:moveTo>
                            <a:pt x="236125" y="274796"/>
                          </a:moveTo>
                          <a:lnTo>
                            <a:pt x="231743" y="265081"/>
                          </a:lnTo>
                          <a:lnTo>
                            <a:pt x="278320" y="244411"/>
                          </a:lnTo>
                          <a:lnTo>
                            <a:pt x="282797" y="254413"/>
                          </a:lnTo>
                          <a:cubicBezTo>
                            <a:pt x="283559" y="256223"/>
                            <a:pt x="284321" y="257937"/>
                            <a:pt x="285083" y="259747"/>
                          </a:cubicBezTo>
                          <a:lnTo>
                            <a:pt x="238601" y="280607"/>
                          </a:lnTo>
                          <a:cubicBezTo>
                            <a:pt x="237649" y="278416"/>
                            <a:pt x="236601" y="276130"/>
                            <a:pt x="236125" y="274796"/>
                          </a:cubicBezTo>
                          <a:close/>
                          <a:moveTo>
                            <a:pt x="218122" y="233934"/>
                          </a:moveTo>
                          <a:lnTo>
                            <a:pt x="264986" y="213836"/>
                          </a:lnTo>
                          <a:lnTo>
                            <a:pt x="271653" y="229267"/>
                          </a:lnTo>
                          <a:lnTo>
                            <a:pt x="224885" y="249555"/>
                          </a:lnTo>
                          <a:lnTo>
                            <a:pt x="218122" y="233934"/>
                          </a:lnTo>
                          <a:close/>
                          <a:moveTo>
                            <a:pt x="204883" y="203168"/>
                          </a:moveTo>
                          <a:lnTo>
                            <a:pt x="251460" y="182594"/>
                          </a:lnTo>
                          <a:cubicBezTo>
                            <a:pt x="253746" y="187833"/>
                            <a:pt x="256032" y="193072"/>
                            <a:pt x="258318" y="198311"/>
                          </a:cubicBezTo>
                          <a:lnTo>
                            <a:pt x="211455" y="218408"/>
                          </a:lnTo>
                          <a:cubicBezTo>
                            <a:pt x="209264" y="213360"/>
                            <a:pt x="207073" y="208217"/>
                            <a:pt x="204883" y="203168"/>
                          </a:cubicBezTo>
                          <a:close/>
                          <a:moveTo>
                            <a:pt x="191167" y="173260"/>
                          </a:moveTo>
                          <a:lnTo>
                            <a:pt x="237077" y="151067"/>
                          </a:lnTo>
                          <a:cubicBezTo>
                            <a:pt x="239649" y="156305"/>
                            <a:pt x="242030" y="161544"/>
                            <a:pt x="244507" y="166878"/>
                          </a:cubicBezTo>
                          <a:lnTo>
                            <a:pt x="198120" y="188023"/>
                          </a:lnTo>
                          <a:cubicBezTo>
                            <a:pt x="195834" y="183071"/>
                            <a:pt x="193548" y="178118"/>
                            <a:pt x="191167" y="173260"/>
                          </a:cubicBezTo>
                          <a:close/>
                          <a:moveTo>
                            <a:pt x="176403" y="144685"/>
                          </a:moveTo>
                          <a:lnTo>
                            <a:pt x="220790" y="119729"/>
                          </a:lnTo>
                          <a:cubicBezTo>
                            <a:pt x="223647" y="124873"/>
                            <a:pt x="226504" y="130112"/>
                            <a:pt x="229171" y="135350"/>
                          </a:cubicBezTo>
                          <a:lnTo>
                            <a:pt x="183928" y="158782"/>
                          </a:lnTo>
                          <a:cubicBezTo>
                            <a:pt x="181451" y="154019"/>
                            <a:pt x="178975" y="149352"/>
                            <a:pt x="176403" y="144685"/>
                          </a:cubicBezTo>
                          <a:close/>
                          <a:moveTo>
                            <a:pt x="159829" y="117920"/>
                          </a:moveTo>
                          <a:lnTo>
                            <a:pt x="201835" y="89059"/>
                          </a:lnTo>
                          <a:cubicBezTo>
                            <a:pt x="205264" y="94012"/>
                            <a:pt x="208597" y="99155"/>
                            <a:pt x="211741" y="104299"/>
                          </a:cubicBezTo>
                          <a:lnTo>
                            <a:pt x="168307" y="131064"/>
                          </a:lnTo>
                          <a:cubicBezTo>
                            <a:pt x="165544" y="126683"/>
                            <a:pt x="162782" y="122301"/>
                            <a:pt x="159829" y="118015"/>
                          </a:cubicBezTo>
                          <a:close/>
                          <a:moveTo>
                            <a:pt x="141065" y="93536"/>
                          </a:moveTo>
                          <a:lnTo>
                            <a:pt x="179451" y="60008"/>
                          </a:lnTo>
                          <a:cubicBezTo>
                            <a:pt x="183547" y="64675"/>
                            <a:pt x="187357" y="69437"/>
                            <a:pt x="191167" y="74200"/>
                          </a:cubicBezTo>
                          <a:lnTo>
                            <a:pt x="150781" y="105347"/>
                          </a:lnTo>
                          <a:cubicBezTo>
                            <a:pt x="147638" y="101346"/>
                            <a:pt x="144399" y="97345"/>
                            <a:pt x="141065" y="93536"/>
                          </a:cubicBezTo>
                          <a:close/>
                          <a:moveTo>
                            <a:pt x="119729" y="72200"/>
                          </a:moveTo>
                          <a:lnTo>
                            <a:pt x="153162" y="33719"/>
                          </a:lnTo>
                          <a:cubicBezTo>
                            <a:pt x="157924" y="37814"/>
                            <a:pt x="162401" y="42101"/>
                            <a:pt x="166783" y="46482"/>
                          </a:cubicBezTo>
                          <a:lnTo>
                            <a:pt x="130683" y="82487"/>
                          </a:lnTo>
                          <a:cubicBezTo>
                            <a:pt x="127159" y="78962"/>
                            <a:pt x="123539" y="75533"/>
                            <a:pt x="119729" y="72200"/>
                          </a:cubicBezTo>
                          <a:close/>
                          <a:moveTo>
                            <a:pt x="0" y="46006"/>
                          </a:moveTo>
                          <a:cubicBezTo>
                            <a:pt x="3905" y="39719"/>
                            <a:pt x="8382" y="33909"/>
                            <a:pt x="13049" y="28766"/>
                          </a:cubicBezTo>
                          <a:lnTo>
                            <a:pt x="50482" y="63341"/>
                          </a:lnTo>
                          <a:cubicBezTo>
                            <a:pt x="47911" y="66104"/>
                            <a:pt x="45529" y="69342"/>
                            <a:pt x="43243" y="72962"/>
                          </a:cubicBezTo>
                          <a:lnTo>
                            <a:pt x="0" y="46006"/>
                          </a:lnTo>
                          <a:close/>
                          <a:moveTo>
                            <a:pt x="97441" y="56674"/>
                          </a:moveTo>
                          <a:lnTo>
                            <a:pt x="120015" y="10954"/>
                          </a:lnTo>
                          <a:cubicBezTo>
                            <a:pt x="126016" y="13906"/>
                            <a:pt x="132016" y="17526"/>
                            <a:pt x="137827" y="21622"/>
                          </a:cubicBezTo>
                          <a:lnTo>
                            <a:pt x="108490" y="63246"/>
                          </a:lnTo>
                          <a:cubicBezTo>
                            <a:pt x="104775" y="60674"/>
                            <a:pt x="101060" y="58388"/>
                            <a:pt x="97441" y="56579"/>
                          </a:cubicBezTo>
                          <a:close/>
                          <a:moveTo>
                            <a:pt x="30480" y="13811"/>
                          </a:moveTo>
                          <a:cubicBezTo>
                            <a:pt x="37338" y="9239"/>
                            <a:pt x="44672" y="5810"/>
                            <a:pt x="52388" y="3524"/>
                          </a:cubicBezTo>
                          <a:lnTo>
                            <a:pt x="67056" y="52292"/>
                          </a:lnTo>
                          <a:cubicBezTo>
                            <a:pt x="64103" y="53150"/>
                            <a:pt x="61246" y="54578"/>
                            <a:pt x="58579" y="56293"/>
                          </a:cubicBezTo>
                          <a:lnTo>
                            <a:pt x="30480" y="13716"/>
                          </a:lnTo>
                          <a:close/>
                          <a:moveTo>
                            <a:pt x="76295" y="50959"/>
                          </a:moveTo>
                          <a:lnTo>
                            <a:pt x="76486" y="0"/>
                          </a:lnTo>
                          <a:cubicBezTo>
                            <a:pt x="84106" y="0"/>
                            <a:pt x="91916" y="1048"/>
                            <a:pt x="99631" y="3143"/>
                          </a:cubicBezTo>
                          <a:lnTo>
                            <a:pt x="86487" y="52387"/>
                          </a:lnTo>
                          <a:cubicBezTo>
                            <a:pt x="82963" y="51435"/>
                            <a:pt x="79534" y="50959"/>
                            <a:pt x="76295" y="50959"/>
                          </a:cubicBez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52" name="Forma libre: forma 51">
                      <a:extLst>
                        <a:ext uri="{FF2B5EF4-FFF2-40B4-BE49-F238E27FC236}">
                          <a16:creationId xmlns:a16="http://schemas.microsoft.com/office/drawing/2014/main" id="{29A0BD58-8EF8-4403-AE64-EB94E169C5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67900" y="2412777"/>
                      <a:ext cx="50387" cy="26955"/>
                    </a:xfrm>
                    <a:custGeom>
                      <a:avLst/>
                      <a:gdLst>
                        <a:gd name="connsiteX0" fmla="*/ 47815 w 50387"/>
                        <a:gd name="connsiteY0" fmla="*/ 26956 h 26955"/>
                        <a:gd name="connsiteX1" fmla="*/ 50387 w 50387"/>
                        <a:gd name="connsiteY1" fmla="*/ 20479 h 26955"/>
                        <a:gd name="connsiteX2" fmla="*/ 3715 w 50387"/>
                        <a:gd name="connsiteY2" fmla="*/ 0 h 26955"/>
                        <a:gd name="connsiteX3" fmla="*/ 0 w 50387"/>
                        <a:gd name="connsiteY3" fmla="*/ 9335 h 26955"/>
                        <a:gd name="connsiteX4" fmla="*/ 47815 w 50387"/>
                        <a:gd name="connsiteY4" fmla="*/ 26861 h 269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387" h="26955">
                          <a:moveTo>
                            <a:pt x="47815" y="26956"/>
                          </a:moveTo>
                          <a:cubicBezTo>
                            <a:pt x="48673" y="24670"/>
                            <a:pt x="49530" y="22574"/>
                            <a:pt x="50387" y="20479"/>
                          </a:cubicBezTo>
                          <a:lnTo>
                            <a:pt x="3715" y="0"/>
                          </a:lnTo>
                          <a:cubicBezTo>
                            <a:pt x="2381" y="3048"/>
                            <a:pt x="1143" y="6096"/>
                            <a:pt x="0" y="9335"/>
                          </a:cubicBezTo>
                          <a:lnTo>
                            <a:pt x="47815" y="26861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</p:grpSp>
              <p:grpSp>
                <p:nvGrpSpPr>
                  <p:cNvPr id="34" name="Gráfico 33">
                    <a:extLst>
                      <a:ext uri="{FF2B5EF4-FFF2-40B4-BE49-F238E27FC236}">
                        <a16:creationId xmlns:a16="http://schemas.microsoft.com/office/drawing/2014/main" id="{5D5A9F05-50D7-4EB2-96D2-07A5C103E734}"/>
                      </a:ext>
                    </a:extLst>
                  </p:cNvPr>
                  <p:cNvGrpSpPr/>
                  <p:nvPr/>
                </p:nvGrpSpPr>
                <p:grpSpPr>
                  <a:xfrm>
                    <a:off x="793560" y="1760735"/>
                    <a:ext cx="640271" cy="276899"/>
                    <a:chOff x="5362574" y="2563939"/>
                    <a:chExt cx="722185" cy="312324"/>
                  </a:xfrm>
                  <a:solidFill>
                    <a:srgbClr val="6774FF"/>
                  </a:solidFill>
                </p:grpSpPr>
                <p:sp>
                  <p:nvSpPr>
                    <p:cNvPr id="47" name="Forma libre: forma 46">
                      <a:extLst>
                        <a:ext uri="{FF2B5EF4-FFF2-40B4-BE49-F238E27FC236}">
                          <a16:creationId xmlns:a16="http://schemas.microsoft.com/office/drawing/2014/main" id="{1695B07D-AF4E-44FF-B467-1497F58134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3134" y="2563939"/>
                      <a:ext cx="51625" cy="15049"/>
                    </a:xfrm>
                    <a:custGeom>
                      <a:avLst/>
                      <a:gdLst>
                        <a:gd name="connsiteX0" fmla="*/ 50387 w 51625"/>
                        <a:gd name="connsiteY0" fmla="*/ 15049 h 15049"/>
                        <a:gd name="connsiteX1" fmla="*/ 51625 w 51625"/>
                        <a:gd name="connsiteY1" fmla="*/ 5620 h 15049"/>
                        <a:gd name="connsiteX2" fmla="*/ 952 w 51625"/>
                        <a:gd name="connsiteY2" fmla="*/ 0 h 15049"/>
                        <a:gd name="connsiteX3" fmla="*/ 0 w 51625"/>
                        <a:gd name="connsiteY3" fmla="*/ 7429 h 15049"/>
                        <a:gd name="connsiteX4" fmla="*/ 50387 w 51625"/>
                        <a:gd name="connsiteY4" fmla="*/ 15049 h 150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5" h="15049">
                          <a:moveTo>
                            <a:pt x="50387" y="15049"/>
                          </a:moveTo>
                          <a:cubicBezTo>
                            <a:pt x="50863" y="11906"/>
                            <a:pt x="51244" y="8763"/>
                            <a:pt x="51625" y="5620"/>
                          </a:cubicBezTo>
                          <a:lnTo>
                            <a:pt x="952" y="0"/>
                          </a:lnTo>
                          <a:cubicBezTo>
                            <a:pt x="667" y="2477"/>
                            <a:pt x="381" y="4953"/>
                            <a:pt x="0" y="7429"/>
                          </a:cubicBezTo>
                          <a:lnTo>
                            <a:pt x="50387" y="15049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48" name="Forma libre: forma 47">
                      <a:extLst>
                        <a:ext uri="{FF2B5EF4-FFF2-40B4-BE49-F238E27FC236}">
                          <a16:creationId xmlns:a16="http://schemas.microsoft.com/office/drawing/2014/main" id="{93FEE611-D9CE-4D7F-9BA4-75270A53C5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62574" y="2586227"/>
                      <a:ext cx="717232" cy="258317"/>
                    </a:xfrm>
                    <a:custGeom>
                      <a:avLst/>
                      <a:gdLst>
                        <a:gd name="connsiteX0" fmla="*/ 0 w 717232"/>
                        <a:gd name="connsiteY0" fmla="*/ 256889 h 258317"/>
                        <a:gd name="connsiteX1" fmla="*/ 381 w 717232"/>
                        <a:gd name="connsiteY1" fmla="*/ 240030 h 258317"/>
                        <a:gd name="connsiteX2" fmla="*/ 51244 w 717232"/>
                        <a:gd name="connsiteY2" fmla="*/ 242221 h 258317"/>
                        <a:gd name="connsiteX3" fmla="*/ 50959 w 717232"/>
                        <a:gd name="connsiteY3" fmla="*/ 258318 h 258317"/>
                        <a:gd name="connsiteX4" fmla="*/ 0 w 717232"/>
                        <a:gd name="connsiteY4" fmla="*/ 256889 h 258317"/>
                        <a:gd name="connsiteX5" fmla="*/ 1429 w 717232"/>
                        <a:gd name="connsiteY5" fmla="*/ 222028 h 258317"/>
                        <a:gd name="connsiteX6" fmla="*/ 3048 w 717232"/>
                        <a:gd name="connsiteY6" fmla="*/ 204121 h 258317"/>
                        <a:gd name="connsiteX7" fmla="*/ 53721 w 717232"/>
                        <a:gd name="connsiteY7" fmla="*/ 209360 h 258317"/>
                        <a:gd name="connsiteX8" fmla="*/ 52292 w 717232"/>
                        <a:gd name="connsiteY8" fmla="*/ 225838 h 258317"/>
                        <a:gd name="connsiteX9" fmla="*/ 1524 w 717232"/>
                        <a:gd name="connsiteY9" fmla="*/ 222028 h 258317"/>
                        <a:gd name="connsiteX10" fmla="*/ 5144 w 717232"/>
                        <a:gd name="connsiteY10" fmla="*/ 186214 h 258317"/>
                        <a:gd name="connsiteX11" fmla="*/ 7810 w 717232"/>
                        <a:gd name="connsiteY11" fmla="*/ 168307 h 258317"/>
                        <a:gd name="connsiteX12" fmla="*/ 58007 w 717232"/>
                        <a:gd name="connsiteY12" fmla="*/ 176879 h 258317"/>
                        <a:gd name="connsiteX13" fmla="*/ 55531 w 717232"/>
                        <a:gd name="connsiteY13" fmla="*/ 192976 h 258317"/>
                        <a:gd name="connsiteX14" fmla="*/ 5048 w 717232"/>
                        <a:gd name="connsiteY14" fmla="*/ 186119 h 258317"/>
                        <a:gd name="connsiteX15" fmla="*/ 11525 w 717232"/>
                        <a:gd name="connsiteY15" fmla="*/ 149828 h 258317"/>
                        <a:gd name="connsiteX16" fmla="*/ 17145 w 717232"/>
                        <a:gd name="connsiteY16" fmla="*/ 131731 h 258317"/>
                        <a:gd name="connsiteX17" fmla="*/ 19050 w 717232"/>
                        <a:gd name="connsiteY17" fmla="*/ 127825 h 258317"/>
                        <a:gd name="connsiteX18" fmla="*/ 64484 w 717232"/>
                        <a:gd name="connsiteY18" fmla="*/ 150971 h 258317"/>
                        <a:gd name="connsiteX19" fmla="*/ 63913 w 717232"/>
                        <a:gd name="connsiteY19" fmla="*/ 152210 h 258317"/>
                        <a:gd name="connsiteX20" fmla="*/ 61151 w 717232"/>
                        <a:gd name="connsiteY20" fmla="*/ 161639 h 258317"/>
                        <a:gd name="connsiteX21" fmla="*/ 11525 w 717232"/>
                        <a:gd name="connsiteY21" fmla="*/ 149828 h 258317"/>
                        <a:gd name="connsiteX22" fmla="*/ 531209 w 717232"/>
                        <a:gd name="connsiteY22" fmla="*/ 110680 h 258317"/>
                        <a:gd name="connsiteX23" fmla="*/ 539496 w 717232"/>
                        <a:gd name="connsiteY23" fmla="*/ 110299 h 258317"/>
                        <a:gd name="connsiteX24" fmla="*/ 545687 w 717232"/>
                        <a:gd name="connsiteY24" fmla="*/ 109728 h 258317"/>
                        <a:gd name="connsiteX25" fmla="*/ 551498 w 717232"/>
                        <a:gd name="connsiteY25" fmla="*/ 160401 h 258317"/>
                        <a:gd name="connsiteX26" fmla="*/ 543687 w 717232"/>
                        <a:gd name="connsiteY26" fmla="*/ 161163 h 258317"/>
                        <a:gd name="connsiteX27" fmla="*/ 531686 w 717232"/>
                        <a:gd name="connsiteY27" fmla="*/ 161735 h 258317"/>
                        <a:gd name="connsiteX28" fmla="*/ 531209 w 717232"/>
                        <a:gd name="connsiteY28" fmla="*/ 110776 h 258317"/>
                        <a:gd name="connsiteX29" fmla="*/ 491871 w 717232"/>
                        <a:gd name="connsiteY29" fmla="*/ 157544 h 258317"/>
                        <a:gd name="connsiteX30" fmla="*/ 502730 w 717232"/>
                        <a:gd name="connsiteY30" fmla="*/ 107728 h 258317"/>
                        <a:gd name="connsiteX31" fmla="*/ 517017 w 717232"/>
                        <a:gd name="connsiteY31" fmla="*/ 110014 h 258317"/>
                        <a:gd name="connsiteX32" fmla="*/ 511588 w 717232"/>
                        <a:gd name="connsiteY32" fmla="*/ 160687 h 258317"/>
                        <a:gd name="connsiteX33" fmla="*/ 491871 w 717232"/>
                        <a:gd name="connsiteY33" fmla="*/ 157544 h 258317"/>
                        <a:gd name="connsiteX34" fmla="*/ 560261 w 717232"/>
                        <a:gd name="connsiteY34" fmla="*/ 107347 h 258317"/>
                        <a:gd name="connsiteX35" fmla="*/ 574453 w 717232"/>
                        <a:gd name="connsiteY35" fmla="*/ 103537 h 258317"/>
                        <a:gd name="connsiteX36" fmla="*/ 589979 w 717232"/>
                        <a:gd name="connsiteY36" fmla="*/ 152114 h 258317"/>
                        <a:gd name="connsiteX37" fmla="*/ 570929 w 717232"/>
                        <a:gd name="connsiteY37" fmla="*/ 157163 h 258317"/>
                        <a:gd name="connsiteX38" fmla="*/ 560356 w 717232"/>
                        <a:gd name="connsiteY38" fmla="*/ 107347 h 258317"/>
                        <a:gd name="connsiteX39" fmla="*/ 455009 w 717232"/>
                        <a:gd name="connsiteY39" fmla="*/ 146018 h 258317"/>
                        <a:gd name="connsiteX40" fmla="*/ 473869 w 717232"/>
                        <a:gd name="connsiteY40" fmla="*/ 98679 h 258317"/>
                        <a:gd name="connsiteX41" fmla="*/ 488347 w 717232"/>
                        <a:gd name="connsiteY41" fmla="*/ 103822 h 258317"/>
                        <a:gd name="connsiteX42" fmla="*/ 473012 w 717232"/>
                        <a:gd name="connsiteY42" fmla="*/ 152400 h 258317"/>
                        <a:gd name="connsiteX43" fmla="*/ 455105 w 717232"/>
                        <a:gd name="connsiteY43" fmla="*/ 145923 h 258317"/>
                        <a:gd name="connsiteX44" fmla="*/ 587978 w 717232"/>
                        <a:gd name="connsiteY44" fmla="*/ 98393 h 258317"/>
                        <a:gd name="connsiteX45" fmla="*/ 600932 w 717232"/>
                        <a:gd name="connsiteY45" fmla="*/ 91821 h 258317"/>
                        <a:gd name="connsiteX46" fmla="*/ 626269 w 717232"/>
                        <a:gd name="connsiteY46" fmla="*/ 136017 h 258317"/>
                        <a:gd name="connsiteX47" fmla="*/ 608457 w 717232"/>
                        <a:gd name="connsiteY47" fmla="*/ 144971 h 258317"/>
                        <a:gd name="connsiteX48" fmla="*/ 587978 w 717232"/>
                        <a:gd name="connsiteY48" fmla="*/ 98298 h 258317"/>
                        <a:gd name="connsiteX49" fmla="*/ 31147 w 717232"/>
                        <a:gd name="connsiteY49" fmla="*/ 109156 h 258317"/>
                        <a:gd name="connsiteX50" fmla="*/ 45148 w 717232"/>
                        <a:gd name="connsiteY50" fmla="*/ 93917 h 258317"/>
                        <a:gd name="connsiteX51" fmla="*/ 80296 w 717232"/>
                        <a:gd name="connsiteY51" fmla="*/ 130778 h 258317"/>
                        <a:gd name="connsiteX52" fmla="*/ 70961 w 717232"/>
                        <a:gd name="connsiteY52" fmla="*/ 140875 h 258317"/>
                        <a:gd name="connsiteX53" fmla="*/ 31147 w 717232"/>
                        <a:gd name="connsiteY53" fmla="*/ 109061 h 258317"/>
                        <a:gd name="connsiteX54" fmla="*/ 421767 w 717232"/>
                        <a:gd name="connsiteY54" fmla="*/ 130969 h 258317"/>
                        <a:gd name="connsiteX55" fmla="*/ 444437 w 717232"/>
                        <a:gd name="connsiteY55" fmla="*/ 85344 h 258317"/>
                        <a:gd name="connsiteX56" fmla="*/ 459296 w 717232"/>
                        <a:gd name="connsiteY56" fmla="*/ 92488 h 258317"/>
                        <a:gd name="connsiteX57" fmla="*/ 438055 w 717232"/>
                        <a:gd name="connsiteY57" fmla="*/ 138779 h 258317"/>
                        <a:gd name="connsiteX58" fmla="*/ 421862 w 717232"/>
                        <a:gd name="connsiteY58" fmla="*/ 130969 h 258317"/>
                        <a:gd name="connsiteX59" fmla="*/ 613029 w 717232"/>
                        <a:gd name="connsiteY59" fmla="*/ 84011 h 258317"/>
                        <a:gd name="connsiteX60" fmla="*/ 624173 w 717232"/>
                        <a:gd name="connsiteY60" fmla="*/ 74962 h 258317"/>
                        <a:gd name="connsiteX61" fmla="*/ 658368 w 717232"/>
                        <a:gd name="connsiteY61" fmla="*/ 112681 h 258317"/>
                        <a:gd name="connsiteX62" fmla="*/ 642842 w 717232"/>
                        <a:gd name="connsiteY62" fmla="*/ 125254 h 258317"/>
                        <a:gd name="connsiteX63" fmla="*/ 612934 w 717232"/>
                        <a:gd name="connsiteY63" fmla="*/ 84011 h 258317"/>
                        <a:gd name="connsiteX64" fmla="*/ 391001 w 717232"/>
                        <a:gd name="connsiteY64" fmla="*/ 115538 h 258317"/>
                        <a:gd name="connsiteX65" fmla="*/ 413671 w 717232"/>
                        <a:gd name="connsiteY65" fmla="*/ 69914 h 258317"/>
                        <a:gd name="connsiteX66" fmla="*/ 429292 w 717232"/>
                        <a:gd name="connsiteY66" fmla="*/ 77819 h 258317"/>
                        <a:gd name="connsiteX67" fmla="*/ 406146 w 717232"/>
                        <a:gd name="connsiteY67" fmla="*/ 123158 h 258317"/>
                        <a:gd name="connsiteX68" fmla="*/ 391001 w 717232"/>
                        <a:gd name="connsiteY68" fmla="*/ 115538 h 258317"/>
                        <a:gd name="connsiteX69" fmla="*/ 60103 w 717232"/>
                        <a:gd name="connsiteY69" fmla="*/ 81248 h 258317"/>
                        <a:gd name="connsiteX70" fmla="*/ 75724 w 717232"/>
                        <a:gd name="connsiteY70" fmla="*/ 70009 h 258317"/>
                        <a:gd name="connsiteX71" fmla="*/ 103823 w 717232"/>
                        <a:gd name="connsiteY71" fmla="*/ 112490 h 258317"/>
                        <a:gd name="connsiteX72" fmla="*/ 91440 w 717232"/>
                        <a:gd name="connsiteY72" fmla="*/ 121348 h 258317"/>
                        <a:gd name="connsiteX73" fmla="*/ 60007 w 717232"/>
                        <a:gd name="connsiteY73" fmla="*/ 81248 h 258317"/>
                        <a:gd name="connsiteX74" fmla="*/ 361474 w 717232"/>
                        <a:gd name="connsiteY74" fmla="*/ 102108 h 258317"/>
                        <a:gd name="connsiteX75" fmla="*/ 380524 w 717232"/>
                        <a:gd name="connsiteY75" fmla="*/ 54864 h 258317"/>
                        <a:gd name="connsiteX76" fmla="*/ 397478 w 717232"/>
                        <a:gd name="connsiteY76" fmla="*/ 62198 h 258317"/>
                        <a:gd name="connsiteX77" fmla="*/ 376142 w 717232"/>
                        <a:gd name="connsiteY77" fmla="*/ 108490 h 258317"/>
                        <a:gd name="connsiteX78" fmla="*/ 361474 w 717232"/>
                        <a:gd name="connsiteY78" fmla="*/ 102108 h 258317"/>
                        <a:gd name="connsiteX79" fmla="*/ 91726 w 717232"/>
                        <a:gd name="connsiteY79" fmla="*/ 60198 h 258317"/>
                        <a:gd name="connsiteX80" fmla="*/ 108204 w 717232"/>
                        <a:gd name="connsiteY80" fmla="*/ 51340 h 258317"/>
                        <a:gd name="connsiteX81" fmla="*/ 130969 w 717232"/>
                        <a:gd name="connsiteY81" fmla="*/ 96965 h 258317"/>
                        <a:gd name="connsiteX82" fmla="*/ 117157 w 717232"/>
                        <a:gd name="connsiteY82" fmla="*/ 104394 h 258317"/>
                        <a:gd name="connsiteX83" fmla="*/ 91726 w 717232"/>
                        <a:gd name="connsiteY83" fmla="*/ 60198 h 258317"/>
                        <a:gd name="connsiteX84" fmla="*/ 634460 w 717232"/>
                        <a:gd name="connsiteY84" fmla="*/ 64770 h 258317"/>
                        <a:gd name="connsiteX85" fmla="*/ 643509 w 717232"/>
                        <a:gd name="connsiteY85" fmla="*/ 53435 h 258317"/>
                        <a:gd name="connsiteX86" fmla="*/ 684943 w 717232"/>
                        <a:gd name="connsiteY86" fmla="*/ 83058 h 258317"/>
                        <a:gd name="connsiteX87" fmla="*/ 672465 w 717232"/>
                        <a:gd name="connsiteY87" fmla="*/ 98679 h 258317"/>
                        <a:gd name="connsiteX88" fmla="*/ 634460 w 717232"/>
                        <a:gd name="connsiteY88" fmla="*/ 64770 h 258317"/>
                        <a:gd name="connsiteX89" fmla="*/ 332613 w 717232"/>
                        <a:gd name="connsiteY89" fmla="*/ 92869 h 258317"/>
                        <a:gd name="connsiteX90" fmla="*/ 344043 w 717232"/>
                        <a:gd name="connsiteY90" fmla="*/ 43243 h 258317"/>
                        <a:gd name="connsiteX91" fmla="*/ 362712 w 717232"/>
                        <a:gd name="connsiteY91" fmla="*/ 48482 h 258317"/>
                        <a:gd name="connsiteX92" fmla="*/ 346996 w 717232"/>
                        <a:gd name="connsiteY92" fmla="*/ 96965 h 258317"/>
                        <a:gd name="connsiteX93" fmla="*/ 332518 w 717232"/>
                        <a:gd name="connsiteY93" fmla="*/ 92964 h 258317"/>
                        <a:gd name="connsiteX94" fmla="*/ 125349 w 717232"/>
                        <a:gd name="connsiteY94" fmla="*/ 43434 h 258317"/>
                        <a:gd name="connsiteX95" fmla="*/ 131826 w 717232"/>
                        <a:gd name="connsiteY95" fmla="*/ 40767 h 258317"/>
                        <a:gd name="connsiteX96" fmla="*/ 144113 w 717232"/>
                        <a:gd name="connsiteY96" fmla="*/ 36671 h 258317"/>
                        <a:gd name="connsiteX97" fmla="*/ 158782 w 717232"/>
                        <a:gd name="connsiteY97" fmla="*/ 85439 h 258317"/>
                        <a:gd name="connsiteX98" fmla="*/ 150114 w 717232"/>
                        <a:gd name="connsiteY98" fmla="*/ 88297 h 258317"/>
                        <a:gd name="connsiteX99" fmla="*/ 145161 w 717232"/>
                        <a:gd name="connsiteY99" fmla="*/ 90297 h 258317"/>
                        <a:gd name="connsiteX100" fmla="*/ 125254 w 717232"/>
                        <a:gd name="connsiteY100" fmla="*/ 43434 h 258317"/>
                        <a:gd name="connsiteX101" fmla="*/ 299847 w 717232"/>
                        <a:gd name="connsiteY101" fmla="*/ 85153 h 258317"/>
                        <a:gd name="connsiteX102" fmla="*/ 309944 w 717232"/>
                        <a:gd name="connsiteY102" fmla="*/ 35147 h 258317"/>
                        <a:gd name="connsiteX103" fmla="*/ 327565 w 717232"/>
                        <a:gd name="connsiteY103" fmla="*/ 38957 h 258317"/>
                        <a:gd name="connsiteX104" fmla="*/ 315944 w 717232"/>
                        <a:gd name="connsiteY104" fmla="*/ 88582 h 258317"/>
                        <a:gd name="connsiteX105" fmla="*/ 299942 w 717232"/>
                        <a:gd name="connsiteY105" fmla="*/ 85058 h 258317"/>
                        <a:gd name="connsiteX106" fmla="*/ 267748 w 717232"/>
                        <a:gd name="connsiteY106" fmla="*/ 79820 h 258317"/>
                        <a:gd name="connsiteX107" fmla="*/ 274225 w 717232"/>
                        <a:gd name="connsiteY107" fmla="*/ 29242 h 258317"/>
                        <a:gd name="connsiteX108" fmla="*/ 292227 w 717232"/>
                        <a:gd name="connsiteY108" fmla="*/ 31909 h 258317"/>
                        <a:gd name="connsiteX109" fmla="*/ 283750 w 717232"/>
                        <a:gd name="connsiteY109" fmla="*/ 82201 h 258317"/>
                        <a:gd name="connsiteX110" fmla="*/ 267748 w 717232"/>
                        <a:gd name="connsiteY110" fmla="*/ 79820 h 258317"/>
                        <a:gd name="connsiteX111" fmla="*/ 162782 w 717232"/>
                        <a:gd name="connsiteY111" fmla="*/ 31909 h 258317"/>
                        <a:gd name="connsiteX112" fmla="*/ 181642 w 717232"/>
                        <a:gd name="connsiteY112" fmla="*/ 28575 h 258317"/>
                        <a:gd name="connsiteX113" fmla="*/ 188500 w 717232"/>
                        <a:gd name="connsiteY113" fmla="*/ 79057 h 258317"/>
                        <a:gd name="connsiteX114" fmla="*/ 173450 w 717232"/>
                        <a:gd name="connsiteY114" fmla="*/ 81724 h 258317"/>
                        <a:gd name="connsiteX115" fmla="*/ 162687 w 717232"/>
                        <a:gd name="connsiteY115" fmla="*/ 31909 h 258317"/>
                        <a:gd name="connsiteX116" fmla="*/ 235649 w 717232"/>
                        <a:gd name="connsiteY116" fmla="*/ 77057 h 258317"/>
                        <a:gd name="connsiteX117" fmla="*/ 237744 w 717232"/>
                        <a:gd name="connsiteY117" fmla="*/ 26098 h 258317"/>
                        <a:gd name="connsiteX118" fmla="*/ 256127 w 717232"/>
                        <a:gd name="connsiteY118" fmla="*/ 27241 h 258317"/>
                        <a:gd name="connsiteX119" fmla="*/ 251746 w 717232"/>
                        <a:gd name="connsiteY119" fmla="*/ 78010 h 258317"/>
                        <a:gd name="connsiteX120" fmla="*/ 235744 w 717232"/>
                        <a:gd name="connsiteY120" fmla="*/ 76962 h 258317"/>
                        <a:gd name="connsiteX121" fmla="*/ 200501 w 717232"/>
                        <a:gd name="connsiteY121" fmla="*/ 26670 h 258317"/>
                        <a:gd name="connsiteX122" fmla="*/ 219170 w 717232"/>
                        <a:gd name="connsiteY122" fmla="*/ 25908 h 258317"/>
                        <a:gd name="connsiteX123" fmla="*/ 219742 w 717232"/>
                        <a:gd name="connsiteY123" fmla="*/ 76867 h 258317"/>
                        <a:gd name="connsiteX124" fmla="*/ 204025 w 717232"/>
                        <a:gd name="connsiteY124" fmla="*/ 77533 h 258317"/>
                        <a:gd name="connsiteX125" fmla="*/ 200501 w 717232"/>
                        <a:gd name="connsiteY125" fmla="*/ 26670 h 258317"/>
                        <a:gd name="connsiteX126" fmla="*/ 651510 w 717232"/>
                        <a:gd name="connsiteY126" fmla="*/ 41148 h 258317"/>
                        <a:gd name="connsiteX127" fmla="*/ 658178 w 717232"/>
                        <a:gd name="connsiteY127" fmla="*/ 28099 h 258317"/>
                        <a:gd name="connsiteX128" fmla="*/ 704660 w 717232"/>
                        <a:gd name="connsiteY128" fmla="*/ 48958 h 258317"/>
                        <a:gd name="connsiteX129" fmla="*/ 695706 w 717232"/>
                        <a:gd name="connsiteY129" fmla="*/ 66484 h 258317"/>
                        <a:gd name="connsiteX130" fmla="*/ 651510 w 717232"/>
                        <a:gd name="connsiteY130" fmla="*/ 41148 h 258317"/>
                        <a:gd name="connsiteX131" fmla="*/ 663607 w 717232"/>
                        <a:gd name="connsiteY131" fmla="*/ 14288 h 258317"/>
                        <a:gd name="connsiteX132" fmla="*/ 667703 w 717232"/>
                        <a:gd name="connsiteY132" fmla="*/ 0 h 258317"/>
                        <a:gd name="connsiteX133" fmla="*/ 717233 w 717232"/>
                        <a:gd name="connsiteY133" fmla="*/ 11906 h 258317"/>
                        <a:gd name="connsiteX134" fmla="*/ 711803 w 717232"/>
                        <a:gd name="connsiteY134" fmla="*/ 30670 h 258317"/>
                        <a:gd name="connsiteX135" fmla="*/ 663607 w 717232"/>
                        <a:gd name="connsiteY135" fmla="*/ 14288 h 2583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</a:cxnLst>
                      <a:rect l="l" t="t" r="r" b="b"/>
                      <a:pathLst>
                        <a:path w="717232" h="258317">
                          <a:moveTo>
                            <a:pt x="0" y="256889"/>
                          </a:moveTo>
                          <a:cubicBezTo>
                            <a:pt x="0" y="251555"/>
                            <a:pt x="95" y="245936"/>
                            <a:pt x="381" y="240030"/>
                          </a:cubicBezTo>
                          <a:lnTo>
                            <a:pt x="51244" y="242221"/>
                          </a:lnTo>
                          <a:cubicBezTo>
                            <a:pt x="51054" y="247269"/>
                            <a:pt x="50959" y="252222"/>
                            <a:pt x="50959" y="258318"/>
                          </a:cubicBezTo>
                          <a:lnTo>
                            <a:pt x="0" y="256889"/>
                          </a:lnTo>
                          <a:close/>
                          <a:moveTo>
                            <a:pt x="1429" y="222028"/>
                          </a:moveTo>
                          <a:cubicBezTo>
                            <a:pt x="1905" y="216122"/>
                            <a:pt x="2381" y="210122"/>
                            <a:pt x="3048" y="204121"/>
                          </a:cubicBezTo>
                          <a:lnTo>
                            <a:pt x="53721" y="209360"/>
                          </a:lnTo>
                          <a:cubicBezTo>
                            <a:pt x="53150" y="214789"/>
                            <a:pt x="52673" y="220313"/>
                            <a:pt x="52292" y="225838"/>
                          </a:cubicBezTo>
                          <a:lnTo>
                            <a:pt x="1524" y="222028"/>
                          </a:lnTo>
                          <a:close/>
                          <a:moveTo>
                            <a:pt x="5144" y="186214"/>
                          </a:moveTo>
                          <a:cubicBezTo>
                            <a:pt x="6001" y="179927"/>
                            <a:pt x="6858" y="173926"/>
                            <a:pt x="7810" y="168307"/>
                          </a:cubicBezTo>
                          <a:lnTo>
                            <a:pt x="58007" y="176879"/>
                          </a:lnTo>
                          <a:cubicBezTo>
                            <a:pt x="57150" y="181927"/>
                            <a:pt x="56293" y="187357"/>
                            <a:pt x="55531" y="192976"/>
                          </a:cubicBezTo>
                          <a:lnTo>
                            <a:pt x="5048" y="186119"/>
                          </a:lnTo>
                          <a:close/>
                          <a:moveTo>
                            <a:pt x="11525" y="149828"/>
                          </a:moveTo>
                          <a:cubicBezTo>
                            <a:pt x="13240" y="142399"/>
                            <a:pt x="15049" y="136589"/>
                            <a:pt x="17145" y="131731"/>
                          </a:cubicBezTo>
                          <a:cubicBezTo>
                            <a:pt x="17717" y="130397"/>
                            <a:pt x="18383" y="129064"/>
                            <a:pt x="19050" y="127825"/>
                          </a:cubicBezTo>
                          <a:lnTo>
                            <a:pt x="64484" y="150971"/>
                          </a:lnTo>
                          <a:lnTo>
                            <a:pt x="63913" y="152210"/>
                          </a:lnTo>
                          <a:cubicBezTo>
                            <a:pt x="63627" y="152876"/>
                            <a:pt x="62579" y="155448"/>
                            <a:pt x="61151" y="161639"/>
                          </a:cubicBezTo>
                          <a:lnTo>
                            <a:pt x="11525" y="149828"/>
                          </a:lnTo>
                          <a:close/>
                          <a:moveTo>
                            <a:pt x="531209" y="110680"/>
                          </a:moveTo>
                          <a:cubicBezTo>
                            <a:pt x="533972" y="110680"/>
                            <a:pt x="536734" y="110490"/>
                            <a:pt x="539496" y="110299"/>
                          </a:cubicBezTo>
                          <a:cubicBezTo>
                            <a:pt x="541592" y="110109"/>
                            <a:pt x="543687" y="109919"/>
                            <a:pt x="545687" y="109728"/>
                          </a:cubicBezTo>
                          <a:lnTo>
                            <a:pt x="551498" y="160401"/>
                          </a:lnTo>
                          <a:cubicBezTo>
                            <a:pt x="548926" y="160687"/>
                            <a:pt x="546354" y="160972"/>
                            <a:pt x="543687" y="161163"/>
                          </a:cubicBezTo>
                          <a:cubicBezTo>
                            <a:pt x="539591" y="161449"/>
                            <a:pt x="535591" y="161735"/>
                            <a:pt x="531686" y="161735"/>
                          </a:cubicBezTo>
                          <a:lnTo>
                            <a:pt x="531209" y="110776"/>
                          </a:lnTo>
                          <a:close/>
                          <a:moveTo>
                            <a:pt x="491871" y="157544"/>
                          </a:moveTo>
                          <a:lnTo>
                            <a:pt x="502730" y="107728"/>
                          </a:lnTo>
                          <a:cubicBezTo>
                            <a:pt x="507397" y="108775"/>
                            <a:pt x="512159" y="109538"/>
                            <a:pt x="517017" y="110014"/>
                          </a:cubicBezTo>
                          <a:lnTo>
                            <a:pt x="511588" y="160687"/>
                          </a:lnTo>
                          <a:cubicBezTo>
                            <a:pt x="504920" y="159925"/>
                            <a:pt x="498348" y="158877"/>
                            <a:pt x="491871" y="157544"/>
                          </a:cubicBezTo>
                          <a:close/>
                          <a:moveTo>
                            <a:pt x="560261" y="107347"/>
                          </a:moveTo>
                          <a:cubicBezTo>
                            <a:pt x="565118" y="106299"/>
                            <a:pt x="569786" y="105061"/>
                            <a:pt x="574453" y="103537"/>
                          </a:cubicBezTo>
                          <a:lnTo>
                            <a:pt x="589979" y="152114"/>
                          </a:lnTo>
                          <a:cubicBezTo>
                            <a:pt x="583787" y="154115"/>
                            <a:pt x="577406" y="155829"/>
                            <a:pt x="570929" y="157163"/>
                          </a:cubicBezTo>
                          <a:lnTo>
                            <a:pt x="560356" y="107347"/>
                          </a:lnTo>
                          <a:close/>
                          <a:moveTo>
                            <a:pt x="455009" y="146018"/>
                          </a:moveTo>
                          <a:lnTo>
                            <a:pt x="473869" y="98679"/>
                          </a:lnTo>
                          <a:cubicBezTo>
                            <a:pt x="478631" y="100584"/>
                            <a:pt x="483394" y="102298"/>
                            <a:pt x="488347" y="103822"/>
                          </a:cubicBezTo>
                          <a:lnTo>
                            <a:pt x="473012" y="152400"/>
                          </a:lnTo>
                          <a:cubicBezTo>
                            <a:pt x="466915" y="150495"/>
                            <a:pt x="461010" y="148304"/>
                            <a:pt x="455105" y="145923"/>
                          </a:cubicBezTo>
                          <a:close/>
                          <a:moveTo>
                            <a:pt x="587978" y="98393"/>
                          </a:moveTo>
                          <a:cubicBezTo>
                            <a:pt x="592455" y="96393"/>
                            <a:pt x="596741" y="94202"/>
                            <a:pt x="600932" y="91821"/>
                          </a:cubicBezTo>
                          <a:lnTo>
                            <a:pt x="626269" y="136017"/>
                          </a:lnTo>
                          <a:cubicBezTo>
                            <a:pt x="620554" y="139255"/>
                            <a:pt x="614648" y="142303"/>
                            <a:pt x="608457" y="144971"/>
                          </a:cubicBezTo>
                          <a:lnTo>
                            <a:pt x="587978" y="98298"/>
                          </a:lnTo>
                          <a:close/>
                          <a:moveTo>
                            <a:pt x="31147" y="109156"/>
                          </a:moveTo>
                          <a:cubicBezTo>
                            <a:pt x="35243" y="104108"/>
                            <a:pt x="39910" y="98965"/>
                            <a:pt x="45148" y="93917"/>
                          </a:cubicBezTo>
                          <a:lnTo>
                            <a:pt x="80296" y="130778"/>
                          </a:lnTo>
                          <a:cubicBezTo>
                            <a:pt x="76676" y="134207"/>
                            <a:pt x="73533" y="137541"/>
                            <a:pt x="70961" y="140875"/>
                          </a:cubicBezTo>
                          <a:lnTo>
                            <a:pt x="31147" y="109061"/>
                          </a:lnTo>
                          <a:close/>
                          <a:moveTo>
                            <a:pt x="421767" y="130969"/>
                          </a:moveTo>
                          <a:lnTo>
                            <a:pt x="444437" y="85344"/>
                          </a:lnTo>
                          <a:cubicBezTo>
                            <a:pt x="449390" y="87821"/>
                            <a:pt x="454342" y="90202"/>
                            <a:pt x="459296" y="92488"/>
                          </a:cubicBezTo>
                          <a:lnTo>
                            <a:pt x="438055" y="138779"/>
                          </a:lnTo>
                          <a:cubicBezTo>
                            <a:pt x="432625" y="136303"/>
                            <a:pt x="427196" y="133731"/>
                            <a:pt x="421862" y="130969"/>
                          </a:cubicBezTo>
                          <a:close/>
                          <a:moveTo>
                            <a:pt x="613029" y="84011"/>
                          </a:moveTo>
                          <a:cubicBezTo>
                            <a:pt x="616934" y="81153"/>
                            <a:pt x="620649" y="78200"/>
                            <a:pt x="624173" y="74962"/>
                          </a:cubicBezTo>
                          <a:lnTo>
                            <a:pt x="658368" y="112681"/>
                          </a:lnTo>
                          <a:cubicBezTo>
                            <a:pt x="653415" y="117157"/>
                            <a:pt x="648272" y="121348"/>
                            <a:pt x="642842" y="125254"/>
                          </a:cubicBezTo>
                          <a:lnTo>
                            <a:pt x="612934" y="84011"/>
                          </a:lnTo>
                          <a:close/>
                          <a:moveTo>
                            <a:pt x="391001" y="115538"/>
                          </a:moveTo>
                          <a:lnTo>
                            <a:pt x="413671" y="69914"/>
                          </a:lnTo>
                          <a:cubicBezTo>
                            <a:pt x="418910" y="72485"/>
                            <a:pt x="424053" y="75152"/>
                            <a:pt x="429292" y="77819"/>
                          </a:cubicBezTo>
                          <a:lnTo>
                            <a:pt x="406146" y="123158"/>
                          </a:lnTo>
                          <a:cubicBezTo>
                            <a:pt x="401098" y="120587"/>
                            <a:pt x="396050" y="118015"/>
                            <a:pt x="391001" y="115538"/>
                          </a:cubicBezTo>
                          <a:close/>
                          <a:moveTo>
                            <a:pt x="60103" y="81248"/>
                          </a:moveTo>
                          <a:cubicBezTo>
                            <a:pt x="65151" y="77343"/>
                            <a:pt x="70390" y="73628"/>
                            <a:pt x="75724" y="70009"/>
                          </a:cubicBezTo>
                          <a:lnTo>
                            <a:pt x="103823" y="112490"/>
                          </a:lnTo>
                          <a:cubicBezTo>
                            <a:pt x="99631" y="115252"/>
                            <a:pt x="95441" y="118205"/>
                            <a:pt x="91440" y="121348"/>
                          </a:cubicBezTo>
                          <a:lnTo>
                            <a:pt x="60007" y="81248"/>
                          </a:lnTo>
                          <a:close/>
                          <a:moveTo>
                            <a:pt x="361474" y="102108"/>
                          </a:moveTo>
                          <a:lnTo>
                            <a:pt x="380524" y="54864"/>
                          </a:lnTo>
                          <a:cubicBezTo>
                            <a:pt x="386239" y="57150"/>
                            <a:pt x="391859" y="59627"/>
                            <a:pt x="397478" y="62198"/>
                          </a:cubicBezTo>
                          <a:lnTo>
                            <a:pt x="376142" y="108490"/>
                          </a:lnTo>
                          <a:cubicBezTo>
                            <a:pt x="371285" y="106204"/>
                            <a:pt x="366427" y="104108"/>
                            <a:pt x="361474" y="102108"/>
                          </a:cubicBezTo>
                          <a:close/>
                          <a:moveTo>
                            <a:pt x="91726" y="60198"/>
                          </a:moveTo>
                          <a:cubicBezTo>
                            <a:pt x="97346" y="56959"/>
                            <a:pt x="102870" y="54007"/>
                            <a:pt x="108204" y="51340"/>
                          </a:cubicBezTo>
                          <a:lnTo>
                            <a:pt x="130969" y="96965"/>
                          </a:lnTo>
                          <a:cubicBezTo>
                            <a:pt x="126492" y="99250"/>
                            <a:pt x="121825" y="101727"/>
                            <a:pt x="117157" y="104394"/>
                          </a:cubicBezTo>
                          <a:lnTo>
                            <a:pt x="91726" y="60198"/>
                          </a:lnTo>
                          <a:close/>
                          <a:moveTo>
                            <a:pt x="634460" y="64770"/>
                          </a:moveTo>
                          <a:cubicBezTo>
                            <a:pt x="637604" y="61151"/>
                            <a:pt x="640652" y="57436"/>
                            <a:pt x="643509" y="53435"/>
                          </a:cubicBezTo>
                          <a:lnTo>
                            <a:pt x="684943" y="83058"/>
                          </a:lnTo>
                          <a:cubicBezTo>
                            <a:pt x="681038" y="88487"/>
                            <a:pt x="676942" y="93726"/>
                            <a:pt x="672465" y="98679"/>
                          </a:cubicBezTo>
                          <a:lnTo>
                            <a:pt x="634460" y="64770"/>
                          </a:lnTo>
                          <a:close/>
                          <a:moveTo>
                            <a:pt x="332613" y="92869"/>
                          </a:moveTo>
                          <a:lnTo>
                            <a:pt x="344043" y="43243"/>
                          </a:lnTo>
                          <a:cubicBezTo>
                            <a:pt x="350425" y="44672"/>
                            <a:pt x="356616" y="46482"/>
                            <a:pt x="362712" y="48482"/>
                          </a:cubicBezTo>
                          <a:lnTo>
                            <a:pt x="346996" y="96965"/>
                          </a:lnTo>
                          <a:cubicBezTo>
                            <a:pt x="342233" y="95441"/>
                            <a:pt x="337471" y="94107"/>
                            <a:pt x="332518" y="92964"/>
                          </a:cubicBezTo>
                          <a:close/>
                          <a:moveTo>
                            <a:pt x="125349" y="43434"/>
                          </a:moveTo>
                          <a:lnTo>
                            <a:pt x="131826" y="40767"/>
                          </a:lnTo>
                          <a:cubicBezTo>
                            <a:pt x="135826" y="39243"/>
                            <a:pt x="140018" y="37909"/>
                            <a:pt x="144113" y="36671"/>
                          </a:cubicBezTo>
                          <a:lnTo>
                            <a:pt x="158782" y="85439"/>
                          </a:lnTo>
                          <a:cubicBezTo>
                            <a:pt x="155639" y="86392"/>
                            <a:pt x="152495" y="87440"/>
                            <a:pt x="150114" y="88297"/>
                          </a:cubicBezTo>
                          <a:lnTo>
                            <a:pt x="145161" y="90297"/>
                          </a:lnTo>
                          <a:lnTo>
                            <a:pt x="125254" y="43434"/>
                          </a:lnTo>
                          <a:close/>
                          <a:moveTo>
                            <a:pt x="299847" y="85153"/>
                          </a:moveTo>
                          <a:lnTo>
                            <a:pt x="309944" y="35147"/>
                          </a:lnTo>
                          <a:cubicBezTo>
                            <a:pt x="315849" y="36385"/>
                            <a:pt x="321755" y="37624"/>
                            <a:pt x="327565" y="38957"/>
                          </a:cubicBezTo>
                          <a:lnTo>
                            <a:pt x="315944" y="88582"/>
                          </a:lnTo>
                          <a:cubicBezTo>
                            <a:pt x="310706" y="87344"/>
                            <a:pt x="305372" y="86201"/>
                            <a:pt x="299942" y="85058"/>
                          </a:cubicBezTo>
                          <a:close/>
                          <a:moveTo>
                            <a:pt x="267748" y="79820"/>
                          </a:moveTo>
                          <a:lnTo>
                            <a:pt x="274225" y="29242"/>
                          </a:lnTo>
                          <a:cubicBezTo>
                            <a:pt x="280225" y="30004"/>
                            <a:pt x="286226" y="30956"/>
                            <a:pt x="292227" y="31909"/>
                          </a:cubicBezTo>
                          <a:lnTo>
                            <a:pt x="283750" y="82201"/>
                          </a:lnTo>
                          <a:cubicBezTo>
                            <a:pt x="278416" y="81344"/>
                            <a:pt x="273082" y="80486"/>
                            <a:pt x="267748" y="79820"/>
                          </a:cubicBezTo>
                          <a:close/>
                          <a:moveTo>
                            <a:pt x="162782" y="31909"/>
                          </a:moveTo>
                          <a:cubicBezTo>
                            <a:pt x="168974" y="30575"/>
                            <a:pt x="175355" y="29432"/>
                            <a:pt x="181642" y="28575"/>
                          </a:cubicBezTo>
                          <a:lnTo>
                            <a:pt x="188500" y="79057"/>
                          </a:lnTo>
                          <a:cubicBezTo>
                            <a:pt x="183451" y="79724"/>
                            <a:pt x="178403" y="80581"/>
                            <a:pt x="173450" y="81724"/>
                          </a:cubicBezTo>
                          <a:lnTo>
                            <a:pt x="162687" y="31909"/>
                          </a:lnTo>
                          <a:close/>
                          <a:moveTo>
                            <a:pt x="235649" y="77057"/>
                          </a:moveTo>
                          <a:lnTo>
                            <a:pt x="237744" y="26098"/>
                          </a:lnTo>
                          <a:cubicBezTo>
                            <a:pt x="243840" y="26384"/>
                            <a:pt x="250031" y="26765"/>
                            <a:pt x="256127" y="27241"/>
                          </a:cubicBezTo>
                          <a:lnTo>
                            <a:pt x="251746" y="78010"/>
                          </a:lnTo>
                          <a:cubicBezTo>
                            <a:pt x="246412" y="77533"/>
                            <a:pt x="241078" y="77248"/>
                            <a:pt x="235744" y="76962"/>
                          </a:cubicBezTo>
                          <a:close/>
                          <a:moveTo>
                            <a:pt x="200501" y="26670"/>
                          </a:moveTo>
                          <a:cubicBezTo>
                            <a:pt x="206693" y="26194"/>
                            <a:pt x="212884" y="26003"/>
                            <a:pt x="219170" y="25908"/>
                          </a:cubicBezTo>
                          <a:lnTo>
                            <a:pt x="219742" y="76867"/>
                          </a:lnTo>
                          <a:cubicBezTo>
                            <a:pt x="214503" y="76867"/>
                            <a:pt x="209264" y="77152"/>
                            <a:pt x="204025" y="77533"/>
                          </a:cubicBezTo>
                          <a:lnTo>
                            <a:pt x="200501" y="26670"/>
                          </a:lnTo>
                          <a:close/>
                          <a:moveTo>
                            <a:pt x="651510" y="41148"/>
                          </a:moveTo>
                          <a:cubicBezTo>
                            <a:pt x="653891" y="36957"/>
                            <a:pt x="656177" y="32576"/>
                            <a:pt x="658178" y="28099"/>
                          </a:cubicBezTo>
                          <a:lnTo>
                            <a:pt x="704660" y="48958"/>
                          </a:lnTo>
                          <a:cubicBezTo>
                            <a:pt x="701993" y="55054"/>
                            <a:pt x="698945" y="60865"/>
                            <a:pt x="695706" y="66484"/>
                          </a:cubicBezTo>
                          <a:lnTo>
                            <a:pt x="651510" y="41148"/>
                          </a:lnTo>
                          <a:close/>
                          <a:moveTo>
                            <a:pt x="663607" y="14288"/>
                          </a:moveTo>
                          <a:cubicBezTo>
                            <a:pt x="665226" y="9620"/>
                            <a:pt x="666560" y="4858"/>
                            <a:pt x="667703" y="0"/>
                          </a:cubicBezTo>
                          <a:lnTo>
                            <a:pt x="717233" y="11906"/>
                          </a:lnTo>
                          <a:cubicBezTo>
                            <a:pt x="715709" y="18383"/>
                            <a:pt x="713899" y="24575"/>
                            <a:pt x="711803" y="30670"/>
                          </a:cubicBezTo>
                          <a:lnTo>
                            <a:pt x="663607" y="14288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49" name="Forma libre: forma 48">
                      <a:extLst>
                        <a:ext uri="{FF2B5EF4-FFF2-40B4-BE49-F238E27FC236}">
                          <a16:creationId xmlns:a16="http://schemas.microsoft.com/office/drawing/2014/main" id="{8BA93F23-A3F2-44D1-9B79-9FE54D1E95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63527" y="2859690"/>
                      <a:ext cx="51434" cy="16573"/>
                    </a:xfrm>
                    <a:custGeom>
                      <a:avLst/>
                      <a:gdLst>
                        <a:gd name="connsiteX0" fmla="*/ 1715 w 51434"/>
                        <a:gd name="connsiteY0" fmla="*/ 16574 h 16573"/>
                        <a:gd name="connsiteX1" fmla="*/ 51435 w 51434"/>
                        <a:gd name="connsiteY1" fmla="*/ 5429 h 16573"/>
                        <a:gd name="connsiteX2" fmla="*/ 50673 w 51434"/>
                        <a:gd name="connsiteY2" fmla="*/ 0 h 16573"/>
                        <a:gd name="connsiteX3" fmla="*/ 0 w 51434"/>
                        <a:gd name="connsiteY3" fmla="*/ 5144 h 16573"/>
                        <a:gd name="connsiteX4" fmla="*/ 1810 w 51434"/>
                        <a:gd name="connsiteY4" fmla="*/ 16478 h 165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434" h="16573">
                          <a:moveTo>
                            <a:pt x="1715" y="16574"/>
                          </a:moveTo>
                          <a:lnTo>
                            <a:pt x="51435" y="5429"/>
                          </a:lnTo>
                          <a:cubicBezTo>
                            <a:pt x="51054" y="3905"/>
                            <a:pt x="50864" y="2096"/>
                            <a:pt x="50673" y="0"/>
                          </a:cubicBezTo>
                          <a:lnTo>
                            <a:pt x="0" y="5144"/>
                          </a:lnTo>
                          <a:cubicBezTo>
                            <a:pt x="476" y="9430"/>
                            <a:pt x="1048" y="13240"/>
                            <a:pt x="1810" y="16478"/>
                          </a:cubicBez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</p:grpSp>
              <p:sp>
                <p:nvSpPr>
                  <p:cNvPr id="35" name="Forma libre: forma 34">
                    <a:extLst>
                      <a:ext uri="{FF2B5EF4-FFF2-40B4-BE49-F238E27FC236}">
                        <a16:creationId xmlns:a16="http://schemas.microsoft.com/office/drawing/2014/main" id="{F5850ECF-CBA7-407B-BF7E-849D6977CC62}"/>
                      </a:ext>
                    </a:extLst>
                  </p:cNvPr>
                  <p:cNvSpPr/>
                  <p:nvPr/>
                </p:nvSpPr>
                <p:spPr>
                  <a:xfrm>
                    <a:off x="1341372" y="1612499"/>
                    <a:ext cx="151580" cy="151563"/>
                  </a:xfrm>
                  <a:custGeom>
                    <a:avLst/>
                    <a:gdLst>
                      <a:gd name="connsiteX0" fmla="*/ 16754 w 170973"/>
                      <a:gd name="connsiteY0" fmla="*/ 136245 h 170954"/>
                      <a:gd name="connsiteX1" fmla="*/ 136293 w 170973"/>
                      <a:gd name="connsiteY1" fmla="*/ 154248 h 170954"/>
                      <a:gd name="connsiteX2" fmla="*/ 154295 w 170973"/>
                      <a:gd name="connsiteY2" fmla="*/ 34709 h 170954"/>
                      <a:gd name="connsiteX3" fmla="*/ 34661 w 170973"/>
                      <a:gd name="connsiteY3" fmla="*/ 16707 h 170954"/>
                      <a:gd name="connsiteX4" fmla="*/ 16754 w 170973"/>
                      <a:gd name="connsiteY4" fmla="*/ 136245 h 170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0973" h="170954">
                        <a:moveTo>
                          <a:pt x="16754" y="136245"/>
                        </a:moveTo>
                        <a:cubicBezTo>
                          <a:pt x="44757" y="174250"/>
                          <a:pt x="98383" y="182251"/>
                          <a:pt x="136293" y="154248"/>
                        </a:cubicBezTo>
                        <a:cubicBezTo>
                          <a:pt x="174202" y="126244"/>
                          <a:pt x="182298" y="72714"/>
                          <a:pt x="154295" y="34709"/>
                        </a:cubicBezTo>
                        <a:cubicBezTo>
                          <a:pt x="126291" y="-3296"/>
                          <a:pt x="72666" y="-11297"/>
                          <a:pt x="34661" y="16707"/>
                        </a:cubicBezTo>
                        <a:cubicBezTo>
                          <a:pt x="-3249" y="44710"/>
                          <a:pt x="-11345" y="98241"/>
                          <a:pt x="16754" y="136245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6" name="Forma libre: forma 35">
                    <a:extLst>
                      <a:ext uri="{FF2B5EF4-FFF2-40B4-BE49-F238E27FC236}">
                        <a16:creationId xmlns:a16="http://schemas.microsoft.com/office/drawing/2014/main" id="{8E0CC4A5-A52B-432E-A225-D340CAC6E800}"/>
                      </a:ext>
                    </a:extLst>
                  </p:cNvPr>
                  <p:cNvSpPr/>
                  <p:nvPr/>
                </p:nvSpPr>
                <p:spPr>
                  <a:xfrm>
                    <a:off x="1362019" y="1633205"/>
                    <a:ext cx="110335" cy="110250"/>
                  </a:xfrm>
                  <a:custGeom>
                    <a:avLst/>
                    <a:gdLst>
                      <a:gd name="connsiteX0" fmla="*/ 12134 w 124451"/>
                      <a:gd name="connsiteY0" fmla="*/ 99077 h 124355"/>
                      <a:gd name="connsiteX1" fmla="*/ 99193 w 124451"/>
                      <a:gd name="connsiteY1" fmla="*/ 112222 h 124355"/>
                      <a:gd name="connsiteX2" fmla="*/ 112242 w 124451"/>
                      <a:gd name="connsiteY2" fmla="*/ 25258 h 124355"/>
                      <a:gd name="connsiteX3" fmla="*/ 25279 w 124451"/>
                      <a:gd name="connsiteY3" fmla="*/ 12209 h 124355"/>
                      <a:gd name="connsiteX4" fmla="*/ 12134 w 124451"/>
                      <a:gd name="connsiteY4" fmla="*/ 99172 h 124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4451" h="124355">
                        <a:moveTo>
                          <a:pt x="12134" y="99077"/>
                        </a:moveTo>
                        <a:cubicBezTo>
                          <a:pt x="32613" y="126700"/>
                          <a:pt x="71475" y="132605"/>
                          <a:pt x="99193" y="112222"/>
                        </a:cubicBezTo>
                        <a:cubicBezTo>
                          <a:pt x="126815" y="91838"/>
                          <a:pt x="132721" y="52881"/>
                          <a:pt x="112242" y="25258"/>
                        </a:cubicBezTo>
                        <a:cubicBezTo>
                          <a:pt x="91859" y="-2364"/>
                          <a:pt x="52901" y="-8270"/>
                          <a:pt x="25279" y="12209"/>
                        </a:cubicBezTo>
                        <a:cubicBezTo>
                          <a:pt x="-2344" y="32593"/>
                          <a:pt x="-8249" y="71550"/>
                          <a:pt x="12134" y="99172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7" name="Forma libre: forma 36">
                    <a:extLst>
                      <a:ext uri="{FF2B5EF4-FFF2-40B4-BE49-F238E27FC236}">
                        <a16:creationId xmlns:a16="http://schemas.microsoft.com/office/drawing/2014/main" id="{88A27A53-08CC-4E39-88A5-D6E0297721BB}"/>
                      </a:ext>
                    </a:extLst>
                  </p:cNvPr>
                  <p:cNvSpPr/>
                  <p:nvPr/>
                </p:nvSpPr>
                <p:spPr>
                  <a:xfrm>
                    <a:off x="1378055" y="1649071"/>
                    <a:ext cx="78365" cy="78347"/>
                  </a:xfrm>
                  <a:custGeom>
                    <a:avLst/>
                    <a:gdLst>
                      <a:gd name="connsiteX0" fmla="*/ 8620 w 88391"/>
                      <a:gd name="connsiteY0" fmla="*/ 70417 h 88371"/>
                      <a:gd name="connsiteX1" fmla="*/ 70437 w 88391"/>
                      <a:gd name="connsiteY1" fmla="*/ 79751 h 88371"/>
                      <a:gd name="connsiteX2" fmla="*/ 79772 w 88391"/>
                      <a:gd name="connsiteY2" fmla="*/ 17934 h 88371"/>
                      <a:gd name="connsiteX3" fmla="*/ 17954 w 88391"/>
                      <a:gd name="connsiteY3" fmla="*/ 8695 h 88371"/>
                      <a:gd name="connsiteX4" fmla="*/ 8620 w 88391"/>
                      <a:gd name="connsiteY4" fmla="*/ 70417 h 883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391" h="88371">
                        <a:moveTo>
                          <a:pt x="8620" y="70417"/>
                        </a:moveTo>
                        <a:cubicBezTo>
                          <a:pt x="23098" y="90038"/>
                          <a:pt x="50816" y="94229"/>
                          <a:pt x="70437" y="79751"/>
                        </a:cubicBezTo>
                        <a:cubicBezTo>
                          <a:pt x="90059" y="65273"/>
                          <a:pt x="94250" y="37556"/>
                          <a:pt x="79772" y="17934"/>
                        </a:cubicBezTo>
                        <a:cubicBezTo>
                          <a:pt x="65294" y="-1687"/>
                          <a:pt x="37576" y="-5878"/>
                          <a:pt x="17954" y="8695"/>
                        </a:cubicBezTo>
                        <a:cubicBezTo>
                          <a:pt x="-1667" y="23173"/>
                          <a:pt x="-5858" y="50891"/>
                          <a:pt x="8620" y="70417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8" name="Forma libre: forma 37">
                    <a:extLst>
                      <a:ext uri="{FF2B5EF4-FFF2-40B4-BE49-F238E27FC236}">
                        <a16:creationId xmlns:a16="http://schemas.microsoft.com/office/drawing/2014/main" id="{1E436C4B-0BED-4370-8EDB-00974AB3E1AA}"/>
                      </a:ext>
                    </a:extLst>
                  </p:cNvPr>
                  <p:cNvSpPr/>
                  <p:nvPr/>
                </p:nvSpPr>
                <p:spPr>
                  <a:xfrm>
                    <a:off x="790183" y="2023700"/>
                    <a:ext cx="142038" cy="155296"/>
                  </a:xfrm>
                  <a:custGeom>
                    <a:avLst/>
                    <a:gdLst>
                      <a:gd name="connsiteX0" fmla="*/ 101632 w 160210"/>
                      <a:gd name="connsiteY0" fmla="*/ 175165 h 175164"/>
                      <a:gd name="connsiteX1" fmla="*/ 160210 w 160210"/>
                      <a:gd name="connsiteY1" fmla="*/ 112871 h 175164"/>
                      <a:gd name="connsiteX2" fmla="*/ 76867 w 160210"/>
                      <a:gd name="connsiteY2" fmla="*/ 0 h 175164"/>
                      <a:gd name="connsiteX3" fmla="*/ 0 w 160210"/>
                      <a:gd name="connsiteY3" fmla="*/ 37624 h 175164"/>
                      <a:gd name="connsiteX4" fmla="*/ 101632 w 160210"/>
                      <a:gd name="connsiteY4" fmla="*/ 175165 h 1751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0210" h="175164">
                        <a:moveTo>
                          <a:pt x="101632" y="175165"/>
                        </a:moveTo>
                        <a:lnTo>
                          <a:pt x="160210" y="112871"/>
                        </a:lnTo>
                        <a:lnTo>
                          <a:pt x="76867" y="0"/>
                        </a:lnTo>
                        <a:lnTo>
                          <a:pt x="0" y="37624"/>
                        </a:lnTo>
                        <a:lnTo>
                          <a:pt x="101632" y="175165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9" name="Forma libre: forma 38">
                    <a:extLst>
                      <a:ext uri="{FF2B5EF4-FFF2-40B4-BE49-F238E27FC236}">
                        <a16:creationId xmlns:a16="http://schemas.microsoft.com/office/drawing/2014/main" id="{662CF870-9E5B-4975-BA79-8249D174AB5D}"/>
                      </a:ext>
                    </a:extLst>
                  </p:cNvPr>
                  <p:cNvSpPr/>
                  <p:nvPr/>
                </p:nvSpPr>
                <p:spPr>
                  <a:xfrm>
                    <a:off x="791196" y="2023699"/>
                    <a:ext cx="101420" cy="90189"/>
                  </a:xfrm>
                  <a:custGeom>
                    <a:avLst/>
                    <a:gdLst>
                      <a:gd name="connsiteX0" fmla="*/ 114395 w 114395"/>
                      <a:gd name="connsiteY0" fmla="*/ 52388 h 101727"/>
                      <a:gd name="connsiteX1" fmla="*/ 47625 w 114395"/>
                      <a:gd name="connsiteY1" fmla="*/ 101727 h 101727"/>
                      <a:gd name="connsiteX2" fmla="*/ 0 w 114395"/>
                      <a:gd name="connsiteY2" fmla="*/ 37148 h 101727"/>
                      <a:gd name="connsiteX3" fmla="*/ 75724 w 114395"/>
                      <a:gd name="connsiteY3" fmla="*/ 0 h 101727"/>
                      <a:gd name="connsiteX4" fmla="*/ 114395 w 114395"/>
                      <a:gd name="connsiteY4" fmla="*/ 52388 h 1017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395" h="101727">
                        <a:moveTo>
                          <a:pt x="114395" y="52388"/>
                        </a:moveTo>
                        <a:lnTo>
                          <a:pt x="47625" y="101727"/>
                        </a:lnTo>
                        <a:lnTo>
                          <a:pt x="0" y="37148"/>
                        </a:lnTo>
                        <a:lnTo>
                          <a:pt x="75724" y="0"/>
                        </a:lnTo>
                        <a:lnTo>
                          <a:pt x="114395" y="52388"/>
                        </a:lnTo>
                        <a:close/>
                      </a:path>
                    </a:pathLst>
                  </a:custGeom>
                  <a:solidFill>
                    <a:srgbClr val="0B2584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0" name="Forma libre: forma 39">
                    <a:extLst>
                      <a:ext uri="{FF2B5EF4-FFF2-40B4-BE49-F238E27FC236}">
                        <a16:creationId xmlns:a16="http://schemas.microsoft.com/office/drawing/2014/main" id="{C2B73E27-3721-4693-8012-2CCE8144151E}"/>
                      </a:ext>
                    </a:extLst>
                  </p:cNvPr>
                  <p:cNvSpPr/>
                  <p:nvPr/>
                </p:nvSpPr>
                <p:spPr>
                  <a:xfrm>
                    <a:off x="578219" y="2079515"/>
                    <a:ext cx="216941" cy="165852"/>
                  </a:xfrm>
                  <a:custGeom>
                    <a:avLst/>
                    <a:gdLst>
                      <a:gd name="connsiteX0" fmla="*/ 188119 w 244697"/>
                      <a:gd name="connsiteY0" fmla="*/ 95 h 187070"/>
                      <a:gd name="connsiteX1" fmla="*/ 53245 w 244697"/>
                      <a:gd name="connsiteY1" fmla="*/ 0 h 187070"/>
                      <a:gd name="connsiteX2" fmla="*/ 0 w 244697"/>
                      <a:gd name="connsiteY2" fmla="*/ 151257 h 187070"/>
                      <a:gd name="connsiteX3" fmla="*/ 26480 w 244697"/>
                      <a:gd name="connsiteY3" fmla="*/ 187071 h 187070"/>
                      <a:gd name="connsiteX4" fmla="*/ 64961 w 244697"/>
                      <a:gd name="connsiteY4" fmla="*/ 158686 h 187070"/>
                      <a:gd name="connsiteX5" fmla="*/ 41339 w 244697"/>
                      <a:gd name="connsiteY5" fmla="*/ 127730 h 187070"/>
                      <a:gd name="connsiteX6" fmla="*/ 86773 w 244697"/>
                      <a:gd name="connsiteY6" fmla="*/ 56102 h 187070"/>
                      <a:gd name="connsiteX7" fmla="*/ 244697 w 244697"/>
                      <a:gd name="connsiteY7" fmla="*/ 76867 h 187070"/>
                      <a:gd name="connsiteX8" fmla="*/ 188119 w 244697"/>
                      <a:gd name="connsiteY8" fmla="*/ 95 h 1870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44697" h="187070">
                        <a:moveTo>
                          <a:pt x="188119" y="95"/>
                        </a:moveTo>
                        <a:lnTo>
                          <a:pt x="53245" y="0"/>
                        </a:lnTo>
                        <a:lnTo>
                          <a:pt x="0" y="151257"/>
                        </a:lnTo>
                        <a:lnTo>
                          <a:pt x="26480" y="187071"/>
                        </a:lnTo>
                        <a:lnTo>
                          <a:pt x="64961" y="158686"/>
                        </a:lnTo>
                        <a:lnTo>
                          <a:pt x="41339" y="127730"/>
                        </a:lnTo>
                        <a:lnTo>
                          <a:pt x="86773" y="56102"/>
                        </a:lnTo>
                        <a:lnTo>
                          <a:pt x="244697" y="76867"/>
                        </a:lnTo>
                        <a:lnTo>
                          <a:pt x="188119" y="95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1" name="Forma libre: forma 40">
                    <a:extLst>
                      <a:ext uri="{FF2B5EF4-FFF2-40B4-BE49-F238E27FC236}">
                        <a16:creationId xmlns:a16="http://schemas.microsoft.com/office/drawing/2014/main" id="{0291037A-EBF9-48AB-A5D9-0E08FB34F899}"/>
                      </a:ext>
                    </a:extLst>
                  </p:cNvPr>
                  <p:cNvSpPr/>
                  <p:nvPr/>
                </p:nvSpPr>
                <p:spPr>
                  <a:xfrm>
                    <a:off x="643578" y="2145975"/>
                    <a:ext cx="200644" cy="187977"/>
                  </a:xfrm>
                  <a:custGeom>
                    <a:avLst/>
                    <a:gdLst>
                      <a:gd name="connsiteX0" fmla="*/ 226314 w 226314"/>
                      <a:gd name="connsiteY0" fmla="*/ 76771 h 212026"/>
                      <a:gd name="connsiteX1" fmla="*/ 186690 w 226314"/>
                      <a:gd name="connsiteY1" fmla="*/ 205645 h 212026"/>
                      <a:gd name="connsiteX2" fmla="*/ 26480 w 226314"/>
                      <a:gd name="connsiteY2" fmla="*/ 212026 h 212026"/>
                      <a:gd name="connsiteX3" fmla="*/ 0 w 226314"/>
                      <a:gd name="connsiteY3" fmla="*/ 176213 h 212026"/>
                      <a:gd name="connsiteX4" fmla="*/ 38481 w 226314"/>
                      <a:gd name="connsiteY4" fmla="*/ 147733 h 212026"/>
                      <a:gd name="connsiteX5" fmla="*/ 61151 w 226314"/>
                      <a:gd name="connsiteY5" fmla="*/ 179451 h 212026"/>
                      <a:gd name="connsiteX6" fmla="*/ 142970 w 226314"/>
                      <a:gd name="connsiteY6" fmla="*/ 157163 h 212026"/>
                      <a:gd name="connsiteX7" fmla="*/ 169640 w 226314"/>
                      <a:gd name="connsiteY7" fmla="*/ 0 h 212026"/>
                      <a:gd name="connsiteX8" fmla="*/ 226314 w 226314"/>
                      <a:gd name="connsiteY8" fmla="*/ 76771 h 2120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26314" h="212026">
                        <a:moveTo>
                          <a:pt x="226314" y="76771"/>
                        </a:moveTo>
                        <a:lnTo>
                          <a:pt x="186690" y="205645"/>
                        </a:lnTo>
                        <a:lnTo>
                          <a:pt x="26480" y="212026"/>
                        </a:lnTo>
                        <a:lnTo>
                          <a:pt x="0" y="176213"/>
                        </a:lnTo>
                        <a:lnTo>
                          <a:pt x="38481" y="147733"/>
                        </a:lnTo>
                        <a:lnTo>
                          <a:pt x="61151" y="179451"/>
                        </a:lnTo>
                        <a:lnTo>
                          <a:pt x="142970" y="157163"/>
                        </a:lnTo>
                        <a:lnTo>
                          <a:pt x="169640" y="0"/>
                        </a:lnTo>
                        <a:lnTo>
                          <a:pt x="226314" y="76771"/>
                        </a:lnTo>
                        <a:close/>
                      </a:path>
                    </a:pathLst>
                  </a:custGeom>
                  <a:solidFill>
                    <a:srgbClr val="FDB0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2" name="Forma libre: forma 41">
                    <a:extLst>
                      <a:ext uri="{FF2B5EF4-FFF2-40B4-BE49-F238E27FC236}">
                        <a16:creationId xmlns:a16="http://schemas.microsoft.com/office/drawing/2014/main" id="{C2FED48D-8781-4F45-AD66-E24B8F62B262}"/>
                      </a:ext>
                    </a:extLst>
                  </p:cNvPr>
                  <p:cNvSpPr/>
                  <p:nvPr/>
                </p:nvSpPr>
                <p:spPr>
                  <a:xfrm rot="19413598">
                    <a:off x="787822" y="2040820"/>
                    <a:ext cx="74649" cy="169145"/>
                  </a:xfrm>
                  <a:custGeom>
                    <a:avLst/>
                    <a:gdLst>
                      <a:gd name="connsiteX0" fmla="*/ 0 w 84200"/>
                      <a:gd name="connsiteY0" fmla="*/ 0 h 190785"/>
                      <a:gd name="connsiteX1" fmla="*/ 84201 w 84200"/>
                      <a:gd name="connsiteY1" fmla="*/ 0 h 190785"/>
                      <a:gd name="connsiteX2" fmla="*/ 84201 w 84200"/>
                      <a:gd name="connsiteY2" fmla="*/ 190786 h 190785"/>
                      <a:gd name="connsiteX3" fmla="*/ 0 w 84200"/>
                      <a:gd name="connsiteY3" fmla="*/ 190786 h 1907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200" h="190785">
                        <a:moveTo>
                          <a:pt x="0" y="0"/>
                        </a:moveTo>
                        <a:lnTo>
                          <a:pt x="84201" y="0"/>
                        </a:lnTo>
                        <a:lnTo>
                          <a:pt x="84201" y="190786"/>
                        </a:lnTo>
                        <a:lnTo>
                          <a:pt x="0" y="190786"/>
                        </a:ln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3" name="Forma libre: forma 42">
                    <a:extLst>
                      <a:ext uri="{FF2B5EF4-FFF2-40B4-BE49-F238E27FC236}">
                        <a16:creationId xmlns:a16="http://schemas.microsoft.com/office/drawing/2014/main" id="{FC07CD05-BFBF-4544-A699-1F977AAF61AD}"/>
                      </a:ext>
                    </a:extLst>
                  </p:cNvPr>
                  <p:cNvSpPr/>
                  <p:nvPr/>
                </p:nvSpPr>
                <p:spPr>
                  <a:xfrm rot="19414201">
                    <a:off x="762815" y="2049084"/>
                    <a:ext cx="74649" cy="84783"/>
                  </a:xfrm>
                  <a:custGeom>
                    <a:avLst/>
                    <a:gdLst>
                      <a:gd name="connsiteX0" fmla="*/ 0 w 84200"/>
                      <a:gd name="connsiteY0" fmla="*/ 0 h 95630"/>
                      <a:gd name="connsiteX1" fmla="*/ 84201 w 84200"/>
                      <a:gd name="connsiteY1" fmla="*/ 0 h 95630"/>
                      <a:gd name="connsiteX2" fmla="*/ 84201 w 84200"/>
                      <a:gd name="connsiteY2" fmla="*/ 95631 h 95630"/>
                      <a:gd name="connsiteX3" fmla="*/ 0 w 84200"/>
                      <a:gd name="connsiteY3" fmla="*/ 95631 h 95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200" h="95630">
                        <a:moveTo>
                          <a:pt x="0" y="0"/>
                        </a:moveTo>
                        <a:lnTo>
                          <a:pt x="84201" y="0"/>
                        </a:lnTo>
                        <a:lnTo>
                          <a:pt x="84201" y="95631"/>
                        </a:lnTo>
                        <a:lnTo>
                          <a:pt x="0" y="95631"/>
                        </a:lnTo>
                        <a:close/>
                      </a:path>
                    </a:pathLst>
                  </a:custGeom>
                  <a:solidFill>
                    <a:srgbClr val="6774FF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4" name="Forma libre: forma 43">
                    <a:extLst>
                      <a:ext uri="{FF2B5EF4-FFF2-40B4-BE49-F238E27FC236}">
                        <a16:creationId xmlns:a16="http://schemas.microsoft.com/office/drawing/2014/main" id="{79C7E669-BC40-4C0F-8E14-BE16988DF944}"/>
                      </a:ext>
                    </a:extLst>
                  </p:cNvPr>
                  <p:cNvSpPr/>
                  <p:nvPr/>
                </p:nvSpPr>
                <p:spPr>
                  <a:xfrm>
                    <a:off x="750406" y="2117540"/>
                    <a:ext cx="72616" cy="72617"/>
                  </a:xfrm>
                  <a:custGeom>
                    <a:avLst/>
                    <a:gdLst>
                      <a:gd name="connsiteX0" fmla="*/ 8065 w 81907"/>
                      <a:gd name="connsiteY0" fmla="*/ 65311 h 81907"/>
                      <a:gd name="connsiteX1" fmla="*/ 65311 w 81907"/>
                      <a:gd name="connsiteY1" fmla="*/ 73883 h 81907"/>
                      <a:gd name="connsiteX2" fmla="*/ 73883 w 81907"/>
                      <a:gd name="connsiteY2" fmla="*/ 16638 h 81907"/>
                      <a:gd name="connsiteX3" fmla="*/ 16638 w 81907"/>
                      <a:gd name="connsiteY3" fmla="*/ 8065 h 81907"/>
                      <a:gd name="connsiteX4" fmla="*/ 8065 w 81907"/>
                      <a:gd name="connsiteY4" fmla="*/ 65311 h 819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1907" h="81907">
                        <a:moveTo>
                          <a:pt x="8065" y="65311"/>
                        </a:moveTo>
                        <a:cubicBezTo>
                          <a:pt x="21496" y="83503"/>
                          <a:pt x="47118" y="87313"/>
                          <a:pt x="65311" y="73883"/>
                        </a:cubicBezTo>
                        <a:cubicBezTo>
                          <a:pt x="83503" y="60453"/>
                          <a:pt x="87313" y="34831"/>
                          <a:pt x="73883" y="16638"/>
                        </a:cubicBezTo>
                        <a:cubicBezTo>
                          <a:pt x="60453" y="-1555"/>
                          <a:pt x="34831" y="-5460"/>
                          <a:pt x="16638" y="8065"/>
                        </a:cubicBezTo>
                        <a:cubicBezTo>
                          <a:pt x="-1555" y="21496"/>
                          <a:pt x="-5460" y="47118"/>
                          <a:pt x="8065" y="65311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5" name="Forma libre: forma 44">
                    <a:extLst>
                      <a:ext uri="{FF2B5EF4-FFF2-40B4-BE49-F238E27FC236}">
                        <a16:creationId xmlns:a16="http://schemas.microsoft.com/office/drawing/2014/main" id="{6E5C7AEE-C077-49D2-BE23-ED3BEBA89A33}"/>
                      </a:ext>
                    </a:extLst>
                  </p:cNvPr>
                  <p:cNvSpPr/>
                  <p:nvPr/>
                </p:nvSpPr>
                <p:spPr>
                  <a:xfrm>
                    <a:off x="760328" y="2127480"/>
                    <a:ext cx="52858" cy="52756"/>
                  </a:xfrm>
                  <a:custGeom>
                    <a:avLst/>
                    <a:gdLst>
                      <a:gd name="connsiteX0" fmla="*/ 5839 w 59621"/>
                      <a:gd name="connsiteY0" fmla="*/ 47422 h 59505"/>
                      <a:gd name="connsiteX1" fmla="*/ 47558 w 59621"/>
                      <a:gd name="connsiteY1" fmla="*/ 53708 h 59505"/>
                      <a:gd name="connsiteX2" fmla="*/ 53749 w 59621"/>
                      <a:gd name="connsiteY2" fmla="*/ 12084 h 59505"/>
                      <a:gd name="connsiteX3" fmla="*/ 12125 w 59621"/>
                      <a:gd name="connsiteY3" fmla="*/ 5798 h 59505"/>
                      <a:gd name="connsiteX4" fmla="*/ 5839 w 59621"/>
                      <a:gd name="connsiteY4" fmla="*/ 47422 h 59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621" h="59505">
                        <a:moveTo>
                          <a:pt x="5839" y="47422"/>
                        </a:moveTo>
                        <a:cubicBezTo>
                          <a:pt x="15649" y="60662"/>
                          <a:pt x="34318" y="63424"/>
                          <a:pt x="47558" y="53708"/>
                        </a:cubicBezTo>
                        <a:cubicBezTo>
                          <a:pt x="60798" y="43993"/>
                          <a:pt x="63560" y="25324"/>
                          <a:pt x="53749" y="12084"/>
                        </a:cubicBezTo>
                        <a:cubicBezTo>
                          <a:pt x="43939" y="-1156"/>
                          <a:pt x="25365" y="-3918"/>
                          <a:pt x="12125" y="5798"/>
                        </a:cubicBezTo>
                        <a:cubicBezTo>
                          <a:pt x="-1115" y="15608"/>
                          <a:pt x="-3972" y="34277"/>
                          <a:pt x="5839" y="47422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6" name="Forma libre: forma 45">
                    <a:extLst>
                      <a:ext uri="{FF2B5EF4-FFF2-40B4-BE49-F238E27FC236}">
                        <a16:creationId xmlns:a16="http://schemas.microsoft.com/office/drawing/2014/main" id="{0A430D52-8520-44D5-B630-675AEC1C2B4B}"/>
                      </a:ext>
                    </a:extLst>
                  </p:cNvPr>
                  <p:cNvSpPr/>
                  <p:nvPr/>
                </p:nvSpPr>
                <p:spPr>
                  <a:xfrm>
                    <a:off x="767914" y="2135009"/>
                    <a:ext cx="37554" cy="37579"/>
                  </a:xfrm>
                  <a:custGeom>
                    <a:avLst/>
                    <a:gdLst>
                      <a:gd name="connsiteX0" fmla="*/ 4178 w 42359"/>
                      <a:gd name="connsiteY0" fmla="*/ 33767 h 42387"/>
                      <a:gd name="connsiteX1" fmla="*/ 33801 w 42359"/>
                      <a:gd name="connsiteY1" fmla="*/ 38243 h 42387"/>
                      <a:gd name="connsiteX2" fmla="*/ 38182 w 42359"/>
                      <a:gd name="connsiteY2" fmla="*/ 8621 h 42387"/>
                      <a:gd name="connsiteX3" fmla="*/ 8559 w 42359"/>
                      <a:gd name="connsiteY3" fmla="*/ 4144 h 42387"/>
                      <a:gd name="connsiteX4" fmla="*/ 4178 w 42359"/>
                      <a:gd name="connsiteY4" fmla="*/ 33767 h 423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359" h="42387">
                        <a:moveTo>
                          <a:pt x="4178" y="33767"/>
                        </a:moveTo>
                        <a:cubicBezTo>
                          <a:pt x="11131" y="43196"/>
                          <a:pt x="24371" y="45197"/>
                          <a:pt x="33801" y="38243"/>
                        </a:cubicBezTo>
                        <a:cubicBezTo>
                          <a:pt x="43230" y="31290"/>
                          <a:pt x="45135" y="18050"/>
                          <a:pt x="38182" y="8621"/>
                        </a:cubicBezTo>
                        <a:cubicBezTo>
                          <a:pt x="31229" y="-809"/>
                          <a:pt x="17989" y="-2809"/>
                          <a:pt x="8559" y="4144"/>
                        </a:cubicBezTo>
                        <a:cubicBezTo>
                          <a:pt x="-870" y="11097"/>
                          <a:pt x="-2775" y="24337"/>
                          <a:pt x="4178" y="33767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  <p:grpSp>
              <p:nvGrpSpPr>
                <p:cNvPr id="12" name="Grupo 11">
                  <a:extLst>
                    <a:ext uri="{FF2B5EF4-FFF2-40B4-BE49-F238E27FC236}">
                      <a16:creationId xmlns:a16="http://schemas.microsoft.com/office/drawing/2014/main" id="{735A89AD-2EA3-4A4D-ABCB-FD5A8C4007B5}"/>
                    </a:ext>
                  </a:extLst>
                </p:cNvPr>
                <p:cNvGrpSpPr/>
                <p:nvPr/>
              </p:nvGrpSpPr>
              <p:grpSpPr>
                <a:xfrm>
                  <a:off x="1731251" y="2256349"/>
                  <a:ext cx="484721" cy="1180727"/>
                  <a:chOff x="1731251" y="2256349"/>
                  <a:chExt cx="484721" cy="1180727"/>
                </a:xfrm>
              </p:grpSpPr>
              <p:sp>
                <p:nvSpPr>
                  <p:cNvPr id="13" name="Forma libre: forma 12">
                    <a:extLst>
                      <a:ext uri="{FF2B5EF4-FFF2-40B4-BE49-F238E27FC236}">
                        <a16:creationId xmlns:a16="http://schemas.microsoft.com/office/drawing/2014/main" id="{57F24418-2325-4BCF-A2BA-D52121531C34}"/>
                      </a:ext>
                    </a:extLst>
                  </p:cNvPr>
                  <p:cNvSpPr/>
                  <p:nvPr/>
                </p:nvSpPr>
                <p:spPr>
                  <a:xfrm>
                    <a:off x="1731251" y="2654682"/>
                    <a:ext cx="484721" cy="782394"/>
                  </a:xfrm>
                  <a:custGeom>
                    <a:avLst/>
                    <a:gdLst>
                      <a:gd name="connsiteX0" fmla="*/ 286 w 546735"/>
                      <a:gd name="connsiteY0" fmla="*/ 882491 h 882491"/>
                      <a:gd name="connsiteX1" fmla="*/ 0 w 546735"/>
                      <a:gd name="connsiteY1" fmla="*/ 871252 h 882491"/>
                      <a:gd name="connsiteX2" fmla="*/ 0 w 546735"/>
                      <a:gd name="connsiteY2" fmla="*/ 273272 h 882491"/>
                      <a:gd name="connsiteX3" fmla="*/ 273368 w 546735"/>
                      <a:gd name="connsiteY3" fmla="*/ 0 h 882491"/>
                      <a:gd name="connsiteX4" fmla="*/ 546735 w 546735"/>
                      <a:gd name="connsiteY4" fmla="*/ 273272 h 882491"/>
                      <a:gd name="connsiteX5" fmla="*/ 546735 w 546735"/>
                      <a:gd name="connsiteY5" fmla="*/ 871252 h 882491"/>
                      <a:gd name="connsiteX6" fmla="*/ 546449 w 546735"/>
                      <a:gd name="connsiteY6" fmla="*/ 882491 h 882491"/>
                      <a:gd name="connsiteX7" fmla="*/ 381 w 546735"/>
                      <a:gd name="connsiteY7" fmla="*/ 882491 h 8824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46735" h="882491">
                        <a:moveTo>
                          <a:pt x="286" y="882491"/>
                        </a:moveTo>
                        <a:cubicBezTo>
                          <a:pt x="95" y="878777"/>
                          <a:pt x="0" y="874967"/>
                          <a:pt x="0" y="871252"/>
                        </a:cubicBezTo>
                        <a:lnTo>
                          <a:pt x="0" y="273272"/>
                        </a:lnTo>
                        <a:cubicBezTo>
                          <a:pt x="0" y="122301"/>
                          <a:pt x="122396" y="0"/>
                          <a:pt x="273368" y="0"/>
                        </a:cubicBezTo>
                        <a:cubicBezTo>
                          <a:pt x="424339" y="0"/>
                          <a:pt x="546735" y="122396"/>
                          <a:pt x="546735" y="273272"/>
                        </a:cubicBezTo>
                        <a:lnTo>
                          <a:pt x="546735" y="871252"/>
                        </a:lnTo>
                        <a:cubicBezTo>
                          <a:pt x="546735" y="875062"/>
                          <a:pt x="546545" y="878777"/>
                          <a:pt x="546449" y="882491"/>
                        </a:cubicBezTo>
                        <a:lnTo>
                          <a:pt x="381" y="882491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14" name="Forma libre: forma 13">
                    <a:extLst>
                      <a:ext uri="{FF2B5EF4-FFF2-40B4-BE49-F238E27FC236}">
                        <a16:creationId xmlns:a16="http://schemas.microsoft.com/office/drawing/2014/main" id="{AB5C68EA-E608-49A7-94EF-C8822D29C7A6}"/>
                      </a:ext>
                    </a:extLst>
                  </p:cNvPr>
                  <p:cNvSpPr/>
                  <p:nvPr/>
                </p:nvSpPr>
                <p:spPr>
                  <a:xfrm>
                    <a:off x="1798724" y="2256349"/>
                    <a:ext cx="349776" cy="789488"/>
                  </a:xfrm>
                  <a:custGeom>
                    <a:avLst/>
                    <a:gdLst>
                      <a:gd name="connsiteX0" fmla="*/ 0 w 394525"/>
                      <a:gd name="connsiteY0" fmla="*/ 693229 h 890492"/>
                      <a:gd name="connsiteX1" fmla="*/ 197263 w 394525"/>
                      <a:gd name="connsiteY1" fmla="*/ 890492 h 890492"/>
                      <a:gd name="connsiteX2" fmla="*/ 197263 w 394525"/>
                      <a:gd name="connsiteY2" fmla="*/ 890492 h 890492"/>
                      <a:gd name="connsiteX3" fmla="*/ 394525 w 394525"/>
                      <a:gd name="connsiteY3" fmla="*/ 693229 h 890492"/>
                      <a:gd name="connsiteX4" fmla="*/ 394525 w 394525"/>
                      <a:gd name="connsiteY4" fmla="*/ 197263 h 890492"/>
                      <a:gd name="connsiteX5" fmla="*/ 197263 w 394525"/>
                      <a:gd name="connsiteY5" fmla="*/ 0 h 890492"/>
                      <a:gd name="connsiteX6" fmla="*/ 197263 w 394525"/>
                      <a:gd name="connsiteY6" fmla="*/ 0 h 890492"/>
                      <a:gd name="connsiteX7" fmla="*/ 0 w 394525"/>
                      <a:gd name="connsiteY7" fmla="*/ 197263 h 890492"/>
                      <a:gd name="connsiteX8" fmla="*/ 0 w 394525"/>
                      <a:gd name="connsiteY8" fmla="*/ 693229 h 8904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94525" h="890492">
                        <a:moveTo>
                          <a:pt x="0" y="693229"/>
                        </a:moveTo>
                        <a:cubicBezTo>
                          <a:pt x="0" y="802195"/>
                          <a:pt x="88297" y="890492"/>
                          <a:pt x="197263" y="890492"/>
                        </a:cubicBezTo>
                        <a:lnTo>
                          <a:pt x="197263" y="890492"/>
                        </a:lnTo>
                        <a:cubicBezTo>
                          <a:pt x="306229" y="890492"/>
                          <a:pt x="394525" y="802195"/>
                          <a:pt x="394525" y="693229"/>
                        </a:cubicBezTo>
                        <a:lnTo>
                          <a:pt x="394525" y="197263"/>
                        </a:lnTo>
                        <a:cubicBezTo>
                          <a:pt x="394525" y="88297"/>
                          <a:pt x="306229" y="0"/>
                          <a:pt x="197263" y="0"/>
                        </a:cubicBezTo>
                        <a:lnTo>
                          <a:pt x="197263" y="0"/>
                        </a:lnTo>
                        <a:cubicBezTo>
                          <a:pt x="88297" y="0"/>
                          <a:pt x="0" y="88297"/>
                          <a:pt x="0" y="197263"/>
                        </a:cubicBezTo>
                        <a:lnTo>
                          <a:pt x="0" y="693229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15" name="Forma libre: forma 14">
                    <a:extLst>
                      <a:ext uri="{FF2B5EF4-FFF2-40B4-BE49-F238E27FC236}">
                        <a16:creationId xmlns:a16="http://schemas.microsoft.com/office/drawing/2014/main" id="{853F7937-D750-48DB-B5A9-DB225EE56292}"/>
                      </a:ext>
                    </a:extLst>
                  </p:cNvPr>
                  <p:cNvSpPr/>
                  <p:nvPr/>
                </p:nvSpPr>
                <p:spPr>
                  <a:xfrm>
                    <a:off x="1798808" y="2320529"/>
                    <a:ext cx="342682" cy="725309"/>
                  </a:xfrm>
                  <a:custGeom>
                    <a:avLst/>
                    <a:gdLst>
                      <a:gd name="connsiteX0" fmla="*/ 44482 w 386524"/>
                      <a:gd name="connsiteY0" fmla="*/ 0 h 818102"/>
                      <a:gd name="connsiteX1" fmla="*/ 36576 w 386524"/>
                      <a:gd name="connsiteY1" fmla="*/ 55054 h 818102"/>
                      <a:gd name="connsiteX2" fmla="*/ 36576 w 386524"/>
                      <a:gd name="connsiteY2" fmla="*/ 551021 h 818102"/>
                      <a:gd name="connsiteX3" fmla="*/ 233839 w 386524"/>
                      <a:gd name="connsiteY3" fmla="*/ 748284 h 818102"/>
                      <a:gd name="connsiteX4" fmla="*/ 386525 w 386524"/>
                      <a:gd name="connsiteY4" fmla="*/ 675894 h 818102"/>
                      <a:gd name="connsiteX5" fmla="*/ 197263 w 386524"/>
                      <a:gd name="connsiteY5" fmla="*/ 818102 h 818102"/>
                      <a:gd name="connsiteX6" fmla="*/ 0 w 386524"/>
                      <a:gd name="connsiteY6" fmla="*/ 620839 h 818102"/>
                      <a:gd name="connsiteX7" fmla="*/ 0 w 386524"/>
                      <a:gd name="connsiteY7" fmla="*/ 124873 h 818102"/>
                      <a:gd name="connsiteX8" fmla="*/ 44577 w 386524"/>
                      <a:gd name="connsiteY8" fmla="*/ 95 h 8181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86524" h="818102">
                        <a:moveTo>
                          <a:pt x="44482" y="0"/>
                        </a:moveTo>
                        <a:cubicBezTo>
                          <a:pt x="39433" y="17526"/>
                          <a:pt x="36576" y="35909"/>
                          <a:pt x="36576" y="55054"/>
                        </a:cubicBezTo>
                        <a:lnTo>
                          <a:pt x="36576" y="551021"/>
                        </a:lnTo>
                        <a:cubicBezTo>
                          <a:pt x="36576" y="659987"/>
                          <a:pt x="124873" y="748284"/>
                          <a:pt x="233839" y="748284"/>
                        </a:cubicBezTo>
                        <a:cubicBezTo>
                          <a:pt x="295370" y="748284"/>
                          <a:pt x="350330" y="720090"/>
                          <a:pt x="386525" y="675894"/>
                        </a:cubicBezTo>
                        <a:cubicBezTo>
                          <a:pt x="362712" y="758000"/>
                          <a:pt x="286988" y="818102"/>
                          <a:pt x="197263" y="818102"/>
                        </a:cubicBezTo>
                        <a:cubicBezTo>
                          <a:pt x="88297" y="818102"/>
                          <a:pt x="0" y="729805"/>
                          <a:pt x="0" y="620839"/>
                        </a:cubicBezTo>
                        <a:lnTo>
                          <a:pt x="0" y="124873"/>
                        </a:lnTo>
                        <a:cubicBezTo>
                          <a:pt x="0" y="77533"/>
                          <a:pt x="16764" y="34100"/>
                          <a:pt x="44577" y="95"/>
                        </a:cubicBezTo>
                        <a:close/>
                      </a:path>
                    </a:pathLst>
                  </a:custGeom>
                  <a:solidFill>
                    <a:srgbClr val="0B2584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16" name="Forma libre: forma 15">
                    <a:extLst>
                      <a:ext uri="{FF2B5EF4-FFF2-40B4-BE49-F238E27FC236}">
                        <a16:creationId xmlns:a16="http://schemas.microsoft.com/office/drawing/2014/main" id="{30DA449E-84A3-4563-B7A5-E3221F41EF04}"/>
                      </a:ext>
                    </a:extLst>
                  </p:cNvPr>
                  <p:cNvSpPr/>
                  <p:nvPr/>
                </p:nvSpPr>
                <p:spPr>
                  <a:xfrm>
                    <a:off x="1850320" y="2740733"/>
                    <a:ext cx="246582" cy="246582"/>
                  </a:xfrm>
                  <a:custGeom>
                    <a:avLst/>
                    <a:gdLst>
                      <a:gd name="connsiteX0" fmla="*/ 0 w 278129"/>
                      <a:gd name="connsiteY0" fmla="*/ 139065 h 278129"/>
                      <a:gd name="connsiteX1" fmla="*/ 139065 w 278129"/>
                      <a:gd name="connsiteY1" fmla="*/ 278130 h 278129"/>
                      <a:gd name="connsiteX2" fmla="*/ 278130 w 278129"/>
                      <a:gd name="connsiteY2" fmla="*/ 139065 h 278129"/>
                      <a:gd name="connsiteX3" fmla="*/ 139065 w 278129"/>
                      <a:gd name="connsiteY3" fmla="*/ 0 h 278129"/>
                      <a:gd name="connsiteX4" fmla="*/ 0 w 278129"/>
                      <a:gd name="connsiteY4" fmla="*/ 139065 h 2781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129" h="278129">
                        <a:moveTo>
                          <a:pt x="0" y="139065"/>
                        </a:moveTo>
                        <a:cubicBezTo>
                          <a:pt x="0" y="215837"/>
                          <a:pt x="62293" y="278130"/>
                          <a:pt x="139065" y="278130"/>
                        </a:cubicBezTo>
                        <a:cubicBezTo>
                          <a:pt x="215837" y="278130"/>
                          <a:pt x="278130" y="215932"/>
                          <a:pt x="278130" y="139065"/>
                        </a:cubicBezTo>
                        <a:cubicBezTo>
                          <a:pt x="278130" y="62198"/>
                          <a:pt x="215837" y="0"/>
                          <a:pt x="139065" y="0"/>
                        </a:cubicBezTo>
                        <a:cubicBezTo>
                          <a:pt x="62293" y="0"/>
                          <a:pt x="0" y="62198"/>
                          <a:pt x="0" y="139065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17" name="Forma libre: forma 16">
                    <a:extLst>
                      <a:ext uri="{FF2B5EF4-FFF2-40B4-BE49-F238E27FC236}">
                        <a16:creationId xmlns:a16="http://schemas.microsoft.com/office/drawing/2014/main" id="{1E8977D2-A128-4706-BEA4-E20230C66E67}"/>
                      </a:ext>
                    </a:extLst>
                  </p:cNvPr>
                  <p:cNvSpPr/>
                  <p:nvPr/>
                </p:nvSpPr>
                <p:spPr>
                  <a:xfrm>
                    <a:off x="1883930" y="2774342"/>
                    <a:ext cx="179364" cy="179363"/>
                  </a:xfrm>
                  <a:custGeom>
                    <a:avLst/>
                    <a:gdLst>
                      <a:gd name="connsiteX0" fmla="*/ 0 w 202311"/>
                      <a:gd name="connsiteY0" fmla="*/ 101155 h 202310"/>
                      <a:gd name="connsiteX1" fmla="*/ 101156 w 202311"/>
                      <a:gd name="connsiteY1" fmla="*/ 202311 h 202310"/>
                      <a:gd name="connsiteX2" fmla="*/ 202311 w 202311"/>
                      <a:gd name="connsiteY2" fmla="*/ 101155 h 202310"/>
                      <a:gd name="connsiteX3" fmla="*/ 101156 w 202311"/>
                      <a:gd name="connsiteY3" fmla="*/ 0 h 202310"/>
                      <a:gd name="connsiteX4" fmla="*/ 0 w 202311"/>
                      <a:gd name="connsiteY4" fmla="*/ 101155 h 2023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2311" h="202310">
                        <a:moveTo>
                          <a:pt x="0" y="101155"/>
                        </a:moveTo>
                        <a:cubicBezTo>
                          <a:pt x="0" y="157067"/>
                          <a:pt x="45339" y="202311"/>
                          <a:pt x="101156" y="202311"/>
                        </a:cubicBezTo>
                        <a:cubicBezTo>
                          <a:pt x="156972" y="202311"/>
                          <a:pt x="202311" y="156972"/>
                          <a:pt x="202311" y="101155"/>
                        </a:cubicBezTo>
                        <a:cubicBezTo>
                          <a:pt x="202311" y="45339"/>
                          <a:pt x="156972" y="0"/>
                          <a:pt x="101156" y="0"/>
                        </a:cubicBezTo>
                        <a:cubicBezTo>
                          <a:pt x="45339" y="0"/>
                          <a:pt x="0" y="45339"/>
                          <a:pt x="0" y="10115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18" name="Forma libre: forma 17">
                    <a:extLst>
                      <a:ext uri="{FF2B5EF4-FFF2-40B4-BE49-F238E27FC236}">
                        <a16:creationId xmlns:a16="http://schemas.microsoft.com/office/drawing/2014/main" id="{CA8F9BE3-DF8A-4C32-8B61-16927280B19A}"/>
                      </a:ext>
                    </a:extLst>
                  </p:cNvPr>
                  <p:cNvSpPr/>
                  <p:nvPr/>
                </p:nvSpPr>
                <p:spPr>
                  <a:xfrm>
                    <a:off x="1909939" y="2800352"/>
                    <a:ext cx="127429" cy="127345"/>
                  </a:xfrm>
                  <a:custGeom>
                    <a:avLst/>
                    <a:gdLst>
                      <a:gd name="connsiteX0" fmla="*/ 0 w 143732"/>
                      <a:gd name="connsiteY0" fmla="*/ 71819 h 143637"/>
                      <a:gd name="connsiteX1" fmla="*/ 71819 w 143732"/>
                      <a:gd name="connsiteY1" fmla="*/ 143637 h 143637"/>
                      <a:gd name="connsiteX2" fmla="*/ 143732 w 143732"/>
                      <a:gd name="connsiteY2" fmla="*/ 71819 h 143637"/>
                      <a:gd name="connsiteX3" fmla="*/ 71819 w 143732"/>
                      <a:gd name="connsiteY3" fmla="*/ 0 h 143637"/>
                      <a:gd name="connsiteX4" fmla="*/ 0 w 143732"/>
                      <a:gd name="connsiteY4" fmla="*/ 71819 h 1436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732" h="143637">
                        <a:moveTo>
                          <a:pt x="0" y="71819"/>
                        </a:moveTo>
                        <a:cubicBezTo>
                          <a:pt x="0" y="111538"/>
                          <a:pt x="32195" y="143637"/>
                          <a:pt x="71819" y="143637"/>
                        </a:cubicBezTo>
                        <a:cubicBezTo>
                          <a:pt x="111442" y="143637"/>
                          <a:pt x="143732" y="111443"/>
                          <a:pt x="143732" y="71819"/>
                        </a:cubicBezTo>
                        <a:cubicBezTo>
                          <a:pt x="143732" y="32195"/>
                          <a:pt x="111538" y="0"/>
                          <a:pt x="71819" y="0"/>
                        </a:cubicBezTo>
                        <a:cubicBezTo>
                          <a:pt x="32099" y="0"/>
                          <a:pt x="0" y="32195"/>
                          <a:pt x="0" y="71819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19" name="Forma libre: forma 18">
                    <a:extLst>
                      <a:ext uri="{FF2B5EF4-FFF2-40B4-BE49-F238E27FC236}">
                        <a16:creationId xmlns:a16="http://schemas.microsoft.com/office/drawing/2014/main" id="{909776E1-A620-4231-810C-EC40D1FA990D}"/>
                      </a:ext>
                    </a:extLst>
                  </p:cNvPr>
                  <p:cNvSpPr/>
                  <p:nvPr/>
                </p:nvSpPr>
                <p:spPr>
                  <a:xfrm>
                    <a:off x="1731251" y="2865205"/>
                    <a:ext cx="312282" cy="571870"/>
                  </a:xfrm>
                  <a:custGeom>
                    <a:avLst/>
                    <a:gdLst>
                      <a:gd name="connsiteX0" fmla="*/ 352235 w 352234"/>
                      <a:gd name="connsiteY0" fmla="*/ 592074 h 645033"/>
                      <a:gd name="connsiteX1" fmla="*/ 352235 w 352234"/>
                      <a:gd name="connsiteY1" fmla="*/ 645033 h 645033"/>
                      <a:gd name="connsiteX2" fmla="*/ 286 w 352234"/>
                      <a:gd name="connsiteY2" fmla="*/ 645033 h 645033"/>
                      <a:gd name="connsiteX3" fmla="*/ 0 w 352234"/>
                      <a:gd name="connsiteY3" fmla="*/ 633793 h 645033"/>
                      <a:gd name="connsiteX4" fmla="*/ 0 w 352234"/>
                      <a:gd name="connsiteY4" fmla="*/ 35814 h 645033"/>
                      <a:gd name="connsiteX5" fmla="*/ 2667 w 352234"/>
                      <a:gd name="connsiteY5" fmla="*/ 0 h 645033"/>
                      <a:gd name="connsiteX6" fmla="*/ 352235 w 352234"/>
                      <a:gd name="connsiteY6" fmla="*/ 592169 h 645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2234" h="645033">
                        <a:moveTo>
                          <a:pt x="352235" y="592074"/>
                        </a:moveTo>
                        <a:lnTo>
                          <a:pt x="352235" y="645033"/>
                        </a:lnTo>
                        <a:lnTo>
                          <a:pt x="286" y="645033"/>
                        </a:lnTo>
                        <a:cubicBezTo>
                          <a:pt x="95" y="641318"/>
                          <a:pt x="0" y="637508"/>
                          <a:pt x="0" y="633793"/>
                        </a:cubicBezTo>
                        <a:lnTo>
                          <a:pt x="0" y="35814"/>
                        </a:lnTo>
                        <a:cubicBezTo>
                          <a:pt x="0" y="23622"/>
                          <a:pt x="1048" y="11716"/>
                          <a:pt x="2667" y="0"/>
                        </a:cubicBezTo>
                        <a:cubicBezTo>
                          <a:pt x="4572" y="25527"/>
                          <a:pt x="46292" y="543211"/>
                          <a:pt x="352235" y="592169"/>
                        </a:cubicBez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20" name="Forma libre: forma 19">
                    <a:extLst>
                      <a:ext uri="{FF2B5EF4-FFF2-40B4-BE49-F238E27FC236}">
                        <a16:creationId xmlns:a16="http://schemas.microsoft.com/office/drawing/2014/main" id="{5ADFABBD-FE6F-4C77-9C57-CE8193CBC31B}"/>
                      </a:ext>
                    </a:extLst>
                  </p:cNvPr>
                  <p:cNvSpPr/>
                  <p:nvPr/>
                </p:nvSpPr>
                <p:spPr>
                  <a:xfrm>
                    <a:off x="1904787" y="2390448"/>
                    <a:ext cx="137647" cy="137647"/>
                  </a:xfrm>
                  <a:custGeom>
                    <a:avLst/>
                    <a:gdLst>
                      <a:gd name="connsiteX0" fmla="*/ 0 w 155257"/>
                      <a:gd name="connsiteY0" fmla="*/ 77629 h 155257"/>
                      <a:gd name="connsiteX1" fmla="*/ 77629 w 155257"/>
                      <a:gd name="connsiteY1" fmla="*/ 155258 h 155257"/>
                      <a:gd name="connsiteX2" fmla="*/ 155258 w 155257"/>
                      <a:gd name="connsiteY2" fmla="*/ 77629 h 155257"/>
                      <a:gd name="connsiteX3" fmla="*/ 77629 w 155257"/>
                      <a:gd name="connsiteY3" fmla="*/ 0 h 155257"/>
                      <a:gd name="connsiteX4" fmla="*/ 0 w 155257"/>
                      <a:gd name="connsiteY4" fmla="*/ 77629 h 1552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5257" h="155257">
                        <a:moveTo>
                          <a:pt x="0" y="77629"/>
                        </a:moveTo>
                        <a:cubicBezTo>
                          <a:pt x="0" y="120491"/>
                          <a:pt x="34766" y="155258"/>
                          <a:pt x="77629" y="155258"/>
                        </a:cubicBezTo>
                        <a:cubicBezTo>
                          <a:pt x="120491" y="155258"/>
                          <a:pt x="155258" y="120491"/>
                          <a:pt x="155258" y="77629"/>
                        </a:cubicBezTo>
                        <a:cubicBezTo>
                          <a:pt x="155258" y="34766"/>
                          <a:pt x="120491" y="0"/>
                          <a:pt x="77629" y="0"/>
                        </a:cubicBezTo>
                        <a:cubicBezTo>
                          <a:pt x="34766" y="0"/>
                          <a:pt x="0" y="34766"/>
                          <a:pt x="0" y="77629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21" name="Forma libre: forma 20">
                    <a:extLst>
                      <a:ext uri="{FF2B5EF4-FFF2-40B4-BE49-F238E27FC236}">
                        <a16:creationId xmlns:a16="http://schemas.microsoft.com/office/drawing/2014/main" id="{3AC9BAAD-7C25-4186-91B6-33E26CE6F22F}"/>
                      </a:ext>
                    </a:extLst>
                  </p:cNvPr>
                  <p:cNvSpPr/>
                  <p:nvPr/>
                </p:nvSpPr>
                <p:spPr>
                  <a:xfrm>
                    <a:off x="1923533" y="2409194"/>
                    <a:ext cx="100153" cy="100153"/>
                  </a:xfrm>
                  <a:custGeom>
                    <a:avLst/>
                    <a:gdLst>
                      <a:gd name="connsiteX0" fmla="*/ 0 w 112966"/>
                      <a:gd name="connsiteY0" fmla="*/ 56483 h 112966"/>
                      <a:gd name="connsiteX1" fmla="*/ 56483 w 112966"/>
                      <a:gd name="connsiteY1" fmla="*/ 112967 h 112966"/>
                      <a:gd name="connsiteX2" fmla="*/ 112967 w 112966"/>
                      <a:gd name="connsiteY2" fmla="*/ 56483 h 112966"/>
                      <a:gd name="connsiteX3" fmla="*/ 56483 w 112966"/>
                      <a:gd name="connsiteY3" fmla="*/ 0 h 112966"/>
                      <a:gd name="connsiteX4" fmla="*/ 0 w 112966"/>
                      <a:gd name="connsiteY4" fmla="*/ 56483 h 112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2966" h="112966">
                        <a:moveTo>
                          <a:pt x="0" y="56483"/>
                        </a:moveTo>
                        <a:cubicBezTo>
                          <a:pt x="0" y="87630"/>
                          <a:pt x="25337" y="112967"/>
                          <a:pt x="56483" y="112967"/>
                        </a:cubicBezTo>
                        <a:cubicBezTo>
                          <a:pt x="87630" y="112967"/>
                          <a:pt x="112967" y="87630"/>
                          <a:pt x="112967" y="56483"/>
                        </a:cubicBezTo>
                        <a:cubicBezTo>
                          <a:pt x="112967" y="25336"/>
                          <a:pt x="87630" y="0"/>
                          <a:pt x="56483" y="0"/>
                        </a:cubicBezTo>
                        <a:cubicBezTo>
                          <a:pt x="25337" y="0"/>
                          <a:pt x="0" y="25336"/>
                          <a:pt x="0" y="5648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22" name="Forma libre: forma 21">
                    <a:extLst>
                      <a:ext uri="{FF2B5EF4-FFF2-40B4-BE49-F238E27FC236}">
                        <a16:creationId xmlns:a16="http://schemas.microsoft.com/office/drawing/2014/main" id="{A045B55A-EE2E-4F91-92EC-74F65068BF1A}"/>
                      </a:ext>
                    </a:extLst>
                  </p:cNvPr>
                  <p:cNvSpPr/>
                  <p:nvPr/>
                </p:nvSpPr>
                <p:spPr>
                  <a:xfrm>
                    <a:off x="1938057" y="2423716"/>
                    <a:ext cx="71103" cy="71103"/>
                  </a:xfrm>
                  <a:custGeom>
                    <a:avLst/>
                    <a:gdLst>
                      <a:gd name="connsiteX0" fmla="*/ 0 w 80200"/>
                      <a:gd name="connsiteY0" fmla="*/ 40100 h 80200"/>
                      <a:gd name="connsiteX1" fmla="*/ 40100 w 80200"/>
                      <a:gd name="connsiteY1" fmla="*/ 80200 h 80200"/>
                      <a:gd name="connsiteX2" fmla="*/ 80200 w 80200"/>
                      <a:gd name="connsiteY2" fmla="*/ 40100 h 80200"/>
                      <a:gd name="connsiteX3" fmla="*/ 40100 w 80200"/>
                      <a:gd name="connsiteY3" fmla="*/ 0 h 80200"/>
                      <a:gd name="connsiteX4" fmla="*/ 0 w 80200"/>
                      <a:gd name="connsiteY4" fmla="*/ 40100 h 80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200" h="80200">
                        <a:moveTo>
                          <a:pt x="0" y="40100"/>
                        </a:moveTo>
                        <a:cubicBezTo>
                          <a:pt x="0" y="62294"/>
                          <a:pt x="18002" y="80200"/>
                          <a:pt x="40100" y="80200"/>
                        </a:cubicBezTo>
                        <a:cubicBezTo>
                          <a:pt x="62198" y="80200"/>
                          <a:pt x="80200" y="62198"/>
                          <a:pt x="80200" y="40100"/>
                        </a:cubicBezTo>
                        <a:cubicBezTo>
                          <a:pt x="80200" y="18002"/>
                          <a:pt x="62198" y="0"/>
                          <a:pt x="40100" y="0"/>
                        </a:cubicBezTo>
                        <a:cubicBezTo>
                          <a:pt x="18002" y="0"/>
                          <a:pt x="0" y="18002"/>
                          <a:pt x="0" y="40100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</p:grpSp>
        </p:grpSp>
      </p:grpSp>
      <p:grpSp>
        <p:nvGrpSpPr>
          <p:cNvPr id="67" name="Grupo 66">
            <a:extLst>
              <a:ext uri="{FF2B5EF4-FFF2-40B4-BE49-F238E27FC236}">
                <a16:creationId xmlns:a16="http://schemas.microsoft.com/office/drawing/2014/main" id="{9CDFB702-24B1-4C42-AF3E-02697ECBD52B}"/>
              </a:ext>
            </a:extLst>
          </p:cNvPr>
          <p:cNvGrpSpPr/>
          <p:nvPr/>
        </p:nvGrpSpPr>
        <p:grpSpPr>
          <a:xfrm>
            <a:off x="749411" y="1874353"/>
            <a:ext cx="1137308" cy="1400383"/>
            <a:chOff x="1543376" y="4247096"/>
            <a:chExt cx="589402" cy="725739"/>
          </a:xfrm>
        </p:grpSpPr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8AB2ED2A-4977-4DDA-B240-943A23A179C2}"/>
                </a:ext>
              </a:extLst>
            </p:cNvPr>
            <p:cNvSpPr/>
            <p:nvPr/>
          </p:nvSpPr>
          <p:spPr>
            <a:xfrm rot="20250002">
              <a:off x="1543376" y="4290949"/>
              <a:ext cx="589402" cy="589402"/>
            </a:xfrm>
            <a:custGeom>
              <a:avLst/>
              <a:gdLst>
                <a:gd name="connsiteX0" fmla="*/ 679514 w 679513"/>
                <a:gd name="connsiteY0" fmla="*/ 339757 h 679513"/>
                <a:gd name="connsiteX1" fmla="*/ 339757 w 679513"/>
                <a:gd name="connsiteY1" fmla="*/ 679514 h 679513"/>
                <a:gd name="connsiteX2" fmla="*/ 0 w 679513"/>
                <a:gd name="connsiteY2" fmla="*/ 339757 h 679513"/>
                <a:gd name="connsiteX3" fmla="*/ 339757 w 679513"/>
                <a:gd name="connsiteY3" fmla="*/ 0 h 679513"/>
                <a:gd name="connsiteX4" fmla="*/ 679514 w 679513"/>
                <a:gd name="connsiteY4" fmla="*/ 339757 h 679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513" h="679513">
                  <a:moveTo>
                    <a:pt x="679514" y="339757"/>
                  </a:moveTo>
                  <a:cubicBezTo>
                    <a:pt x="679514" y="527399"/>
                    <a:pt x="527399" y="679514"/>
                    <a:pt x="339757" y="679514"/>
                  </a:cubicBezTo>
                  <a:cubicBezTo>
                    <a:pt x="152114" y="679514"/>
                    <a:pt x="0" y="527399"/>
                    <a:pt x="0" y="339757"/>
                  </a:cubicBezTo>
                  <a:cubicBezTo>
                    <a:pt x="0" y="152114"/>
                    <a:pt x="152114" y="0"/>
                    <a:pt x="339757" y="0"/>
                  </a:cubicBezTo>
                  <a:cubicBezTo>
                    <a:pt x="527399" y="0"/>
                    <a:pt x="679514" y="152114"/>
                    <a:pt x="679514" y="339757"/>
                  </a:cubicBezTo>
                  <a:close/>
                </a:path>
              </a:pathLst>
            </a:custGeom>
            <a:solidFill>
              <a:srgbClr val="1E44C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" name="CuadroTexto 57">
              <a:extLst>
                <a:ext uri="{FF2B5EF4-FFF2-40B4-BE49-F238E27FC236}">
                  <a16:creationId xmlns:a16="http://schemas.microsoft.com/office/drawing/2014/main" id="{4D1D87CD-A39A-472C-A0CB-19A4849C9B50}"/>
                </a:ext>
              </a:extLst>
            </p:cNvPr>
            <p:cNvSpPr txBox="1"/>
            <p:nvPr/>
          </p:nvSpPr>
          <p:spPr>
            <a:xfrm>
              <a:off x="1674137" y="4247096"/>
              <a:ext cx="330138" cy="7257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s-MX" sz="8500" b="1" spc="190" baseline="0" dirty="0">
                  <a:solidFill>
                    <a:srgbClr val="FFFFFF"/>
                  </a:solidFill>
                  <a:latin typeface="Montserrat" pitchFamily="2" charset="0"/>
                  <a:ea typeface="Open Sans"/>
                  <a:cs typeface="Open Sans"/>
                  <a:sym typeface="Open Sans"/>
                  <a:rtl val="0"/>
                </a:rPr>
                <a:t>1</a:t>
              </a:r>
            </a:p>
          </p:txBody>
        </p:sp>
      </p:grpSp>
      <p:grpSp>
        <p:nvGrpSpPr>
          <p:cNvPr id="62" name="Grupo 61">
            <a:extLst>
              <a:ext uri="{FF2B5EF4-FFF2-40B4-BE49-F238E27FC236}">
                <a16:creationId xmlns:a16="http://schemas.microsoft.com/office/drawing/2014/main" id="{4A2C0806-5496-4DB0-BC6E-9EBEC13C2981}"/>
              </a:ext>
            </a:extLst>
          </p:cNvPr>
          <p:cNvGrpSpPr/>
          <p:nvPr/>
        </p:nvGrpSpPr>
        <p:grpSpPr>
          <a:xfrm>
            <a:off x="2635401" y="2028489"/>
            <a:ext cx="3057342" cy="4280871"/>
            <a:chOff x="2573082" y="2028489"/>
            <a:chExt cx="2934136" cy="4280871"/>
          </a:xfrm>
        </p:grpSpPr>
        <p:sp>
          <p:nvSpPr>
            <p:cNvPr id="63" name="Rectángulo 62">
              <a:extLst>
                <a:ext uri="{FF2B5EF4-FFF2-40B4-BE49-F238E27FC236}">
                  <a16:creationId xmlns:a16="http://schemas.microsoft.com/office/drawing/2014/main" id="{90E65830-4163-4FE2-8681-78BB7F4EA83C}"/>
                </a:ext>
              </a:extLst>
            </p:cNvPr>
            <p:cNvSpPr/>
            <p:nvPr/>
          </p:nvSpPr>
          <p:spPr>
            <a:xfrm>
              <a:off x="2650534" y="2028489"/>
              <a:ext cx="2856684" cy="2804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s-MX" sz="1400" b="1" dirty="0" err="1">
                  <a:solidFill>
                    <a:schemeClr val="tx1"/>
                  </a:solidFill>
                  <a:latin typeface="Montserrat" pitchFamily="2" charset="0"/>
                </a:rPr>
                <a:t>Lorem</a:t>
              </a:r>
              <a:r>
                <a:rPr lang="es-MX" sz="1400" b="1" dirty="0">
                  <a:solidFill>
                    <a:schemeClr val="tx1"/>
                  </a:solidFill>
                  <a:latin typeface="Montserrat" pitchFamily="2" charset="0"/>
                </a:rPr>
                <a:t> </a:t>
              </a:r>
              <a:r>
                <a:rPr lang="es-MX" sz="1400" b="1" dirty="0" err="1">
                  <a:solidFill>
                    <a:schemeClr val="tx1"/>
                  </a:solidFill>
                  <a:latin typeface="Montserrat" pitchFamily="2" charset="0"/>
                </a:rPr>
                <a:t>ipsum</a:t>
              </a:r>
              <a:r>
                <a:rPr lang="es-MX" sz="1400" b="1" dirty="0">
                  <a:solidFill>
                    <a:schemeClr val="tx1"/>
                  </a:solidFill>
                  <a:latin typeface="Montserrat" pitchFamily="2" charset="0"/>
                </a:rPr>
                <a:t> dolor</a:t>
              </a:r>
            </a:p>
          </p:txBody>
        </p:sp>
        <p:sp>
          <p:nvSpPr>
            <p:cNvPr id="64" name="Rectángulo 63">
              <a:extLst>
                <a:ext uri="{FF2B5EF4-FFF2-40B4-BE49-F238E27FC236}">
                  <a16:creationId xmlns:a16="http://schemas.microsoft.com/office/drawing/2014/main" id="{30786E21-2FE1-4588-9050-A53ACEE22BC4}"/>
                </a:ext>
              </a:extLst>
            </p:cNvPr>
            <p:cNvSpPr/>
            <p:nvPr/>
          </p:nvSpPr>
          <p:spPr>
            <a:xfrm>
              <a:off x="2573082" y="2440929"/>
              <a:ext cx="2934136" cy="38684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s-MX" sz="1600" dirty="0">
                  <a:solidFill>
                    <a:schemeClr val="tx1"/>
                  </a:solidFill>
                </a:rPr>
                <a:t>dolor </a:t>
              </a:r>
              <a:r>
                <a:rPr lang="es-MX" sz="1600" dirty="0" err="1">
                  <a:solidFill>
                    <a:schemeClr val="tx1"/>
                  </a:solidFill>
                </a:rPr>
                <a:t>sit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amet</a:t>
              </a:r>
              <a:r>
                <a:rPr lang="es-MX" sz="1600" dirty="0">
                  <a:solidFill>
                    <a:schemeClr val="tx1"/>
                  </a:solidFill>
                </a:rPr>
                <a:t>, </a:t>
              </a:r>
              <a:r>
                <a:rPr lang="es-MX" sz="1600" dirty="0" err="1">
                  <a:solidFill>
                    <a:schemeClr val="tx1"/>
                  </a:solidFill>
                </a:rPr>
                <a:t>consectetur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adipiscing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elit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Integer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nec</a:t>
              </a:r>
              <a:r>
                <a:rPr lang="es-MX" sz="1600" dirty="0">
                  <a:solidFill>
                    <a:schemeClr val="tx1"/>
                  </a:solidFill>
                </a:rPr>
                <a:t> odio. </a:t>
              </a:r>
              <a:r>
                <a:rPr lang="es-MX" sz="1600" dirty="0" err="1">
                  <a:solidFill>
                    <a:schemeClr val="tx1"/>
                  </a:solidFill>
                </a:rPr>
                <a:t>Praesent</a:t>
              </a:r>
              <a:r>
                <a:rPr lang="es-MX" sz="1600" dirty="0">
                  <a:solidFill>
                    <a:schemeClr val="tx1"/>
                  </a:solidFill>
                </a:rPr>
                <a:t> libero. Sed </a:t>
              </a:r>
              <a:r>
                <a:rPr lang="es-MX" sz="1600" dirty="0" err="1">
                  <a:solidFill>
                    <a:schemeClr val="tx1"/>
                  </a:solidFill>
                </a:rPr>
                <a:t>cursus</a:t>
              </a:r>
              <a:r>
                <a:rPr lang="es-MX" sz="1600" dirty="0">
                  <a:solidFill>
                    <a:schemeClr val="tx1"/>
                  </a:solidFill>
                </a:rPr>
                <a:t> ante </a:t>
              </a:r>
              <a:r>
                <a:rPr lang="es-MX" sz="1600" dirty="0" err="1">
                  <a:solidFill>
                    <a:schemeClr val="tx1"/>
                  </a:solidFill>
                </a:rPr>
                <a:t>dapibus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diam</a:t>
              </a:r>
              <a:r>
                <a:rPr lang="es-MX" sz="1600" dirty="0">
                  <a:solidFill>
                    <a:schemeClr val="tx1"/>
                  </a:solidFill>
                </a:rPr>
                <a:t>. Sed </a:t>
              </a:r>
              <a:r>
                <a:rPr lang="es-MX" sz="1600" dirty="0" err="1">
                  <a:solidFill>
                    <a:schemeClr val="tx1"/>
                  </a:solidFill>
                </a:rPr>
                <a:t>nisi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Nulla</a:t>
              </a:r>
              <a:endParaRPr lang="es-MX" sz="1600" dirty="0">
                <a:solidFill>
                  <a:schemeClr val="tx1"/>
                </a:solidFill>
              </a:endParaRPr>
            </a:p>
            <a:p>
              <a:pPr algn="ctr"/>
              <a:r>
                <a:rPr lang="es-MX" sz="1600" dirty="0">
                  <a:solidFill>
                    <a:schemeClr val="tx1"/>
                  </a:solidFill>
                </a:rPr>
                <a:t>dolor </a:t>
              </a:r>
              <a:r>
                <a:rPr lang="es-MX" sz="1600" dirty="0" err="1">
                  <a:solidFill>
                    <a:schemeClr val="tx1"/>
                  </a:solidFill>
                </a:rPr>
                <a:t>sit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amet</a:t>
              </a:r>
              <a:r>
                <a:rPr lang="es-MX" sz="1600" dirty="0">
                  <a:solidFill>
                    <a:schemeClr val="tx1"/>
                  </a:solidFill>
                </a:rPr>
                <a:t>, </a:t>
              </a:r>
              <a:r>
                <a:rPr lang="es-MX" sz="1600" dirty="0" err="1">
                  <a:solidFill>
                    <a:schemeClr val="tx1"/>
                  </a:solidFill>
                </a:rPr>
                <a:t>consectetur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adipiscing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elit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Integer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nec</a:t>
              </a:r>
              <a:r>
                <a:rPr lang="es-MX" sz="1600" dirty="0">
                  <a:solidFill>
                    <a:schemeClr val="tx1"/>
                  </a:solidFill>
                </a:rPr>
                <a:t> odio. </a:t>
              </a:r>
              <a:r>
                <a:rPr lang="es-MX" sz="1600" dirty="0" err="1">
                  <a:solidFill>
                    <a:schemeClr val="tx1"/>
                  </a:solidFill>
                </a:rPr>
                <a:t>Praesent</a:t>
              </a:r>
              <a:r>
                <a:rPr lang="es-MX" sz="1600" dirty="0">
                  <a:solidFill>
                    <a:schemeClr val="tx1"/>
                  </a:solidFill>
                </a:rPr>
                <a:t> libero. Sed </a:t>
              </a:r>
              <a:r>
                <a:rPr lang="es-MX" sz="1600" dirty="0" err="1">
                  <a:solidFill>
                    <a:schemeClr val="tx1"/>
                  </a:solidFill>
                </a:rPr>
                <a:t>cursus</a:t>
              </a:r>
              <a:r>
                <a:rPr lang="es-MX" sz="1600" dirty="0">
                  <a:solidFill>
                    <a:schemeClr val="tx1"/>
                  </a:solidFill>
                </a:rPr>
                <a:t> ante </a:t>
              </a:r>
              <a:r>
                <a:rPr lang="es-MX" sz="1600" dirty="0" err="1">
                  <a:solidFill>
                    <a:schemeClr val="tx1"/>
                  </a:solidFill>
                </a:rPr>
                <a:t>dapibus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diam</a:t>
              </a:r>
              <a:r>
                <a:rPr lang="es-MX" sz="1600" dirty="0">
                  <a:solidFill>
                    <a:schemeClr val="tx1"/>
                  </a:solidFill>
                </a:rPr>
                <a:t>. Sed </a:t>
              </a:r>
              <a:r>
                <a:rPr lang="es-MX" sz="1600" dirty="0" err="1">
                  <a:solidFill>
                    <a:schemeClr val="tx1"/>
                  </a:solidFill>
                </a:rPr>
                <a:t>nisi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Nulla</a:t>
              </a:r>
              <a:endParaRPr lang="es-MX" sz="1600" dirty="0">
                <a:solidFill>
                  <a:schemeClr val="tx1"/>
                </a:solidFill>
              </a:endParaRPr>
            </a:p>
            <a:p>
              <a:pPr algn="ctr"/>
              <a:r>
                <a:rPr lang="es-MX" sz="1600" dirty="0">
                  <a:solidFill>
                    <a:schemeClr val="tx1"/>
                  </a:solidFill>
                </a:rPr>
                <a:t>dolor </a:t>
              </a:r>
              <a:r>
                <a:rPr lang="es-MX" sz="1600" dirty="0" err="1">
                  <a:solidFill>
                    <a:schemeClr val="tx1"/>
                  </a:solidFill>
                </a:rPr>
                <a:t>sit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amet</a:t>
              </a:r>
              <a:r>
                <a:rPr lang="es-MX" sz="1600" dirty="0">
                  <a:solidFill>
                    <a:schemeClr val="tx1"/>
                  </a:solidFill>
                </a:rPr>
                <a:t>, </a:t>
              </a:r>
              <a:r>
                <a:rPr lang="es-MX" sz="1600" dirty="0" err="1">
                  <a:solidFill>
                    <a:schemeClr val="tx1"/>
                  </a:solidFill>
                </a:rPr>
                <a:t>consectetur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adipiscing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elit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Integer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nec</a:t>
              </a:r>
              <a:r>
                <a:rPr lang="es-MX" sz="1600" dirty="0">
                  <a:solidFill>
                    <a:schemeClr val="tx1"/>
                  </a:solidFill>
                </a:rPr>
                <a:t> odio. </a:t>
              </a:r>
              <a:r>
                <a:rPr lang="es-MX" sz="1600" dirty="0" err="1">
                  <a:solidFill>
                    <a:schemeClr val="tx1"/>
                  </a:solidFill>
                </a:rPr>
                <a:t>Praesent</a:t>
              </a:r>
              <a:r>
                <a:rPr lang="es-MX" sz="1600" dirty="0">
                  <a:solidFill>
                    <a:schemeClr val="tx1"/>
                  </a:solidFill>
                </a:rPr>
                <a:t> libero. Sed </a:t>
              </a:r>
              <a:r>
                <a:rPr lang="es-MX" sz="1600" dirty="0" err="1">
                  <a:solidFill>
                    <a:schemeClr val="tx1"/>
                  </a:solidFill>
                </a:rPr>
                <a:t>cursus</a:t>
              </a:r>
              <a:r>
                <a:rPr lang="es-MX" sz="1600" dirty="0">
                  <a:solidFill>
                    <a:schemeClr val="tx1"/>
                  </a:solidFill>
                </a:rPr>
                <a:t> ante </a:t>
              </a:r>
              <a:r>
                <a:rPr lang="es-MX" sz="1600" dirty="0" err="1">
                  <a:solidFill>
                    <a:schemeClr val="tx1"/>
                  </a:solidFill>
                </a:rPr>
                <a:t>dapibus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diam</a:t>
              </a:r>
              <a:r>
                <a:rPr lang="es-MX" sz="1600" dirty="0">
                  <a:solidFill>
                    <a:schemeClr val="tx1"/>
                  </a:solidFill>
                </a:rPr>
                <a:t>. Sed </a:t>
              </a:r>
              <a:r>
                <a:rPr lang="es-MX" sz="1600" dirty="0" err="1">
                  <a:solidFill>
                    <a:schemeClr val="tx1"/>
                  </a:solidFill>
                </a:rPr>
                <a:t>nisi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Nulla</a:t>
              </a:r>
              <a:endParaRPr lang="es-MX" sz="1600" dirty="0">
                <a:solidFill>
                  <a:schemeClr val="tx1"/>
                </a:solidFill>
              </a:endParaRPr>
            </a:p>
            <a:p>
              <a:pPr algn="ctr"/>
              <a:endParaRPr lang="es-MX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68" name="Gráfico 353">
            <a:extLst>
              <a:ext uri="{FF2B5EF4-FFF2-40B4-BE49-F238E27FC236}">
                <a16:creationId xmlns:a16="http://schemas.microsoft.com/office/drawing/2014/main" id="{972D2A01-941A-40DA-B9DB-CFB1CDC7AAA0}"/>
              </a:ext>
            </a:extLst>
          </p:cNvPr>
          <p:cNvSpPr/>
          <p:nvPr/>
        </p:nvSpPr>
        <p:spPr>
          <a:xfrm>
            <a:off x="-21576" y="6462680"/>
            <a:ext cx="12213576" cy="398976"/>
          </a:xfrm>
          <a:custGeom>
            <a:avLst/>
            <a:gdLst>
              <a:gd name="connsiteX0" fmla="*/ 0 w 12192000"/>
              <a:gd name="connsiteY0" fmla="*/ 0 h 829462"/>
              <a:gd name="connsiteX1" fmla="*/ 12192000 w 12192000"/>
              <a:gd name="connsiteY1" fmla="*/ 0 h 829462"/>
              <a:gd name="connsiteX2" fmla="*/ 12192000 w 12192000"/>
              <a:gd name="connsiteY2" fmla="*/ 829462 h 829462"/>
              <a:gd name="connsiteX3" fmla="*/ 0 w 12192000"/>
              <a:gd name="connsiteY3" fmla="*/ 829462 h 82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829462">
                <a:moveTo>
                  <a:pt x="0" y="0"/>
                </a:moveTo>
                <a:lnTo>
                  <a:pt x="12192000" y="0"/>
                </a:lnTo>
                <a:lnTo>
                  <a:pt x="12192000" y="829462"/>
                </a:lnTo>
                <a:lnTo>
                  <a:pt x="0" y="829462"/>
                </a:lnTo>
                <a:close/>
              </a:path>
            </a:pathLst>
          </a:custGeom>
          <a:solidFill>
            <a:srgbClr val="1E44C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9" name="Gráfico 346">
            <a:extLst>
              <a:ext uri="{FF2B5EF4-FFF2-40B4-BE49-F238E27FC236}">
                <a16:creationId xmlns:a16="http://schemas.microsoft.com/office/drawing/2014/main" id="{331F576F-D1BB-40D0-985B-92FE5FD7F63B}"/>
              </a:ext>
            </a:extLst>
          </p:cNvPr>
          <p:cNvSpPr txBox="1"/>
          <p:nvPr/>
        </p:nvSpPr>
        <p:spPr>
          <a:xfrm>
            <a:off x="48545" y="6515193"/>
            <a:ext cx="252312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1500" b="1" spc="169" dirty="0">
                <a:solidFill>
                  <a:schemeClr val="bg1"/>
                </a:solidFill>
                <a:latin typeface="Montserrat"/>
                <a:sym typeface="Montserrat"/>
                <a:rtl val="0"/>
              </a:rPr>
              <a:t>UXELEARNING.COM</a:t>
            </a:r>
            <a:endParaRPr lang="es-MX" sz="1500" b="1" spc="169" baseline="0" dirty="0">
              <a:solidFill>
                <a:schemeClr val="bg1"/>
              </a:solidFill>
              <a:latin typeface="Montserrat"/>
              <a:sym typeface="Montserrat"/>
              <a:rtl val="0"/>
            </a:endParaRPr>
          </a:p>
        </p:txBody>
      </p:sp>
      <p:sp>
        <p:nvSpPr>
          <p:cNvPr id="70" name="Forma libre: forma 69">
            <a:extLst>
              <a:ext uri="{FF2B5EF4-FFF2-40B4-BE49-F238E27FC236}">
                <a16:creationId xmlns:a16="http://schemas.microsoft.com/office/drawing/2014/main" id="{4CF76EC2-6888-43BE-92C8-A2D85D27D0C2}"/>
              </a:ext>
            </a:extLst>
          </p:cNvPr>
          <p:cNvSpPr/>
          <p:nvPr/>
        </p:nvSpPr>
        <p:spPr>
          <a:xfrm>
            <a:off x="10250902" y="6533336"/>
            <a:ext cx="316896" cy="257460"/>
          </a:xfrm>
          <a:custGeom>
            <a:avLst/>
            <a:gdLst>
              <a:gd name="connsiteX0" fmla="*/ 316897 w 316896"/>
              <a:gd name="connsiteY0" fmla="*/ 30480 h 257460"/>
              <a:gd name="connsiteX1" fmla="*/ 279464 w 316896"/>
              <a:gd name="connsiteY1" fmla="*/ 40767 h 257460"/>
              <a:gd name="connsiteX2" fmla="*/ 308039 w 316896"/>
              <a:gd name="connsiteY2" fmla="*/ 4858 h 257460"/>
              <a:gd name="connsiteX3" fmla="*/ 266891 w 316896"/>
              <a:gd name="connsiteY3" fmla="*/ 20574 h 257460"/>
              <a:gd name="connsiteX4" fmla="*/ 219456 w 316896"/>
              <a:gd name="connsiteY4" fmla="*/ 0 h 257460"/>
              <a:gd name="connsiteX5" fmla="*/ 154496 w 316896"/>
              <a:gd name="connsiteY5" fmla="*/ 64961 h 257460"/>
              <a:gd name="connsiteX6" fmla="*/ 156019 w 316896"/>
              <a:gd name="connsiteY6" fmla="*/ 79820 h 257460"/>
              <a:gd name="connsiteX7" fmla="*/ 22098 w 316896"/>
              <a:gd name="connsiteY7" fmla="*/ 11906 h 257460"/>
              <a:gd name="connsiteX8" fmla="*/ 13240 w 316896"/>
              <a:gd name="connsiteY8" fmla="*/ 44768 h 257460"/>
              <a:gd name="connsiteX9" fmla="*/ 42101 w 316896"/>
              <a:gd name="connsiteY9" fmla="*/ 98774 h 257460"/>
              <a:gd name="connsiteX10" fmla="*/ 12764 w 316896"/>
              <a:gd name="connsiteY10" fmla="*/ 90773 h 257460"/>
              <a:gd name="connsiteX11" fmla="*/ 12764 w 316896"/>
              <a:gd name="connsiteY11" fmla="*/ 91440 h 257460"/>
              <a:gd name="connsiteX12" fmla="*/ 64770 w 316896"/>
              <a:gd name="connsiteY12" fmla="*/ 155258 h 257460"/>
              <a:gd name="connsiteX13" fmla="*/ 47720 w 316896"/>
              <a:gd name="connsiteY13" fmla="*/ 157353 h 257460"/>
              <a:gd name="connsiteX14" fmla="*/ 35433 w 316896"/>
              <a:gd name="connsiteY14" fmla="*/ 156210 h 257460"/>
              <a:gd name="connsiteX15" fmla="*/ 96107 w 316896"/>
              <a:gd name="connsiteY15" fmla="*/ 201454 h 257460"/>
              <a:gd name="connsiteX16" fmla="*/ 15526 w 316896"/>
              <a:gd name="connsiteY16" fmla="*/ 229172 h 257460"/>
              <a:gd name="connsiteX17" fmla="*/ 0 w 316896"/>
              <a:gd name="connsiteY17" fmla="*/ 228314 h 257460"/>
              <a:gd name="connsiteX18" fmla="*/ 99632 w 316896"/>
              <a:gd name="connsiteY18" fmla="*/ 257461 h 257460"/>
              <a:gd name="connsiteX19" fmla="*/ 284512 w 316896"/>
              <a:gd name="connsiteY19" fmla="*/ 72581 h 257460"/>
              <a:gd name="connsiteX20" fmla="*/ 284226 w 316896"/>
              <a:gd name="connsiteY20" fmla="*/ 64198 h 257460"/>
              <a:gd name="connsiteX21" fmla="*/ 316801 w 316896"/>
              <a:gd name="connsiteY21" fmla="*/ 30480 h 257460"/>
              <a:gd name="connsiteX22" fmla="*/ 316801 w 316896"/>
              <a:gd name="connsiteY22" fmla="*/ 30480 h 257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16896" h="257460">
                <a:moveTo>
                  <a:pt x="316897" y="30480"/>
                </a:moveTo>
                <a:cubicBezTo>
                  <a:pt x="305086" y="35624"/>
                  <a:pt x="292513" y="39053"/>
                  <a:pt x="279464" y="40767"/>
                </a:cubicBezTo>
                <a:cubicBezTo>
                  <a:pt x="292894" y="32766"/>
                  <a:pt x="303181" y="20098"/>
                  <a:pt x="308039" y="4858"/>
                </a:cubicBezTo>
                <a:cubicBezTo>
                  <a:pt x="295466" y="12383"/>
                  <a:pt x="281654" y="17621"/>
                  <a:pt x="266891" y="20574"/>
                </a:cubicBezTo>
                <a:cubicBezTo>
                  <a:pt x="254984" y="7906"/>
                  <a:pt x="237935" y="0"/>
                  <a:pt x="219456" y="0"/>
                </a:cubicBezTo>
                <a:cubicBezTo>
                  <a:pt x="183452" y="0"/>
                  <a:pt x="154496" y="29147"/>
                  <a:pt x="154496" y="64961"/>
                </a:cubicBezTo>
                <a:cubicBezTo>
                  <a:pt x="154496" y="70104"/>
                  <a:pt x="154972" y="75057"/>
                  <a:pt x="156019" y="79820"/>
                </a:cubicBezTo>
                <a:cubicBezTo>
                  <a:pt x="102013" y="77153"/>
                  <a:pt x="54197" y="51340"/>
                  <a:pt x="22098" y="11906"/>
                </a:cubicBezTo>
                <a:cubicBezTo>
                  <a:pt x="16478" y="21622"/>
                  <a:pt x="13240" y="32766"/>
                  <a:pt x="13240" y="44768"/>
                </a:cubicBezTo>
                <a:cubicBezTo>
                  <a:pt x="13240" y="67247"/>
                  <a:pt x="24860" y="87249"/>
                  <a:pt x="42101" y="98774"/>
                </a:cubicBezTo>
                <a:cubicBezTo>
                  <a:pt x="31623" y="98584"/>
                  <a:pt x="21431" y="95536"/>
                  <a:pt x="12764" y="90773"/>
                </a:cubicBezTo>
                <a:lnTo>
                  <a:pt x="12764" y="91440"/>
                </a:lnTo>
                <a:cubicBezTo>
                  <a:pt x="12764" y="122968"/>
                  <a:pt x="35243" y="149257"/>
                  <a:pt x="64770" y="155258"/>
                </a:cubicBezTo>
                <a:cubicBezTo>
                  <a:pt x="59436" y="156686"/>
                  <a:pt x="53721" y="157353"/>
                  <a:pt x="47720" y="157353"/>
                </a:cubicBezTo>
                <a:cubicBezTo>
                  <a:pt x="43529" y="157353"/>
                  <a:pt x="39338" y="157163"/>
                  <a:pt x="35433" y="156210"/>
                </a:cubicBezTo>
                <a:cubicBezTo>
                  <a:pt x="43815" y="181928"/>
                  <a:pt x="67723" y="200882"/>
                  <a:pt x="96107" y="201454"/>
                </a:cubicBezTo>
                <a:cubicBezTo>
                  <a:pt x="74009" y="218789"/>
                  <a:pt x="45911" y="229172"/>
                  <a:pt x="15526" y="229172"/>
                </a:cubicBezTo>
                <a:cubicBezTo>
                  <a:pt x="10192" y="229172"/>
                  <a:pt x="5048" y="228981"/>
                  <a:pt x="0" y="228314"/>
                </a:cubicBezTo>
                <a:cubicBezTo>
                  <a:pt x="28766" y="246888"/>
                  <a:pt x="62865" y="257461"/>
                  <a:pt x="99632" y="257461"/>
                </a:cubicBezTo>
                <a:cubicBezTo>
                  <a:pt x="219170" y="257461"/>
                  <a:pt x="284512" y="158401"/>
                  <a:pt x="284512" y="72581"/>
                </a:cubicBezTo>
                <a:cubicBezTo>
                  <a:pt x="284512" y="69723"/>
                  <a:pt x="284417" y="66961"/>
                  <a:pt x="284226" y="64198"/>
                </a:cubicBezTo>
                <a:cubicBezTo>
                  <a:pt x="297085" y="55055"/>
                  <a:pt x="307943" y="43625"/>
                  <a:pt x="316801" y="30480"/>
                </a:cubicBezTo>
                <a:lnTo>
                  <a:pt x="316801" y="30480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71" name="Gráfico 357">
            <a:extLst>
              <a:ext uri="{FF2B5EF4-FFF2-40B4-BE49-F238E27FC236}">
                <a16:creationId xmlns:a16="http://schemas.microsoft.com/office/drawing/2014/main" id="{7BFDCCB4-124F-4CED-A2F3-2F89FEFCD766}"/>
              </a:ext>
            </a:extLst>
          </p:cNvPr>
          <p:cNvGrpSpPr/>
          <p:nvPr/>
        </p:nvGrpSpPr>
        <p:grpSpPr>
          <a:xfrm>
            <a:off x="11052335" y="6521239"/>
            <a:ext cx="281654" cy="281654"/>
            <a:chOff x="11052335" y="6500919"/>
            <a:chExt cx="281654" cy="281654"/>
          </a:xfrm>
          <a:solidFill>
            <a:srgbClr val="FFFFFF"/>
          </a:solidFill>
        </p:grpSpPr>
        <p:sp>
          <p:nvSpPr>
            <p:cNvPr id="72" name="Forma libre: forma 71">
              <a:extLst>
                <a:ext uri="{FF2B5EF4-FFF2-40B4-BE49-F238E27FC236}">
                  <a16:creationId xmlns:a16="http://schemas.microsoft.com/office/drawing/2014/main" id="{4AEF8C45-8387-4570-8444-2276E7637FF9}"/>
                </a:ext>
              </a:extLst>
            </p:cNvPr>
            <p:cNvSpPr/>
            <p:nvPr/>
          </p:nvSpPr>
          <p:spPr>
            <a:xfrm>
              <a:off x="11052335" y="6500919"/>
              <a:ext cx="281654" cy="281654"/>
            </a:xfrm>
            <a:custGeom>
              <a:avLst/>
              <a:gdLst>
                <a:gd name="connsiteX0" fmla="*/ 203930 w 281654"/>
                <a:gd name="connsiteY0" fmla="*/ 0 h 281654"/>
                <a:gd name="connsiteX1" fmla="*/ 77724 w 281654"/>
                <a:gd name="connsiteY1" fmla="*/ 0 h 281654"/>
                <a:gd name="connsiteX2" fmla="*/ 0 w 281654"/>
                <a:gd name="connsiteY2" fmla="*/ 77724 h 281654"/>
                <a:gd name="connsiteX3" fmla="*/ 0 w 281654"/>
                <a:gd name="connsiteY3" fmla="*/ 203930 h 281654"/>
                <a:gd name="connsiteX4" fmla="*/ 77724 w 281654"/>
                <a:gd name="connsiteY4" fmla="*/ 281654 h 281654"/>
                <a:gd name="connsiteX5" fmla="*/ 203930 w 281654"/>
                <a:gd name="connsiteY5" fmla="*/ 281654 h 281654"/>
                <a:gd name="connsiteX6" fmla="*/ 281654 w 281654"/>
                <a:gd name="connsiteY6" fmla="*/ 203930 h 281654"/>
                <a:gd name="connsiteX7" fmla="*/ 281654 w 281654"/>
                <a:gd name="connsiteY7" fmla="*/ 77724 h 281654"/>
                <a:gd name="connsiteX8" fmla="*/ 203930 w 281654"/>
                <a:gd name="connsiteY8" fmla="*/ 0 h 281654"/>
                <a:gd name="connsiteX9" fmla="*/ 203930 w 281654"/>
                <a:gd name="connsiteY9" fmla="*/ 0 h 281654"/>
                <a:gd name="connsiteX10" fmla="*/ 256699 w 281654"/>
                <a:gd name="connsiteY10" fmla="*/ 203930 h 281654"/>
                <a:gd name="connsiteX11" fmla="*/ 203930 w 281654"/>
                <a:gd name="connsiteY11" fmla="*/ 256699 h 281654"/>
                <a:gd name="connsiteX12" fmla="*/ 77724 w 281654"/>
                <a:gd name="connsiteY12" fmla="*/ 256699 h 281654"/>
                <a:gd name="connsiteX13" fmla="*/ 24956 w 281654"/>
                <a:gd name="connsiteY13" fmla="*/ 203930 h 281654"/>
                <a:gd name="connsiteX14" fmla="*/ 24956 w 281654"/>
                <a:gd name="connsiteY14" fmla="*/ 77724 h 281654"/>
                <a:gd name="connsiteX15" fmla="*/ 77724 w 281654"/>
                <a:gd name="connsiteY15" fmla="*/ 24956 h 281654"/>
                <a:gd name="connsiteX16" fmla="*/ 203930 w 281654"/>
                <a:gd name="connsiteY16" fmla="*/ 24956 h 281654"/>
                <a:gd name="connsiteX17" fmla="*/ 256699 w 281654"/>
                <a:gd name="connsiteY17" fmla="*/ 77724 h 281654"/>
                <a:gd name="connsiteX18" fmla="*/ 256699 w 281654"/>
                <a:gd name="connsiteY18" fmla="*/ 203930 h 28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1654" h="281654">
                  <a:moveTo>
                    <a:pt x="203930" y="0"/>
                  </a:moveTo>
                  <a:lnTo>
                    <a:pt x="77724" y="0"/>
                  </a:lnTo>
                  <a:cubicBezTo>
                    <a:pt x="34862" y="0"/>
                    <a:pt x="0" y="34862"/>
                    <a:pt x="0" y="77724"/>
                  </a:cubicBezTo>
                  <a:lnTo>
                    <a:pt x="0" y="203930"/>
                  </a:lnTo>
                  <a:cubicBezTo>
                    <a:pt x="0" y="246793"/>
                    <a:pt x="34862" y="281654"/>
                    <a:pt x="77724" y="281654"/>
                  </a:cubicBezTo>
                  <a:lnTo>
                    <a:pt x="203930" y="281654"/>
                  </a:lnTo>
                  <a:cubicBezTo>
                    <a:pt x="246793" y="281654"/>
                    <a:pt x="281654" y="246793"/>
                    <a:pt x="281654" y="203930"/>
                  </a:cubicBezTo>
                  <a:lnTo>
                    <a:pt x="281654" y="77724"/>
                  </a:lnTo>
                  <a:cubicBezTo>
                    <a:pt x="281654" y="34862"/>
                    <a:pt x="246793" y="0"/>
                    <a:pt x="203930" y="0"/>
                  </a:cubicBezTo>
                  <a:lnTo>
                    <a:pt x="203930" y="0"/>
                  </a:lnTo>
                  <a:close/>
                  <a:moveTo>
                    <a:pt x="256699" y="203930"/>
                  </a:moveTo>
                  <a:cubicBezTo>
                    <a:pt x="256699" y="232982"/>
                    <a:pt x="233077" y="256699"/>
                    <a:pt x="203930" y="256699"/>
                  </a:cubicBezTo>
                  <a:lnTo>
                    <a:pt x="77724" y="256699"/>
                  </a:lnTo>
                  <a:cubicBezTo>
                    <a:pt x="48673" y="256699"/>
                    <a:pt x="24956" y="233077"/>
                    <a:pt x="24956" y="203930"/>
                  </a:cubicBezTo>
                  <a:lnTo>
                    <a:pt x="24956" y="77724"/>
                  </a:lnTo>
                  <a:cubicBezTo>
                    <a:pt x="24956" y="48673"/>
                    <a:pt x="48577" y="24956"/>
                    <a:pt x="77724" y="24956"/>
                  </a:cubicBezTo>
                  <a:lnTo>
                    <a:pt x="203930" y="24956"/>
                  </a:lnTo>
                  <a:cubicBezTo>
                    <a:pt x="232981" y="24956"/>
                    <a:pt x="256699" y="48578"/>
                    <a:pt x="256699" y="77724"/>
                  </a:cubicBezTo>
                  <a:lnTo>
                    <a:pt x="256699" y="20393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3" name="Forma libre: forma 72">
              <a:extLst>
                <a:ext uri="{FF2B5EF4-FFF2-40B4-BE49-F238E27FC236}">
                  <a16:creationId xmlns:a16="http://schemas.microsoft.com/office/drawing/2014/main" id="{CF3DA7D0-8606-4D47-821D-36CD7D66D024}"/>
                </a:ext>
              </a:extLst>
            </p:cNvPr>
            <p:cNvSpPr/>
            <p:nvPr/>
          </p:nvSpPr>
          <p:spPr>
            <a:xfrm>
              <a:off x="11120534" y="6569213"/>
              <a:ext cx="145160" cy="145160"/>
            </a:xfrm>
            <a:custGeom>
              <a:avLst/>
              <a:gdLst>
                <a:gd name="connsiteX0" fmla="*/ 72580 w 145160"/>
                <a:gd name="connsiteY0" fmla="*/ 0 h 145160"/>
                <a:gd name="connsiteX1" fmla="*/ 0 w 145160"/>
                <a:gd name="connsiteY1" fmla="*/ 72581 h 145160"/>
                <a:gd name="connsiteX2" fmla="*/ 72580 w 145160"/>
                <a:gd name="connsiteY2" fmla="*/ 145161 h 145160"/>
                <a:gd name="connsiteX3" fmla="*/ 145161 w 145160"/>
                <a:gd name="connsiteY3" fmla="*/ 72581 h 145160"/>
                <a:gd name="connsiteX4" fmla="*/ 72580 w 145160"/>
                <a:gd name="connsiteY4" fmla="*/ 0 h 145160"/>
                <a:gd name="connsiteX5" fmla="*/ 72580 w 145160"/>
                <a:gd name="connsiteY5" fmla="*/ 0 h 145160"/>
                <a:gd name="connsiteX6" fmla="*/ 72580 w 145160"/>
                <a:gd name="connsiteY6" fmla="*/ 120205 h 145160"/>
                <a:gd name="connsiteX7" fmla="*/ 24955 w 145160"/>
                <a:gd name="connsiteY7" fmla="*/ 72581 h 145160"/>
                <a:gd name="connsiteX8" fmla="*/ 72580 w 145160"/>
                <a:gd name="connsiteY8" fmla="*/ 24955 h 145160"/>
                <a:gd name="connsiteX9" fmla="*/ 120205 w 145160"/>
                <a:gd name="connsiteY9" fmla="*/ 72581 h 145160"/>
                <a:gd name="connsiteX10" fmla="*/ 72580 w 145160"/>
                <a:gd name="connsiteY10" fmla="*/ 120205 h 145160"/>
                <a:gd name="connsiteX11" fmla="*/ 72580 w 145160"/>
                <a:gd name="connsiteY11" fmla="*/ 120205 h 14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5160" h="145160">
                  <a:moveTo>
                    <a:pt x="72580" y="0"/>
                  </a:moveTo>
                  <a:cubicBezTo>
                    <a:pt x="32575" y="0"/>
                    <a:pt x="0" y="32576"/>
                    <a:pt x="0" y="72581"/>
                  </a:cubicBezTo>
                  <a:cubicBezTo>
                    <a:pt x="0" y="112586"/>
                    <a:pt x="32575" y="145161"/>
                    <a:pt x="72580" y="145161"/>
                  </a:cubicBezTo>
                  <a:cubicBezTo>
                    <a:pt x="112586" y="145161"/>
                    <a:pt x="145161" y="112586"/>
                    <a:pt x="145161" y="72581"/>
                  </a:cubicBezTo>
                  <a:cubicBezTo>
                    <a:pt x="145161" y="32576"/>
                    <a:pt x="112586" y="0"/>
                    <a:pt x="72580" y="0"/>
                  </a:cubicBezTo>
                  <a:lnTo>
                    <a:pt x="72580" y="0"/>
                  </a:lnTo>
                  <a:close/>
                  <a:moveTo>
                    <a:pt x="72580" y="120205"/>
                  </a:moveTo>
                  <a:cubicBezTo>
                    <a:pt x="46387" y="120205"/>
                    <a:pt x="24955" y="98869"/>
                    <a:pt x="24955" y="72581"/>
                  </a:cubicBezTo>
                  <a:cubicBezTo>
                    <a:pt x="24955" y="46291"/>
                    <a:pt x="46292" y="24955"/>
                    <a:pt x="72580" y="24955"/>
                  </a:cubicBezTo>
                  <a:cubicBezTo>
                    <a:pt x="98869" y="24955"/>
                    <a:pt x="120205" y="46291"/>
                    <a:pt x="120205" y="72581"/>
                  </a:cubicBezTo>
                  <a:cubicBezTo>
                    <a:pt x="120205" y="98869"/>
                    <a:pt x="98869" y="120205"/>
                    <a:pt x="72580" y="120205"/>
                  </a:cubicBezTo>
                  <a:lnTo>
                    <a:pt x="72580" y="12020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4" name="Forma libre: forma 73">
              <a:extLst>
                <a:ext uri="{FF2B5EF4-FFF2-40B4-BE49-F238E27FC236}">
                  <a16:creationId xmlns:a16="http://schemas.microsoft.com/office/drawing/2014/main" id="{2C19C2E4-14B2-479A-8F5F-0BD43ADE721B}"/>
                </a:ext>
              </a:extLst>
            </p:cNvPr>
            <p:cNvSpPr/>
            <p:nvPr/>
          </p:nvSpPr>
          <p:spPr>
            <a:xfrm>
              <a:off x="11250455" y="6547972"/>
              <a:ext cx="36575" cy="36576"/>
            </a:xfrm>
            <a:custGeom>
              <a:avLst/>
              <a:gdLst>
                <a:gd name="connsiteX0" fmla="*/ 18288 w 36575"/>
                <a:gd name="connsiteY0" fmla="*/ 0 h 36576"/>
                <a:gd name="connsiteX1" fmla="*/ 5334 w 36575"/>
                <a:gd name="connsiteY1" fmla="*/ 5334 h 36576"/>
                <a:gd name="connsiteX2" fmla="*/ 0 w 36575"/>
                <a:gd name="connsiteY2" fmla="*/ 18288 h 36576"/>
                <a:gd name="connsiteX3" fmla="*/ 5334 w 36575"/>
                <a:gd name="connsiteY3" fmla="*/ 31242 h 36576"/>
                <a:gd name="connsiteX4" fmla="*/ 18288 w 36575"/>
                <a:gd name="connsiteY4" fmla="*/ 36576 h 36576"/>
                <a:gd name="connsiteX5" fmla="*/ 31242 w 36575"/>
                <a:gd name="connsiteY5" fmla="*/ 31242 h 36576"/>
                <a:gd name="connsiteX6" fmla="*/ 36576 w 36575"/>
                <a:gd name="connsiteY6" fmla="*/ 18288 h 36576"/>
                <a:gd name="connsiteX7" fmla="*/ 31242 w 36575"/>
                <a:gd name="connsiteY7" fmla="*/ 5334 h 36576"/>
                <a:gd name="connsiteX8" fmla="*/ 18288 w 36575"/>
                <a:gd name="connsiteY8" fmla="*/ 0 h 36576"/>
                <a:gd name="connsiteX9" fmla="*/ 18288 w 36575"/>
                <a:gd name="connsiteY9" fmla="*/ 0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575" h="36576">
                  <a:moveTo>
                    <a:pt x="18288" y="0"/>
                  </a:moveTo>
                  <a:cubicBezTo>
                    <a:pt x="13430" y="0"/>
                    <a:pt x="8763" y="1905"/>
                    <a:pt x="5334" y="5334"/>
                  </a:cubicBezTo>
                  <a:cubicBezTo>
                    <a:pt x="1905" y="8763"/>
                    <a:pt x="0" y="13430"/>
                    <a:pt x="0" y="18288"/>
                  </a:cubicBezTo>
                  <a:cubicBezTo>
                    <a:pt x="0" y="23146"/>
                    <a:pt x="2000" y="27813"/>
                    <a:pt x="5334" y="31242"/>
                  </a:cubicBezTo>
                  <a:cubicBezTo>
                    <a:pt x="8763" y="34671"/>
                    <a:pt x="13430" y="36576"/>
                    <a:pt x="18288" y="36576"/>
                  </a:cubicBezTo>
                  <a:cubicBezTo>
                    <a:pt x="23146" y="36576"/>
                    <a:pt x="27813" y="34576"/>
                    <a:pt x="31242" y="31242"/>
                  </a:cubicBezTo>
                  <a:cubicBezTo>
                    <a:pt x="34671" y="27813"/>
                    <a:pt x="36576" y="23051"/>
                    <a:pt x="36576" y="18288"/>
                  </a:cubicBezTo>
                  <a:cubicBezTo>
                    <a:pt x="36576" y="13526"/>
                    <a:pt x="34671" y="8763"/>
                    <a:pt x="31242" y="5334"/>
                  </a:cubicBezTo>
                  <a:cubicBezTo>
                    <a:pt x="27813" y="1905"/>
                    <a:pt x="23146" y="0"/>
                    <a:pt x="18288" y="0"/>
                  </a:cubicBezTo>
                  <a:lnTo>
                    <a:pt x="18288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75" name="Forma libre: forma 74">
            <a:extLst>
              <a:ext uri="{FF2B5EF4-FFF2-40B4-BE49-F238E27FC236}">
                <a16:creationId xmlns:a16="http://schemas.microsoft.com/office/drawing/2014/main" id="{4AF108B9-C42C-44C9-8E1F-BCB2FC02237C}"/>
              </a:ext>
            </a:extLst>
          </p:cNvPr>
          <p:cNvSpPr/>
          <p:nvPr/>
        </p:nvSpPr>
        <p:spPr>
          <a:xfrm>
            <a:off x="11891106" y="6512381"/>
            <a:ext cx="139731" cy="299466"/>
          </a:xfrm>
          <a:custGeom>
            <a:avLst/>
            <a:gdLst>
              <a:gd name="connsiteX0" fmla="*/ 30194 w 139731"/>
              <a:gd name="connsiteY0" fmla="*/ 58007 h 299466"/>
              <a:gd name="connsiteX1" fmla="*/ 30194 w 139731"/>
              <a:gd name="connsiteY1" fmla="*/ 99251 h 299466"/>
              <a:gd name="connsiteX2" fmla="*/ 0 w 139731"/>
              <a:gd name="connsiteY2" fmla="*/ 99251 h 299466"/>
              <a:gd name="connsiteX3" fmla="*/ 0 w 139731"/>
              <a:gd name="connsiteY3" fmla="*/ 149638 h 299466"/>
              <a:gd name="connsiteX4" fmla="*/ 30194 w 139731"/>
              <a:gd name="connsiteY4" fmla="*/ 149638 h 299466"/>
              <a:gd name="connsiteX5" fmla="*/ 30194 w 139731"/>
              <a:gd name="connsiteY5" fmla="*/ 299466 h 299466"/>
              <a:gd name="connsiteX6" fmla="*/ 92202 w 139731"/>
              <a:gd name="connsiteY6" fmla="*/ 299466 h 299466"/>
              <a:gd name="connsiteX7" fmla="*/ 92202 w 139731"/>
              <a:gd name="connsiteY7" fmla="*/ 149638 h 299466"/>
              <a:gd name="connsiteX8" fmla="*/ 133826 w 139731"/>
              <a:gd name="connsiteY8" fmla="*/ 149638 h 299466"/>
              <a:gd name="connsiteX9" fmla="*/ 139637 w 139731"/>
              <a:gd name="connsiteY9" fmla="*/ 99060 h 299466"/>
              <a:gd name="connsiteX10" fmla="*/ 92488 w 139731"/>
              <a:gd name="connsiteY10" fmla="*/ 99060 h 299466"/>
              <a:gd name="connsiteX11" fmla="*/ 92488 w 139731"/>
              <a:gd name="connsiteY11" fmla="*/ 64580 h 299466"/>
              <a:gd name="connsiteX12" fmla="*/ 105918 w 139731"/>
              <a:gd name="connsiteY12" fmla="*/ 52483 h 299466"/>
              <a:gd name="connsiteX13" fmla="*/ 139732 w 139731"/>
              <a:gd name="connsiteY13" fmla="*/ 52483 h 299466"/>
              <a:gd name="connsiteX14" fmla="*/ 139732 w 139731"/>
              <a:gd name="connsiteY14" fmla="*/ 0 h 299466"/>
              <a:gd name="connsiteX15" fmla="*/ 93726 w 139731"/>
              <a:gd name="connsiteY15" fmla="*/ 0 h 299466"/>
              <a:gd name="connsiteX16" fmla="*/ 30194 w 139731"/>
              <a:gd name="connsiteY16" fmla="*/ 58007 h 299466"/>
              <a:gd name="connsiteX17" fmla="*/ 30194 w 139731"/>
              <a:gd name="connsiteY17" fmla="*/ 58007 h 299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9731" h="299466">
                <a:moveTo>
                  <a:pt x="30194" y="58007"/>
                </a:moveTo>
                <a:lnTo>
                  <a:pt x="30194" y="99251"/>
                </a:lnTo>
                <a:lnTo>
                  <a:pt x="0" y="99251"/>
                </a:lnTo>
                <a:lnTo>
                  <a:pt x="0" y="149638"/>
                </a:lnTo>
                <a:lnTo>
                  <a:pt x="30194" y="149638"/>
                </a:lnTo>
                <a:lnTo>
                  <a:pt x="30194" y="299466"/>
                </a:lnTo>
                <a:lnTo>
                  <a:pt x="92202" y="299466"/>
                </a:lnTo>
                <a:lnTo>
                  <a:pt x="92202" y="149638"/>
                </a:lnTo>
                <a:lnTo>
                  <a:pt x="133826" y="149638"/>
                </a:lnTo>
                <a:cubicBezTo>
                  <a:pt x="133826" y="149638"/>
                  <a:pt x="137732" y="125444"/>
                  <a:pt x="139637" y="99060"/>
                </a:cubicBezTo>
                <a:lnTo>
                  <a:pt x="92488" y="99060"/>
                </a:lnTo>
                <a:lnTo>
                  <a:pt x="92488" y="64580"/>
                </a:lnTo>
                <a:cubicBezTo>
                  <a:pt x="92488" y="59436"/>
                  <a:pt x="99250" y="52483"/>
                  <a:pt x="105918" y="52483"/>
                </a:cubicBezTo>
                <a:lnTo>
                  <a:pt x="139732" y="52483"/>
                </a:lnTo>
                <a:lnTo>
                  <a:pt x="139732" y="0"/>
                </a:lnTo>
                <a:lnTo>
                  <a:pt x="93726" y="0"/>
                </a:lnTo>
                <a:cubicBezTo>
                  <a:pt x="28575" y="0"/>
                  <a:pt x="30194" y="50483"/>
                  <a:pt x="30194" y="58007"/>
                </a:cubicBezTo>
                <a:lnTo>
                  <a:pt x="30194" y="58007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325" name="Gráfico 226">
            <a:extLst>
              <a:ext uri="{FF2B5EF4-FFF2-40B4-BE49-F238E27FC236}">
                <a16:creationId xmlns:a16="http://schemas.microsoft.com/office/drawing/2014/main" id="{05C03207-2C9B-4F68-A475-8BB2DEC9D3D7}"/>
              </a:ext>
            </a:extLst>
          </p:cNvPr>
          <p:cNvGrpSpPr/>
          <p:nvPr/>
        </p:nvGrpSpPr>
        <p:grpSpPr>
          <a:xfrm>
            <a:off x="-1949440" y="4507741"/>
            <a:ext cx="1513402" cy="1595118"/>
            <a:chOff x="9822013" y="2528966"/>
            <a:chExt cx="1707022" cy="1799192"/>
          </a:xfrm>
        </p:grpSpPr>
        <p:sp>
          <p:nvSpPr>
            <p:cNvPr id="326" name="Forma libre: forma 325">
              <a:extLst>
                <a:ext uri="{FF2B5EF4-FFF2-40B4-BE49-F238E27FC236}">
                  <a16:creationId xmlns:a16="http://schemas.microsoft.com/office/drawing/2014/main" id="{EB9FE459-96C7-4CE8-8521-8D200031FFB2}"/>
                </a:ext>
              </a:extLst>
            </p:cNvPr>
            <p:cNvSpPr/>
            <p:nvPr/>
          </p:nvSpPr>
          <p:spPr>
            <a:xfrm>
              <a:off x="10601610" y="2555937"/>
              <a:ext cx="23050" cy="23050"/>
            </a:xfrm>
            <a:custGeom>
              <a:avLst/>
              <a:gdLst>
                <a:gd name="connsiteX0" fmla="*/ 23051 w 23050"/>
                <a:gd name="connsiteY0" fmla="*/ 11525 h 23050"/>
                <a:gd name="connsiteX1" fmla="*/ 11525 w 23050"/>
                <a:gd name="connsiteY1" fmla="*/ 0 h 23050"/>
                <a:gd name="connsiteX2" fmla="*/ 0 w 23050"/>
                <a:gd name="connsiteY2" fmla="*/ 11525 h 23050"/>
                <a:gd name="connsiteX3" fmla="*/ 11525 w 23050"/>
                <a:gd name="connsiteY3" fmla="*/ 23051 h 23050"/>
                <a:gd name="connsiteX4" fmla="*/ 23051 w 23050"/>
                <a:gd name="connsiteY4" fmla="*/ 11525 h 2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0" h="23050">
                  <a:moveTo>
                    <a:pt x="23051" y="11525"/>
                  </a:moveTo>
                  <a:cubicBezTo>
                    <a:pt x="23051" y="5144"/>
                    <a:pt x="17907" y="0"/>
                    <a:pt x="11525" y="0"/>
                  </a:cubicBezTo>
                  <a:cubicBezTo>
                    <a:pt x="5144" y="0"/>
                    <a:pt x="0" y="5144"/>
                    <a:pt x="0" y="11525"/>
                  </a:cubicBezTo>
                  <a:cubicBezTo>
                    <a:pt x="0" y="17907"/>
                    <a:pt x="5144" y="23051"/>
                    <a:pt x="11525" y="23051"/>
                  </a:cubicBezTo>
                  <a:cubicBezTo>
                    <a:pt x="17907" y="23051"/>
                    <a:pt x="23051" y="17907"/>
                    <a:pt x="23051" y="11525"/>
                  </a:cubicBezTo>
                  <a:close/>
                </a:path>
              </a:pathLst>
            </a:custGeom>
            <a:noFill/>
            <a:ln w="3715" cap="flat">
              <a:solidFill>
                <a:srgbClr val="CFD1D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327" name="Gráfico 226">
              <a:extLst>
                <a:ext uri="{FF2B5EF4-FFF2-40B4-BE49-F238E27FC236}">
                  <a16:creationId xmlns:a16="http://schemas.microsoft.com/office/drawing/2014/main" id="{514BCD8A-25CD-4A04-93B1-920435561083}"/>
                </a:ext>
              </a:extLst>
            </p:cNvPr>
            <p:cNvGrpSpPr/>
            <p:nvPr/>
          </p:nvGrpSpPr>
          <p:grpSpPr>
            <a:xfrm>
              <a:off x="11290077" y="3618130"/>
              <a:ext cx="238958" cy="423041"/>
              <a:chOff x="11290077" y="3618130"/>
              <a:chExt cx="238958" cy="423041"/>
            </a:xfrm>
          </p:grpSpPr>
          <p:sp>
            <p:nvSpPr>
              <p:cNvPr id="428" name="Forma libre: forma 427">
                <a:extLst>
                  <a:ext uri="{FF2B5EF4-FFF2-40B4-BE49-F238E27FC236}">
                    <a16:creationId xmlns:a16="http://schemas.microsoft.com/office/drawing/2014/main" id="{52B180C1-33DD-4ADA-A59A-FABA3A709382}"/>
                  </a:ext>
                </a:extLst>
              </p:cNvPr>
              <p:cNvSpPr/>
              <p:nvPr/>
            </p:nvSpPr>
            <p:spPr>
              <a:xfrm>
                <a:off x="11290077" y="3618130"/>
                <a:ext cx="238958" cy="423041"/>
              </a:xfrm>
              <a:custGeom>
                <a:avLst/>
                <a:gdLst>
                  <a:gd name="connsiteX0" fmla="*/ 172879 w 238958"/>
                  <a:gd name="connsiteY0" fmla="*/ 397895 h 423041"/>
                  <a:gd name="connsiteX1" fmla="*/ 236887 w 238958"/>
                  <a:gd name="connsiteY1" fmla="*/ 236256 h 423041"/>
                  <a:gd name="connsiteX2" fmla="*/ 236887 w 238958"/>
                  <a:gd name="connsiteY2" fmla="*/ 186631 h 423041"/>
                  <a:gd name="connsiteX3" fmla="*/ 172879 w 238958"/>
                  <a:gd name="connsiteY3" fmla="*/ 24991 h 423041"/>
                  <a:gd name="connsiteX4" fmla="*/ 0 w 238958"/>
                  <a:gd name="connsiteY4" fmla="*/ 5084 h 423041"/>
                  <a:gd name="connsiteX5" fmla="*/ 0 w 238958"/>
                  <a:gd name="connsiteY5" fmla="*/ 417993 h 423041"/>
                  <a:gd name="connsiteX6" fmla="*/ 172879 w 238958"/>
                  <a:gd name="connsiteY6" fmla="*/ 398086 h 423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958" h="423041">
                    <a:moveTo>
                      <a:pt x="172879" y="397895"/>
                    </a:moveTo>
                    <a:cubicBezTo>
                      <a:pt x="212789" y="354461"/>
                      <a:pt x="230315" y="276166"/>
                      <a:pt x="236887" y="236256"/>
                    </a:cubicBezTo>
                    <a:cubicBezTo>
                      <a:pt x="239649" y="219682"/>
                      <a:pt x="239649" y="203109"/>
                      <a:pt x="236887" y="186631"/>
                    </a:cubicBezTo>
                    <a:cubicBezTo>
                      <a:pt x="230315" y="146721"/>
                      <a:pt x="212789" y="68425"/>
                      <a:pt x="172879" y="24991"/>
                    </a:cubicBezTo>
                    <a:cubicBezTo>
                      <a:pt x="120206" y="-15109"/>
                      <a:pt x="0" y="5084"/>
                      <a:pt x="0" y="5084"/>
                    </a:cubicBezTo>
                    <a:lnTo>
                      <a:pt x="0" y="417993"/>
                    </a:lnTo>
                    <a:cubicBezTo>
                      <a:pt x="0" y="417993"/>
                      <a:pt x="120110" y="438091"/>
                      <a:pt x="172879" y="398086"/>
                    </a:cubicBezTo>
                    <a:close/>
                  </a:path>
                </a:pathLst>
              </a:custGeom>
              <a:solidFill>
                <a:srgbClr val="FDA93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29" name="Forma libre: forma 428">
                <a:extLst>
                  <a:ext uri="{FF2B5EF4-FFF2-40B4-BE49-F238E27FC236}">
                    <a16:creationId xmlns:a16="http://schemas.microsoft.com/office/drawing/2014/main" id="{89FF5AE2-E4BB-4607-B841-58C9CDD9FEBA}"/>
                  </a:ext>
                </a:extLst>
              </p:cNvPr>
              <p:cNvSpPr/>
              <p:nvPr/>
            </p:nvSpPr>
            <p:spPr>
              <a:xfrm>
                <a:off x="11290077" y="3618261"/>
                <a:ext cx="219646" cy="422719"/>
              </a:xfrm>
              <a:custGeom>
                <a:avLst/>
                <a:gdLst>
                  <a:gd name="connsiteX0" fmla="*/ 219646 w 219646"/>
                  <a:gd name="connsiteY0" fmla="*/ 308610 h 422719"/>
                  <a:gd name="connsiteX1" fmla="*/ 119444 w 219646"/>
                  <a:gd name="connsiteY1" fmla="*/ 295465 h 422719"/>
                  <a:gd name="connsiteX2" fmla="*/ 51721 w 219646"/>
                  <a:gd name="connsiteY2" fmla="*/ 0 h 422719"/>
                  <a:gd name="connsiteX3" fmla="*/ 0 w 219646"/>
                  <a:gd name="connsiteY3" fmla="*/ 4763 h 422719"/>
                  <a:gd name="connsiteX4" fmla="*/ 0 w 219646"/>
                  <a:gd name="connsiteY4" fmla="*/ 417671 h 422719"/>
                  <a:gd name="connsiteX5" fmla="*/ 172879 w 219646"/>
                  <a:gd name="connsiteY5" fmla="*/ 397764 h 422719"/>
                  <a:gd name="connsiteX6" fmla="*/ 219646 w 219646"/>
                  <a:gd name="connsiteY6" fmla="*/ 308610 h 422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646" h="422719">
                    <a:moveTo>
                      <a:pt x="219646" y="308610"/>
                    </a:moveTo>
                    <a:cubicBezTo>
                      <a:pt x="174498" y="330422"/>
                      <a:pt x="116110" y="335375"/>
                      <a:pt x="119444" y="295465"/>
                    </a:cubicBezTo>
                    <a:cubicBezTo>
                      <a:pt x="137922" y="186119"/>
                      <a:pt x="81058" y="57245"/>
                      <a:pt x="51721" y="0"/>
                    </a:cubicBezTo>
                    <a:cubicBezTo>
                      <a:pt x="22289" y="1048"/>
                      <a:pt x="0" y="4763"/>
                      <a:pt x="0" y="4763"/>
                    </a:cubicBezTo>
                    <a:lnTo>
                      <a:pt x="0" y="417671"/>
                    </a:lnTo>
                    <a:cubicBezTo>
                      <a:pt x="0" y="417671"/>
                      <a:pt x="120110" y="437769"/>
                      <a:pt x="172879" y="397764"/>
                    </a:cubicBezTo>
                    <a:cubicBezTo>
                      <a:pt x="194405" y="374332"/>
                      <a:pt x="209360" y="340804"/>
                      <a:pt x="219646" y="308610"/>
                    </a:cubicBezTo>
                    <a:close/>
                  </a:path>
                </a:pathLst>
              </a:custGeom>
              <a:solidFill>
                <a:srgbClr val="FDA939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328" name="Gráfico 226">
              <a:extLst>
                <a:ext uri="{FF2B5EF4-FFF2-40B4-BE49-F238E27FC236}">
                  <a16:creationId xmlns:a16="http://schemas.microsoft.com/office/drawing/2014/main" id="{69DFF38B-418B-4FC9-AE22-D4BD566F03DD}"/>
                </a:ext>
              </a:extLst>
            </p:cNvPr>
            <p:cNvGrpSpPr/>
            <p:nvPr/>
          </p:nvGrpSpPr>
          <p:grpSpPr>
            <a:xfrm>
              <a:off x="9822013" y="3618130"/>
              <a:ext cx="239053" cy="423041"/>
              <a:chOff x="9822013" y="3618130"/>
              <a:chExt cx="239053" cy="423041"/>
            </a:xfrm>
          </p:grpSpPr>
          <p:sp>
            <p:nvSpPr>
              <p:cNvPr id="426" name="Forma libre: forma 425">
                <a:extLst>
                  <a:ext uri="{FF2B5EF4-FFF2-40B4-BE49-F238E27FC236}">
                    <a16:creationId xmlns:a16="http://schemas.microsoft.com/office/drawing/2014/main" id="{2AE2D8D6-F521-4C99-AD7F-6EE1DB5024BE}"/>
                  </a:ext>
                </a:extLst>
              </p:cNvPr>
              <p:cNvSpPr/>
              <p:nvPr/>
            </p:nvSpPr>
            <p:spPr>
              <a:xfrm>
                <a:off x="9822013" y="3618130"/>
                <a:ext cx="238958" cy="423041"/>
              </a:xfrm>
              <a:custGeom>
                <a:avLst/>
                <a:gdLst>
                  <a:gd name="connsiteX0" fmla="*/ 66080 w 238958"/>
                  <a:gd name="connsiteY0" fmla="*/ 397895 h 423041"/>
                  <a:gd name="connsiteX1" fmla="*/ 2072 w 238958"/>
                  <a:gd name="connsiteY1" fmla="*/ 236256 h 423041"/>
                  <a:gd name="connsiteX2" fmla="*/ 2072 w 238958"/>
                  <a:gd name="connsiteY2" fmla="*/ 186631 h 423041"/>
                  <a:gd name="connsiteX3" fmla="*/ 66080 w 238958"/>
                  <a:gd name="connsiteY3" fmla="*/ 24991 h 423041"/>
                  <a:gd name="connsiteX4" fmla="*/ 238958 w 238958"/>
                  <a:gd name="connsiteY4" fmla="*/ 5084 h 423041"/>
                  <a:gd name="connsiteX5" fmla="*/ 238958 w 238958"/>
                  <a:gd name="connsiteY5" fmla="*/ 417993 h 423041"/>
                  <a:gd name="connsiteX6" fmla="*/ 66080 w 238958"/>
                  <a:gd name="connsiteY6" fmla="*/ 398086 h 423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958" h="423041">
                    <a:moveTo>
                      <a:pt x="66080" y="397895"/>
                    </a:moveTo>
                    <a:cubicBezTo>
                      <a:pt x="26170" y="354461"/>
                      <a:pt x="8644" y="276166"/>
                      <a:pt x="2072" y="236256"/>
                    </a:cubicBezTo>
                    <a:cubicBezTo>
                      <a:pt x="-691" y="219682"/>
                      <a:pt x="-691" y="203109"/>
                      <a:pt x="2072" y="186631"/>
                    </a:cubicBezTo>
                    <a:cubicBezTo>
                      <a:pt x="8644" y="146721"/>
                      <a:pt x="26170" y="68425"/>
                      <a:pt x="66080" y="24991"/>
                    </a:cubicBezTo>
                    <a:cubicBezTo>
                      <a:pt x="118753" y="-15109"/>
                      <a:pt x="238958" y="5084"/>
                      <a:pt x="238958" y="5084"/>
                    </a:cubicBezTo>
                    <a:lnTo>
                      <a:pt x="238958" y="417993"/>
                    </a:lnTo>
                    <a:cubicBezTo>
                      <a:pt x="238958" y="417993"/>
                      <a:pt x="118848" y="438091"/>
                      <a:pt x="66080" y="398086"/>
                    </a:cubicBezTo>
                    <a:close/>
                  </a:path>
                </a:pathLst>
              </a:custGeom>
              <a:solidFill>
                <a:srgbClr val="FDA93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27" name="Forma libre: forma 426">
                <a:extLst>
                  <a:ext uri="{FF2B5EF4-FFF2-40B4-BE49-F238E27FC236}">
                    <a16:creationId xmlns:a16="http://schemas.microsoft.com/office/drawing/2014/main" id="{12AB18EC-F0D7-4F3F-807D-EBD60A984C71}"/>
                  </a:ext>
                </a:extLst>
              </p:cNvPr>
              <p:cNvSpPr/>
              <p:nvPr/>
            </p:nvSpPr>
            <p:spPr>
              <a:xfrm>
                <a:off x="9841325" y="3618261"/>
                <a:ext cx="219741" cy="422719"/>
              </a:xfrm>
              <a:custGeom>
                <a:avLst/>
                <a:gdLst>
                  <a:gd name="connsiteX0" fmla="*/ 0 w 219741"/>
                  <a:gd name="connsiteY0" fmla="*/ 308610 h 422719"/>
                  <a:gd name="connsiteX1" fmla="*/ 100203 w 219741"/>
                  <a:gd name="connsiteY1" fmla="*/ 295465 h 422719"/>
                  <a:gd name="connsiteX2" fmla="*/ 168021 w 219741"/>
                  <a:gd name="connsiteY2" fmla="*/ 0 h 422719"/>
                  <a:gd name="connsiteX3" fmla="*/ 219742 w 219741"/>
                  <a:gd name="connsiteY3" fmla="*/ 4763 h 422719"/>
                  <a:gd name="connsiteX4" fmla="*/ 219742 w 219741"/>
                  <a:gd name="connsiteY4" fmla="*/ 417671 h 422719"/>
                  <a:gd name="connsiteX5" fmla="*/ 46863 w 219741"/>
                  <a:gd name="connsiteY5" fmla="*/ 397764 h 422719"/>
                  <a:gd name="connsiteX6" fmla="*/ 95 w 219741"/>
                  <a:gd name="connsiteY6" fmla="*/ 308610 h 422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741" h="422719">
                    <a:moveTo>
                      <a:pt x="0" y="308610"/>
                    </a:moveTo>
                    <a:cubicBezTo>
                      <a:pt x="45149" y="330422"/>
                      <a:pt x="103537" y="335375"/>
                      <a:pt x="100203" y="295465"/>
                    </a:cubicBezTo>
                    <a:cubicBezTo>
                      <a:pt x="81725" y="186119"/>
                      <a:pt x="138589" y="57245"/>
                      <a:pt x="168021" y="0"/>
                    </a:cubicBezTo>
                    <a:cubicBezTo>
                      <a:pt x="197453" y="1048"/>
                      <a:pt x="219742" y="4763"/>
                      <a:pt x="219742" y="4763"/>
                    </a:cubicBezTo>
                    <a:lnTo>
                      <a:pt x="219742" y="417671"/>
                    </a:lnTo>
                    <a:cubicBezTo>
                      <a:pt x="219742" y="417671"/>
                      <a:pt x="99631" y="437769"/>
                      <a:pt x="46863" y="397764"/>
                    </a:cubicBezTo>
                    <a:cubicBezTo>
                      <a:pt x="25336" y="374332"/>
                      <a:pt x="10382" y="340804"/>
                      <a:pt x="95" y="308610"/>
                    </a:cubicBezTo>
                    <a:close/>
                  </a:path>
                </a:pathLst>
              </a:custGeom>
              <a:solidFill>
                <a:srgbClr val="FDA939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329" name="Forma libre: forma 328">
              <a:extLst>
                <a:ext uri="{FF2B5EF4-FFF2-40B4-BE49-F238E27FC236}">
                  <a16:creationId xmlns:a16="http://schemas.microsoft.com/office/drawing/2014/main" id="{574D5278-78CD-4001-B728-F53866CBC4AA}"/>
                </a:ext>
              </a:extLst>
            </p:cNvPr>
            <p:cNvSpPr/>
            <p:nvPr/>
          </p:nvSpPr>
          <p:spPr>
            <a:xfrm>
              <a:off x="9979628" y="3319462"/>
              <a:ext cx="1391793" cy="1008602"/>
            </a:xfrm>
            <a:custGeom>
              <a:avLst/>
              <a:gdLst>
                <a:gd name="connsiteX0" fmla="*/ 1391793 w 1391793"/>
                <a:gd name="connsiteY0" fmla="*/ 504254 h 1008602"/>
                <a:gd name="connsiteX1" fmla="*/ 695897 w 1391793"/>
                <a:gd name="connsiteY1" fmla="*/ 1008602 h 1008602"/>
                <a:gd name="connsiteX2" fmla="*/ 0 w 1391793"/>
                <a:gd name="connsiteY2" fmla="*/ 504254 h 1008602"/>
                <a:gd name="connsiteX3" fmla="*/ 695897 w 1391793"/>
                <a:gd name="connsiteY3" fmla="*/ 0 h 1008602"/>
                <a:gd name="connsiteX4" fmla="*/ 1391793 w 1391793"/>
                <a:gd name="connsiteY4" fmla="*/ 504254 h 100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1793" h="1008602">
                  <a:moveTo>
                    <a:pt x="1391793" y="504254"/>
                  </a:moveTo>
                  <a:cubicBezTo>
                    <a:pt x="1391793" y="782764"/>
                    <a:pt x="1080230" y="1008602"/>
                    <a:pt x="695897" y="1008602"/>
                  </a:cubicBezTo>
                  <a:cubicBezTo>
                    <a:pt x="311563" y="1008602"/>
                    <a:pt x="0" y="782764"/>
                    <a:pt x="0" y="504254"/>
                  </a:cubicBezTo>
                  <a:cubicBezTo>
                    <a:pt x="0" y="225742"/>
                    <a:pt x="311563" y="0"/>
                    <a:pt x="695897" y="0"/>
                  </a:cubicBezTo>
                  <a:cubicBezTo>
                    <a:pt x="1080230" y="0"/>
                    <a:pt x="1391793" y="225742"/>
                    <a:pt x="1391793" y="504254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0" name="Forma libre: forma 329">
              <a:extLst>
                <a:ext uri="{FF2B5EF4-FFF2-40B4-BE49-F238E27FC236}">
                  <a16:creationId xmlns:a16="http://schemas.microsoft.com/office/drawing/2014/main" id="{632A6C28-1452-4A56-9AEF-490A418B8AD9}"/>
                </a:ext>
              </a:extLst>
            </p:cNvPr>
            <p:cNvSpPr/>
            <p:nvPr/>
          </p:nvSpPr>
          <p:spPr>
            <a:xfrm>
              <a:off x="10038778" y="3539013"/>
              <a:ext cx="1332737" cy="789146"/>
            </a:xfrm>
            <a:custGeom>
              <a:avLst/>
              <a:gdLst>
                <a:gd name="connsiteX0" fmla="*/ 1211104 w 1332737"/>
                <a:gd name="connsiteY0" fmla="*/ 0 h 789146"/>
                <a:gd name="connsiteX1" fmla="*/ 1270159 w 1332737"/>
                <a:gd name="connsiteY1" fmla="*/ 203359 h 789146"/>
                <a:gd name="connsiteX2" fmla="*/ 574262 w 1332737"/>
                <a:gd name="connsiteY2" fmla="*/ 707708 h 789146"/>
                <a:gd name="connsiteX3" fmla="*/ 0 w 1332737"/>
                <a:gd name="connsiteY3" fmla="*/ 488156 h 789146"/>
                <a:gd name="connsiteX4" fmla="*/ 636842 w 1332737"/>
                <a:gd name="connsiteY4" fmla="*/ 789146 h 789146"/>
                <a:gd name="connsiteX5" fmla="*/ 1332738 w 1332737"/>
                <a:gd name="connsiteY5" fmla="*/ 284797 h 789146"/>
                <a:gd name="connsiteX6" fmla="*/ 1211104 w 1332737"/>
                <a:gd name="connsiteY6" fmla="*/ 95 h 78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2737" h="789146">
                  <a:moveTo>
                    <a:pt x="1211104" y="0"/>
                  </a:moveTo>
                  <a:cubicBezTo>
                    <a:pt x="1249013" y="62198"/>
                    <a:pt x="1270159" y="130969"/>
                    <a:pt x="1270159" y="203359"/>
                  </a:cubicBezTo>
                  <a:cubicBezTo>
                    <a:pt x="1270159" y="481870"/>
                    <a:pt x="958596" y="707708"/>
                    <a:pt x="574262" y="707708"/>
                  </a:cubicBezTo>
                  <a:cubicBezTo>
                    <a:pt x="335756" y="707708"/>
                    <a:pt x="125349" y="620744"/>
                    <a:pt x="0" y="488156"/>
                  </a:cubicBezTo>
                  <a:cubicBezTo>
                    <a:pt x="107918" y="665417"/>
                    <a:pt x="352330" y="789146"/>
                    <a:pt x="636842" y="789146"/>
                  </a:cubicBezTo>
                  <a:cubicBezTo>
                    <a:pt x="1021175" y="789146"/>
                    <a:pt x="1332738" y="563309"/>
                    <a:pt x="1332738" y="284797"/>
                  </a:cubicBezTo>
                  <a:cubicBezTo>
                    <a:pt x="1332738" y="179165"/>
                    <a:pt x="1287780" y="81058"/>
                    <a:pt x="1211104" y="95"/>
                  </a:cubicBezTo>
                  <a:close/>
                </a:path>
              </a:pathLst>
            </a:custGeom>
            <a:solidFill>
              <a:srgbClr val="F2F1EF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1" name="Forma libre: forma 330">
              <a:extLst>
                <a:ext uri="{FF2B5EF4-FFF2-40B4-BE49-F238E27FC236}">
                  <a16:creationId xmlns:a16="http://schemas.microsoft.com/office/drawing/2014/main" id="{DC6EE849-F929-4662-9EB4-DCD19C250E46}"/>
                </a:ext>
              </a:extLst>
            </p:cNvPr>
            <p:cNvSpPr/>
            <p:nvPr/>
          </p:nvSpPr>
          <p:spPr>
            <a:xfrm>
              <a:off x="10484167" y="3347084"/>
              <a:ext cx="382904" cy="142303"/>
            </a:xfrm>
            <a:custGeom>
              <a:avLst/>
              <a:gdLst>
                <a:gd name="connsiteX0" fmla="*/ 382905 w 382904"/>
                <a:gd name="connsiteY0" fmla="*/ 71152 h 142303"/>
                <a:gd name="connsiteX1" fmla="*/ 191452 w 382904"/>
                <a:gd name="connsiteY1" fmla="*/ 142303 h 142303"/>
                <a:gd name="connsiteX2" fmla="*/ 0 w 382904"/>
                <a:gd name="connsiteY2" fmla="*/ 71152 h 142303"/>
                <a:gd name="connsiteX3" fmla="*/ 191452 w 382904"/>
                <a:gd name="connsiteY3" fmla="*/ 0 h 142303"/>
                <a:gd name="connsiteX4" fmla="*/ 382905 w 382904"/>
                <a:gd name="connsiteY4" fmla="*/ 71152 h 14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4" h="142303">
                  <a:moveTo>
                    <a:pt x="382905" y="71152"/>
                  </a:moveTo>
                  <a:cubicBezTo>
                    <a:pt x="382905" y="110395"/>
                    <a:pt x="297180" y="142303"/>
                    <a:pt x="191452" y="142303"/>
                  </a:cubicBezTo>
                  <a:cubicBezTo>
                    <a:pt x="85725" y="142303"/>
                    <a:pt x="0" y="110490"/>
                    <a:pt x="0" y="71152"/>
                  </a:cubicBezTo>
                  <a:cubicBezTo>
                    <a:pt x="0" y="31813"/>
                    <a:pt x="85725" y="0"/>
                    <a:pt x="191452" y="0"/>
                  </a:cubicBezTo>
                  <a:cubicBezTo>
                    <a:pt x="297180" y="0"/>
                    <a:pt x="382905" y="31813"/>
                    <a:pt x="382905" y="71152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2" name="Forma libre: forma 331">
              <a:extLst>
                <a:ext uri="{FF2B5EF4-FFF2-40B4-BE49-F238E27FC236}">
                  <a16:creationId xmlns:a16="http://schemas.microsoft.com/office/drawing/2014/main" id="{5446C3B4-0C41-40C8-8410-DCCFFA711804}"/>
                </a:ext>
              </a:extLst>
            </p:cNvPr>
            <p:cNvSpPr/>
            <p:nvPr/>
          </p:nvSpPr>
          <p:spPr>
            <a:xfrm>
              <a:off x="10182225" y="3653408"/>
              <a:ext cx="986694" cy="340518"/>
            </a:xfrm>
            <a:custGeom>
              <a:avLst/>
              <a:gdLst>
                <a:gd name="connsiteX0" fmla="*/ 155258 w 986694"/>
                <a:gd name="connsiteY0" fmla="*/ 95 h 340518"/>
                <a:gd name="connsiteX1" fmla="*/ 831437 w 986694"/>
                <a:gd name="connsiteY1" fmla="*/ 95 h 340518"/>
                <a:gd name="connsiteX2" fmla="*/ 986695 w 986694"/>
                <a:gd name="connsiteY2" fmla="*/ 155353 h 340518"/>
                <a:gd name="connsiteX3" fmla="*/ 986695 w 986694"/>
                <a:gd name="connsiteY3" fmla="*/ 185261 h 340518"/>
                <a:gd name="connsiteX4" fmla="*/ 831437 w 986694"/>
                <a:gd name="connsiteY4" fmla="*/ 340519 h 340518"/>
                <a:gd name="connsiteX5" fmla="*/ 155258 w 986694"/>
                <a:gd name="connsiteY5" fmla="*/ 340519 h 340518"/>
                <a:gd name="connsiteX6" fmla="*/ 0 w 986694"/>
                <a:gd name="connsiteY6" fmla="*/ 185261 h 340518"/>
                <a:gd name="connsiteX7" fmla="*/ 0 w 986694"/>
                <a:gd name="connsiteY7" fmla="*/ 155258 h 340518"/>
                <a:gd name="connsiteX8" fmla="*/ 155258 w 986694"/>
                <a:gd name="connsiteY8" fmla="*/ 0 h 34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6694" h="340518">
                  <a:moveTo>
                    <a:pt x="155258" y="95"/>
                  </a:moveTo>
                  <a:lnTo>
                    <a:pt x="831437" y="95"/>
                  </a:lnTo>
                  <a:cubicBezTo>
                    <a:pt x="917162" y="95"/>
                    <a:pt x="986695" y="69628"/>
                    <a:pt x="986695" y="155353"/>
                  </a:cubicBezTo>
                  <a:lnTo>
                    <a:pt x="986695" y="185261"/>
                  </a:lnTo>
                  <a:cubicBezTo>
                    <a:pt x="986695" y="270986"/>
                    <a:pt x="917162" y="340519"/>
                    <a:pt x="831437" y="340519"/>
                  </a:cubicBezTo>
                  <a:lnTo>
                    <a:pt x="155258" y="340519"/>
                  </a:lnTo>
                  <a:cubicBezTo>
                    <a:pt x="69532" y="340519"/>
                    <a:pt x="0" y="270986"/>
                    <a:pt x="0" y="185261"/>
                  </a:cubicBezTo>
                  <a:lnTo>
                    <a:pt x="0" y="155258"/>
                  </a:lnTo>
                  <a:cubicBezTo>
                    <a:pt x="0" y="69533"/>
                    <a:pt x="69532" y="0"/>
                    <a:pt x="155258" y="0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3" name="Forma libre: forma 332">
              <a:extLst>
                <a:ext uri="{FF2B5EF4-FFF2-40B4-BE49-F238E27FC236}">
                  <a16:creationId xmlns:a16="http://schemas.microsoft.com/office/drawing/2014/main" id="{BD1AF987-777E-4947-A875-93CCBE543368}"/>
                </a:ext>
              </a:extLst>
            </p:cNvPr>
            <p:cNvSpPr/>
            <p:nvPr/>
          </p:nvSpPr>
          <p:spPr>
            <a:xfrm>
              <a:off x="10290905" y="3727132"/>
              <a:ext cx="193166" cy="193166"/>
            </a:xfrm>
            <a:custGeom>
              <a:avLst/>
              <a:gdLst>
                <a:gd name="connsiteX0" fmla="*/ 193167 w 193166"/>
                <a:gd name="connsiteY0" fmla="*/ 96583 h 193166"/>
                <a:gd name="connsiteX1" fmla="*/ 96583 w 193166"/>
                <a:gd name="connsiteY1" fmla="*/ 193167 h 193166"/>
                <a:gd name="connsiteX2" fmla="*/ 0 w 193166"/>
                <a:gd name="connsiteY2" fmla="*/ 96583 h 193166"/>
                <a:gd name="connsiteX3" fmla="*/ 96583 w 193166"/>
                <a:gd name="connsiteY3" fmla="*/ 0 h 193166"/>
                <a:gd name="connsiteX4" fmla="*/ 193167 w 193166"/>
                <a:gd name="connsiteY4" fmla="*/ 96583 h 193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66" h="193166">
                  <a:moveTo>
                    <a:pt x="193167" y="96583"/>
                  </a:moveTo>
                  <a:cubicBezTo>
                    <a:pt x="193167" y="149923"/>
                    <a:pt x="149923" y="193167"/>
                    <a:pt x="96583" y="193167"/>
                  </a:cubicBezTo>
                  <a:cubicBezTo>
                    <a:pt x="43243" y="193167"/>
                    <a:pt x="0" y="149923"/>
                    <a:pt x="0" y="96583"/>
                  </a:cubicBezTo>
                  <a:cubicBezTo>
                    <a:pt x="0" y="43243"/>
                    <a:pt x="43243" y="0"/>
                    <a:pt x="96583" y="0"/>
                  </a:cubicBezTo>
                  <a:cubicBezTo>
                    <a:pt x="149923" y="0"/>
                    <a:pt x="193167" y="43243"/>
                    <a:pt x="193167" y="96583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4" name="Forma libre: forma 333">
              <a:extLst>
                <a:ext uri="{FF2B5EF4-FFF2-40B4-BE49-F238E27FC236}">
                  <a16:creationId xmlns:a16="http://schemas.microsoft.com/office/drawing/2014/main" id="{D900FB10-13DE-497E-810F-C7BB55EB79A3}"/>
                </a:ext>
              </a:extLst>
            </p:cNvPr>
            <p:cNvSpPr/>
            <p:nvPr/>
          </p:nvSpPr>
          <p:spPr>
            <a:xfrm>
              <a:off x="10867072" y="3727132"/>
              <a:ext cx="193167" cy="193166"/>
            </a:xfrm>
            <a:custGeom>
              <a:avLst/>
              <a:gdLst>
                <a:gd name="connsiteX0" fmla="*/ 193167 w 193167"/>
                <a:gd name="connsiteY0" fmla="*/ 96583 h 193166"/>
                <a:gd name="connsiteX1" fmla="*/ 96583 w 193167"/>
                <a:gd name="connsiteY1" fmla="*/ 193167 h 193166"/>
                <a:gd name="connsiteX2" fmla="*/ 0 w 193167"/>
                <a:gd name="connsiteY2" fmla="*/ 96583 h 193166"/>
                <a:gd name="connsiteX3" fmla="*/ 96583 w 193167"/>
                <a:gd name="connsiteY3" fmla="*/ 0 h 193166"/>
                <a:gd name="connsiteX4" fmla="*/ 193167 w 193167"/>
                <a:gd name="connsiteY4" fmla="*/ 96583 h 193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67" h="193166">
                  <a:moveTo>
                    <a:pt x="193167" y="96583"/>
                  </a:moveTo>
                  <a:cubicBezTo>
                    <a:pt x="193167" y="149923"/>
                    <a:pt x="149923" y="193167"/>
                    <a:pt x="96583" y="193167"/>
                  </a:cubicBezTo>
                  <a:cubicBezTo>
                    <a:pt x="43244" y="193167"/>
                    <a:pt x="0" y="149923"/>
                    <a:pt x="0" y="96583"/>
                  </a:cubicBezTo>
                  <a:cubicBezTo>
                    <a:pt x="0" y="43243"/>
                    <a:pt x="43244" y="0"/>
                    <a:pt x="96583" y="0"/>
                  </a:cubicBezTo>
                  <a:cubicBezTo>
                    <a:pt x="149923" y="0"/>
                    <a:pt x="193167" y="43243"/>
                    <a:pt x="193167" y="96583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5" name="Forma libre: forma 334">
              <a:extLst>
                <a:ext uri="{FF2B5EF4-FFF2-40B4-BE49-F238E27FC236}">
                  <a16:creationId xmlns:a16="http://schemas.microsoft.com/office/drawing/2014/main" id="{631B5054-21CA-4DB2-97E1-A1A201F58D8F}"/>
                </a:ext>
              </a:extLst>
            </p:cNvPr>
            <p:cNvSpPr/>
            <p:nvPr/>
          </p:nvSpPr>
          <p:spPr>
            <a:xfrm>
              <a:off x="10527030" y="3653503"/>
              <a:ext cx="232029" cy="340518"/>
            </a:xfrm>
            <a:custGeom>
              <a:avLst/>
              <a:gdLst>
                <a:gd name="connsiteX0" fmla="*/ 0 w 232029"/>
                <a:gd name="connsiteY0" fmla="*/ 340519 h 340518"/>
                <a:gd name="connsiteX1" fmla="*/ 134398 w 232029"/>
                <a:gd name="connsiteY1" fmla="*/ 340519 h 340518"/>
                <a:gd name="connsiteX2" fmla="*/ 232029 w 232029"/>
                <a:gd name="connsiteY2" fmla="*/ 0 h 340518"/>
                <a:gd name="connsiteX3" fmla="*/ 97631 w 232029"/>
                <a:gd name="connsiteY3" fmla="*/ 0 h 340518"/>
                <a:gd name="connsiteX4" fmla="*/ 0 w 232029"/>
                <a:gd name="connsiteY4" fmla="*/ 340519 h 34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029" h="340518">
                  <a:moveTo>
                    <a:pt x="0" y="340519"/>
                  </a:moveTo>
                  <a:lnTo>
                    <a:pt x="134398" y="340519"/>
                  </a:lnTo>
                  <a:lnTo>
                    <a:pt x="232029" y="0"/>
                  </a:lnTo>
                  <a:lnTo>
                    <a:pt x="97631" y="0"/>
                  </a:lnTo>
                  <a:lnTo>
                    <a:pt x="0" y="340519"/>
                  </a:lnTo>
                  <a:close/>
                </a:path>
              </a:pathLst>
            </a:custGeom>
            <a:solidFill>
              <a:srgbClr val="F2F1EF">
                <a:alpha val="21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6" name="Forma libre: forma 335">
              <a:extLst>
                <a:ext uri="{FF2B5EF4-FFF2-40B4-BE49-F238E27FC236}">
                  <a16:creationId xmlns:a16="http://schemas.microsoft.com/office/drawing/2014/main" id="{50CD8002-F538-4B4E-BE6F-6A7D2A915F44}"/>
                </a:ext>
              </a:extLst>
            </p:cNvPr>
            <p:cNvSpPr/>
            <p:nvPr/>
          </p:nvSpPr>
          <p:spPr>
            <a:xfrm>
              <a:off x="10687812" y="3653503"/>
              <a:ext cx="128682" cy="340518"/>
            </a:xfrm>
            <a:custGeom>
              <a:avLst/>
              <a:gdLst>
                <a:gd name="connsiteX0" fmla="*/ 0 w 128682"/>
                <a:gd name="connsiteY0" fmla="*/ 340519 h 340518"/>
                <a:gd name="connsiteX1" fmla="*/ 31052 w 128682"/>
                <a:gd name="connsiteY1" fmla="*/ 340519 h 340518"/>
                <a:gd name="connsiteX2" fmla="*/ 128683 w 128682"/>
                <a:gd name="connsiteY2" fmla="*/ 0 h 340518"/>
                <a:gd name="connsiteX3" fmla="*/ 97631 w 128682"/>
                <a:gd name="connsiteY3" fmla="*/ 0 h 340518"/>
                <a:gd name="connsiteX4" fmla="*/ 0 w 128682"/>
                <a:gd name="connsiteY4" fmla="*/ 340519 h 34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682" h="340518">
                  <a:moveTo>
                    <a:pt x="0" y="340519"/>
                  </a:moveTo>
                  <a:lnTo>
                    <a:pt x="31052" y="340519"/>
                  </a:lnTo>
                  <a:lnTo>
                    <a:pt x="128683" y="0"/>
                  </a:lnTo>
                  <a:lnTo>
                    <a:pt x="97631" y="0"/>
                  </a:lnTo>
                  <a:lnTo>
                    <a:pt x="0" y="340519"/>
                  </a:lnTo>
                  <a:close/>
                </a:path>
              </a:pathLst>
            </a:custGeom>
            <a:solidFill>
              <a:srgbClr val="F2F1EF">
                <a:alpha val="28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7" name="Forma libre: forma 336">
              <a:extLst>
                <a:ext uri="{FF2B5EF4-FFF2-40B4-BE49-F238E27FC236}">
                  <a16:creationId xmlns:a16="http://schemas.microsoft.com/office/drawing/2014/main" id="{3692EC00-959E-4012-A06F-230F21CF5B48}"/>
                </a:ext>
              </a:extLst>
            </p:cNvPr>
            <p:cNvSpPr/>
            <p:nvPr/>
          </p:nvSpPr>
          <p:spPr>
            <a:xfrm>
              <a:off x="10249179" y="2528966"/>
              <a:ext cx="844770" cy="694796"/>
            </a:xfrm>
            <a:custGeom>
              <a:avLst/>
              <a:gdLst>
                <a:gd name="connsiteX0" fmla="*/ 278803 w 844770"/>
                <a:gd name="connsiteY0" fmla="*/ 25542 h 694796"/>
                <a:gd name="connsiteX1" fmla="*/ 187839 w 844770"/>
                <a:gd name="connsiteY1" fmla="*/ 47355 h 694796"/>
                <a:gd name="connsiteX2" fmla="*/ 28676 w 844770"/>
                <a:gd name="connsiteY2" fmla="*/ 179276 h 694796"/>
                <a:gd name="connsiteX3" fmla="*/ 37535 w 844770"/>
                <a:gd name="connsiteY3" fmla="*/ 350440 h 694796"/>
                <a:gd name="connsiteX4" fmla="*/ 126593 w 844770"/>
                <a:gd name="connsiteY4" fmla="*/ 490553 h 694796"/>
                <a:gd name="connsiteX5" fmla="*/ 237464 w 844770"/>
                <a:gd name="connsiteY5" fmla="*/ 508746 h 694796"/>
                <a:gd name="connsiteX6" fmla="*/ 321761 w 844770"/>
                <a:gd name="connsiteY6" fmla="*/ 543512 h 694796"/>
                <a:gd name="connsiteX7" fmla="*/ 500069 w 844770"/>
                <a:gd name="connsiteY7" fmla="*/ 484171 h 694796"/>
                <a:gd name="connsiteX8" fmla="*/ 663613 w 844770"/>
                <a:gd name="connsiteY8" fmla="*/ 691721 h 694796"/>
                <a:gd name="connsiteX9" fmla="*/ 701713 w 844770"/>
                <a:gd name="connsiteY9" fmla="*/ 691721 h 694796"/>
                <a:gd name="connsiteX10" fmla="*/ 661613 w 844770"/>
                <a:gd name="connsiteY10" fmla="*/ 547131 h 694796"/>
                <a:gd name="connsiteX11" fmla="*/ 788581 w 844770"/>
                <a:gd name="connsiteY11" fmla="*/ 457977 h 694796"/>
                <a:gd name="connsiteX12" fmla="*/ 832586 w 844770"/>
                <a:gd name="connsiteY12" fmla="*/ 330152 h 694796"/>
                <a:gd name="connsiteX13" fmla="*/ 827252 w 844770"/>
                <a:gd name="connsiteY13" fmla="*/ 185467 h 694796"/>
                <a:gd name="connsiteX14" fmla="*/ 742289 w 844770"/>
                <a:gd name="connsiteY14" fmla="*/ 122412 h 694796"/>
                <a:gd name="connsiteX15" fmla="*/ 670757 w 844770"/>
                <a:gd name="connsiteY15" fmla="*/ 49355 h 694796"/>
                <a:gd name="connsiteX16" fmla="*/ 278803 w 844770"/>
                <a:gd name="connsiteY16" fmla="*/ 25638 h 69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44770" h="694796">
                  <a:moveTo>
                    <a:pt x="278803" y="25542"/>
                  </a:moveTo>
                  <a:cubicBezTo>
                    <a:pt x="247561" y="33067"/>
                    <a:pt x="217081" y="40782"/>
                    <a:pt x="187839" y="47355"/>
                  </a:cubicBezTo>
                  <a:cubicBezTo>
                    <a:pt x="121069" y="62404"/>
                    <a:pt x="61347" y="118316"/>
                    <a:pt x="28676" y="179276"/>
                  </a:cubicBezTo>
                  <a:cubicBezTo>
                    <a:pt x="14198" y="206327"/>
                    <a:pt x="-32474" y="355298"/>
                    <a:pt x="37535" y="350440"/>
                  </a:cubicBezTo>
                  <a:cubicBezTo>
                    <a:pt x="-31236" y="424735"/>
                    <a:pt x="51346" y="493410"/>
                    <a:pt x="126593" y="490553"/>
                  </a:cubicBezTo>
                  <a:cubicBezTo>
                    <a:pt x="185267" y="488267"/>
                    <a:pt x="190316" y="468169"/>
                    <a:pt x="237464" y="508746"/>
                  </a:cubicBezTo>
                  <a:cubicBezTo>
                    <a:pt x="269945" y="536749"/>
                    <a:pt x="319951" y="550560"/>
                    <a:pt x="321761" y="543512"/>
                  </a:cubicBezTo>
                  <a:cubicBezTo>
                    <a:pt x="370910" y="565229"/>
                    <a:pt x="494544" y="557418"/>
                    <a:pt x="500069" y="484171"/>
                  </a:cubicBezTo>
                  <a:cubicBezTo>
                    <a:pt x="601224" y="466645"/>
                    <a:pt x="635514" y="621712"/>
                    <a:pt x="663613" y="691721"/>
                  </a:cubicBezTo>
                  <a:cubicBezTo>
                    <a:pt x="678186" y="695531"/>
                    <a:pt x="687330" y="696102"/>
                    <a:pt x="701713" y="691721"/>
                  </a:cubicBezTo>
                  <a:cubicBezTo>
                    <a:pt x="685711" y="653430"/>
                    <a:pt x="657517" y="572658"/>
                    <a:pt x="661613" y="547131"/>
                  </a:cubicBezTo>
                  <a:cubicBezTo>
                    <a:pt x="671328" y="487219"/>
                    <a:pt x="751338" y="491791"/>
                    <a:pt x="788581" y="457977"/>
                  </a:cubicBezTo>
                  <a:cubicBezTo>
                    <a:pt x="825728" y="424259"/>
                    <a:pt x="826205" y="376539"/>
                    <a:pt x="832586" y="330152"/>
                  </a:cubicBezTo>
                  <a:cubicBezTo>
                    <a:pt x="838968" y="284337"/>
                    <a:pt x="859161" y="225472"/>
                    <a:pt x="827252" y="185467"/>
                  </a:cubicBezTo>
                  <a:cubicBezTo>
                    <a:pt x="804392" y="156987"/>
                    <a:pt x="770293" y="144414"/>
                    <a:pt x="742289" y="122412"/>
                  </a:cubicBezTo>
                  <a:cubicBezTo>
                    <a:pt x="716191" y="101933"/>
                    <a:pt x="699046" y="65547"/>
                    <a:pt x="670757" y="49355"/>
                  </a:cubicBezTo>
                  <a:cubicBezTo>
                    <a:pt x="551123" y="-19130"/>
                    <a:pt x="408629" y="-5604"/>
                    <a:pt x="278803" y="25638"/>
                  </a:cubicBezTo>
                  <a:close/>
                </a:path>
              </a:pathLst>
            </a:custGeom>
            <a:solidFill>
              <a:srgbClr val="FDA93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338" name="Gráfico 226">
              <a:extLst>
                <a:ext uri="{FF2B5EF4-FFF2-40B4-BE49-F238E27FC236}">
                  <a16:creationId xmlns:a16="http://schemas.microsoft.com/office/drawing/2014/main" id="{A7662C70-F08B-4AEF-9A52-637A95534B20}"/>
                </a:ext>
              </a:extLst>
            </p:cNvPr>
            <p:cNvGrpSpPr/>
            <p:nvPr/>
          </p:nvGrpSpPr>
          <p:grpSpPr>
            <a:xfrm>
              <a:off x="10288714" y="2561557"/>
              <a:ext cx="771143" cy="506730"/>
              <a:chOff x="10288714" y="2561557"/>
              <a:chExt cx="771143" cy="506730"/>
            </a:xfrm>
            <a:solidFill>
              <a:srgbClr val="F2F1EF"/>
            </a:solidFill>
          </p:grpSpPr>
          <p:grpSp>
            <p:nvGrpSpPr>
              <p:cNvPr id="345" name="Gráfico 226">
                <a:extLst>
                  <a:ext uri="{FF2B5EF4-FFF2-40B4-BE49-F238E27FC236}">
                    <a16:creationId xmlns:a16="http://schemas.microsoft.com/office/drawing/2014/main" id="{9A311285-695D-4B4F-A921-E3E2B1A6C591}"/>
                  </a:ext>
                </a:extLst>
              </p:cNvPr>
              <p:cNvGrpSpPr/>
              <p:nvPr/>
            </p:nvGrpSpPr>
            <p:grpSpPr>
              <a:xfrm>
                <a:off x="10775442" y="2729388"/>
                <a:ext cx="284416" cy="108299"/>
                <a:chOff x="10775442" y="2729388"/>
                <a:chExt cx="284416" cy="108299"/>
              </a:xfrm>
              <a:solidFill>
                <a:srgbClr val="F2F1EF"/>
              </a:solidFill>
            </p:grpSpPr>
            <p:sp>
              <p:nvSpPr>
                <p:cNvPr id="417" name="Forma libre: forma 416">
                  <a:extLst>
                    <a:ext uri="{FF2B5EF4-FFF2-40B4-BE49-F238E27FC236}">
                      <a16:creationId xmlns:a16="http://schemas.microsoft.com/office/drawing/2014/main" id="{7544987B-0DB4-40F4-84DF-EDAF8581F2F9}"/>
                    </a:ext>
                  </a:extLst>
                </p:cNvPr>
                <p:cNvSpPr/>
                <p:nvPr/>
              </p:nvSpPr>
              <p:spPr>
                <a:xfrm>
                  <a:off x="10836687" y="2787967"/>
                  <a:ext cx="172974" cy="39052"/>
                </a:xfrm>
                <a:custGeom>
                  <a:avLst/>
                  <a:gdLst>
                    <a:gd name="connsiteX0" fmla="*/ 102584 w 172974"/>
                    <a:gd name="connsiteY0" fmla="*/ 0 h 39052"/>
                    <a:gd name="connsiteX1" fmla="*/ 172974 w 172974"/>
                    <a:gd name="connsiteY1" fmla="*/ 0 h 39052"/>
                    <a:gd name="connsiteX2" fmla="*/ 172974 w 172974"/>
                    <a:gd name="connsiteY2" fmla="*/ 7048 h 39052"/>
                    <a:gd name="connsiteX3" fmla="*/ 104966 w 172974"/>
                    <a:gd name="connsiteY3" fmla="*/ 7048 h 39052"/>
                    <a:gd name="connsiteX4" fmla="*/ 63341 w 172974"/>
                    <a:gd name="connsiteY4" fmla="*/ 39052 h 39052"/>
                    <a:gd name="connsiteX5" fmla="*/ 0 w 172974"/>
                    <a:gd name="connsiteY5" fmla="*/ 39052 h 39052"/>
                    <a:gd name="connsiteX6" fmla="*/ 0 w 172974"/>
                    <a:gd name="connsiteY6" fmla="*/ 31909 h 39052"/>
                    <a:gd name="connsiteX7" fmla="*/ 60865 w 172974"/>
                    <a:gd name="connsiteY7" fmla="*/ 31909 h 39052"/>
                    <a:gd name="connsiteX8" fmla="*/ 102584 w 172974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02584" y="0"/>
                      </a:moveTo>
                      <a:lnTo>
                        <a:pt x="172974" y="0"/>
                      </a:lnTo>
                      <a:lnTo>
                        <a:pt x="172974" y="7048"/>
                      </a:lnTo>
                      <a:lnTo>
                        <a:pt x="104966" y="7048"/>
                      </a:lnTo>
                      <a:lnTo>
                        <a:pt x="63341" y="39052"/>
                      </a:lnTo>
                      <a:lnTo>
                        <a:pt x="0" y="39052"/>
                      </a:lnTo>
                      <a:lnTo>
                        <a:pt x="0" y="31909"/>
                      </a:lnTo>
                      <a:lnTo>
                        <a:pt x="60865" y="31909"/>
                      </a:lnTo>
                      <a:lnTo>
                        <a:pt x="102584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18" name="Forma libre: forma 417">
                  <a:extLst>
                    <a:ext uri="{FF2B5EF4-FFF2-40B4-BE49-F238E27FC236}">
                      <a16:creationId xmlns:a16="http://schemas.microsoft.com/office/drawing/2014/main" id="{0C3359F6-6377-448C-8777-36CB16680813}"/>
                    </a:ext>
                  </a:extLst>
                </p:cNvPr>
                <p:cNvSpPr/>
                <p:nvPr/>
              </p:nvSpPr>
              <p:spPr>
                <a:xfrm>
                  <a:off x="10817161" y="2740056"/>
                  <a:ext cx="173069" cy="39052"/>
                </a:xfrm>
                <a:custGeom>
                  <a:avLst/>
                  <a:gdLst>
                    <a:gd name="connsiteX0" fmla="*/ 0 w 173069"/>
                    <a:gd name="connsiteY0" fmla="*/ 0 h 39052"/>
                    <a:gd name="connsiteX1" fmla="*/ 63341 w 173069"/>
                    <a:gd name="connsiteY1" fmla="*/ 0 h 39052"/>
                    <a:gd name="connsiteX2" fmla="*/ 105061 w 173069"/>
                    <a:gd name="connsiteY2" fmla="*/ 31909 h 39052"/>
                    <a:gd name="connsiteX3" fmla="*/ 173069 w 173069"/>
                    <a:gd name="connsiteY3" fmla="*/ 31909 h 39052"/>
                    <a:gd name="connsiteX4" fmla="*/ 173069 w 173069"/>
                    <a:gd name="connsiteY4" fmla="*/ 39053 h 39052"/>
                    <a:gd name="connsiteX5" fmla="*/ 102679 w 173069"/>
                    <a:gd name="connsiteY5" fmla="*/ 39053 h 39052"/>
                    <a:gd name="connsiteX6" fmla="*/ 60960 w 173069"/>
                    <a:gd name="connsiteY6" fmla="*/ 7144 h 39052"/>
                    <a:gd name="connsiteX7" fmla="*/ 0 w 173069"/>
                    <a:gd name="connsiteY7" fmla="*/ 7144 h 39052"/>
                    <a:gd name="connsiteX8" fmla="*/ 0 w 173069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0" y="0"/>
                      </a:moveTo>
                      <a:lnTo>
                        <a:pt x="63341" y="0"/>
                      </a:lnTo>
                      <a:lnTo>
                        <a:pt x="105061" y="31909"/>
                      </a:lnTo>
                      <a:lnTo>
                        <a:pt x="173069" y="31909"/>
                      </a:lnTo>
                      <a:lnTo>
                        <a:pt x="173069" y="39053"/>
                      </a:lnTo>
                      <a:lnTo>
                        <a:pt x="102679" y="39053"/>
                      </a:lnTo>
                      <a:lnTo>
                        <a:pt x="60960" y="7144"/>
                      </a:lnTo>
                      <a:lnTo>
                        <a:pt x="0" y="71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19" name="Forma libre: forma 418">
                  <a:extLst>
                    <a:ext uri="{FF2B5EF4-FFF2-40B4-BE49-F238E27FC236}">
                      <a16:creationId xmlns:a16="http://schemas.microsoft.com/office/drawing/2014/main" id="{44DFD07D-D62E-46E9-A452-7CEBF6F91E58}"/>
                    </a:ext>
                  </a:extLst>
                </p:cNvPr>
                <p:cNvSpPr/>
                <p:nvPr/>
              </p:nvSpPr>
              <p:spPr>
                <a:xfrm>
                  <a:off x="10800302" y="2787967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20" name="Forma libre: forma 419">
                  <a:extLst>
                    <a:ext uri="{FF2B5EF4-FFF2-40B4-BE49-F238E27FC236}">
                      <a16:creationId xmlns:a16="http://schemas.microsoft.com/office/drawing/2014/main" id="{DCC38D02-38CD-4618-88C7-7D3D458004D1}"/>
                    </a:ext>
                  </a:extLst>
                </p:cNvPr>
                <p:cNvSpPr/>
                <p:nvPr/>
              </p:nvSpPr>
              <p:spPr>
                <a:xfrm>
                  <a:off x="10809160" y="2809303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336 h 28384"/>
                    <a:gd name="connsiteX6" fmla="*/ 21336 w 28384"/>
                    <a:gd name="connsiteY6" fmla="*/ 14288 h 28384"/>
                    <a:gd name="connsiteX7" fmla="*/ 14192 w 28384"/>
                    <a:gd name="connsiteY7" fmla="*/ 7144 h 28384"/>
                    <a:gd name="connsiteX8" fmla="*/ 7144 w 28384"/>
                    <a:gd name="connsiteY8" fmla="*/ 14288 h 28384"/>
                    <a:gd name="connsiteX9" fmla="*/ 14192 w 28384"/>
                    <a:gd name="connsiteY9" fmla="*/ 21336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336"/>
                      </a:moveTo>
                      <a:cubicBezTo>
                        <a:pt x="18098" y="21336"/>
                        <a:pt x="21336" y="18193"/>
                        <a:pt x="21336" y="14288"/>
                      </a:cubicBezTo>
                      <a:cubicBezTo>
                        <a:pt x="21336" y="10382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288"/>
                      </a:cubicBezTo>
                      <a:cubicBezTo>
                        <a:pt x="7144" y="18288"/>
                        <a:pt x="10287" y="21336"/>
                        <a:pt x="14192" y="21336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21" name="Forma libre: forma 420">
                  <a:extLst>
                    <a:ext uri="{FF2B5EF4-FFF2-40B4-BE49-F238E27FC236}">
                      <a16:creationId xmlns:a16="http://schemas.microsoft.com/office/drawing/2014/main" id="{FA7164A0-5482-4E38-AD1F-54BA5E93CACF}"/>
                    </a:ext>
                  </a:extLst>
                </p:cNvPr>
                <p:cNvSpPr/>
                <p:nvPr/>
              </p:nvSpPr>
              <p:spPr>
                <a:xfrm>
                  <a:off x="10775442" y="277729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241 h 28384"/>
                    <a:gd name="connsiteX6" fmla="*/ 21336 w 28384"/>
                    <a:gd name="connsiteY6" fmla="*/ 14097 h 28384"/>
                    <a:gd name="connsiteX7" fmla="*/ 14192 w 28384"/>
                    <a:gd name="connsiteY7" fmla="*/ 7048 h 28384"/>
                    <a:gd name="connsiteX8" fmla="*/ 7144 w 28384"/>
                    <a:gd name="connsiteY8" fmla="*/ 14097 h 28384"/>
                    <a:gd name="connsiteX9" fmla="*/ 14192 w 28384"/>
                    <a:gd name="connsiteY9" fmla="*/ 21241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241"/>
                      </a:moveTo>
                      <a:cubicBezTo>
                        <a:pt x="18098" y="21241"/>
                        <a:pt x="21336" y="18097"/>
                        <a:pt x="21336" y="14097"/>
                      </a:cubicBezTo>
                      <a:cubicBezTo>
                        <a:pt x="21336" y="10096"/>
                        <a:pt x="18193" y="7048"/>
                        <a:pt x="14192" y="7048"/>
                      </a:cubicBezTo>
                      <a:cubicBezTo>
                        <a:pt x="10192" y="7048"/>
                        <a:pt x="7144" y="10192"/>
                        <a:pt x="7144" y="14097"/>
                      </a:cubicBezTo>
                      <a:cubicBezTo>
                        <a:pt x="7144" y="18002"/>
                        <a:pt x="10287" y="21241"/>
                        <a:pt x="14192" y="21241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22" name="Forma libre: forma 421">
                  <a:extLst>
                    <a:ext uri="{FF2B5EF4-FFF2-40B4-BE49-F238E27FC236}">
                      <a16:creationId xmlns:a16="http://schemas.microsoft.com/office/drawing/2014/main" id="{CAD85C8A-9BDA-4E63-A6BE-33A558E6E139}"/>
                    </a:ext>
                  </a:extLst>
                </p:cNvPr>
                <p:cNvSpPr/>
                <p:nvPr/>
              </p:nvSpPr>
              <p:spPr>
                <a:xfrm>
                  <a:off x="10924127" y="2756058"/>
                  <a:ext cx="110871" cy="7143"/>
                </a:xfrm>
                <a:custGeom>
                  <a:avLst/>
                  <a:gdLst>
                    <a:gd name="connsiteX0" fmla="*/ 0 w 110871"/>
                    <a:gd name="connsiteY0" fmla="*/ 0 h 7143"/>
                    <a:gd name="connsiteX1" fmla="*/ 110871 w 110871"/>
                    <a:gd name="connsiteY1" fmla="*/ 0 h 7143"/>
                    <a:gd name="connsiteX2" fmla="*/ 110871 w 110871"/>
                    <a:gd name="connsiteY2" fmla="*/ 7144 h 7143"/>
                    <a:gd name="connsiteX3" fmla="*/ 0 w 110871"/>
                    <a:gd name="connsiteY3" fmla="*/ 7144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143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144"/>
                      </a:lnTo>
                      <a:lnTo>
                        <a:pt x="0" y="7144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23" name="Forma libre: forma 422">
                  <a:extLst>
                    <a:ext uri="{FF2B5EF4-FFF2-40B4-BE49-F238E27FC236}">
                      <a16:creationId xmlns:a16="http://schemas.microsoft.com/office/drawing/2014/main" id="{B853D719-DB11-4F1D-82A7-A1C268B3D93B}"/>
                    </a:ext>
                  </a:extLst>
                </p:cNvPr>
                <p:cNvSpPr/>
                <p:nvPr/>
              </p:nvSpPr>
              <p:spPr>
                <a:xfrm>
                  <a:off x="11031474" y="2745390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4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241 h 28384"/>
                    <a:gd name="connsiteX6" fmla="*/ 21241 w 28384"/>
                    <a:gd name="connsiteY6" fmla="*/ 14097 h 28384"/>
                    <a:gd name="connsiteX7" fmla="*/ 14192 w 28384"/>
                    <a:gd name="connsiteY7" fmla="*/ 7048 h 28384"/>
                    <a:gd name="connsiteX8" fmla="*/ 7048 w 28384"/>
                    <a:gd name="connsiteY8" fmla="*/ 14097 h 28384"/>
                    <a:gd name="connsiteX9" fmla="*/ 14192 w 28384"/>
                    <a:gd name="connsiteY9" fmla="*/ 21241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241"/>
                      </a:moveTo>
                      <a:cubicBezTo>
                        <a:pt x="18097" y="21241"/>
                        <a:pt x="21241" y="18097"/>
                        <a:pt x="21241" y="14097"/>
                      </a:cubicBezTo>
                      <a:cubicBezTo>
                        <a:pt x="21241" y="10097"/>
                        <a:pt x="18097" y="7048"/>
                        <a:pt x="14192" y="7048"/>
                      </a:cubicBezTo>
                      <a:cubicBezTo>
                        <a:pt x="10287" y="7048"/>
                        <a:pt x="7048" y="10192"/>
                        <a:pt x="7048" y="14097"/>
                      </a:cubicBezTo>
                      <a:cubicBezTo>
                        <a:pt x="7048" y="18002"/>
                        <a:pt x="10192" y="21241"/>
                        <a:pt x="14192" y="21241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24" name="Forma libre: forma 423">
                  <a:extLst>
                    <a:ext uri="{FF2B5EF4-FFF2-40B4-BE49-F238E27FC236}">
                      <a16:creationId xmlns:a16="http://schemas.microsoft.com/office/drawing/2014/main" id="{100ADA5C-2208-4126-8701-8FC0F977E90B}"/>
                    </a:ext>
                  </a:extLst>
                </p:cNvPr>
                <p:cNvSpPr/>
                <p:nvPr/>
              </p:nvSpPr>
              <p:spPr>
                <a:xfrm>
                  <a:off x="11003089" y="277729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241 h 28384"/>
                    <a:gd name="connsiteX6" fmla="*/ 21241 w 28384"/>
                    <a:gd name="connsiteY6" fmla="*/ 14097 h 28384"/>
                    <a:gd name="connsiteX7" fmla="*/ 14192 w 28384"/>
                    <a:gd name="connsiteY7" fmla="*/ 7048 h 28384"/>
                    <a:gd name="connsiteX8" fmla="*/ 7049 w 28384"/>
                    <a:gd name="connsiteY8" fmla="*/ 14097 h 28384"/>
                    <a:gd name="connsiteX9" fmla="*/ 14192 w 28384"/>
                    <a:gd name="connsiteY9" fmla="*/ 21241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241"/>
                      </a:moveTo>
                      <a:cubicBezTo>
                        <a:pt x="18098" y="21241"/>
                        <a:pt x="21241" y="18097"/>
                        <a:pt x="21241" y="14097"/>
                      </a:cubicBezTo>
                      <a:cubicBezTo>
                        <a:pt x="21241" y="10096"/>
                        <a:pt x="18098" y="7048"/>
                        <a:pt x="14192" y="7048"/>
                      </a:cubicBezTo>
                      <a:cubicBezTo>
                        <a:pt x="10287" y="7048"/>
                        <a:pt x="7049" y="10192"/>
                        <a:pt x="7049" y="14097"/>
                      </a:cubicBezTo>
                      <a:cubicBezTo>
                        <a:pt x="7049" y="18002"/>
                        <a:pt x="10287" y="21241"/>
                        <a:pt x="14192" y="21241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25" name="Forma libre: forma 424">
                  <a:extLst>
                    <a:ext uri="{FF2B5EF4-FFF2-40B4-BE49-F238E27FC236}">
                      <a16:creationId xmlns:a16="http://schemas.microsoft.com/office/drawing/2014/main" id="{D3706131-24AE-45C1-82D5-7FAD1E263DFB}"/>
                    </a:ext>
                  </a:extLst>
                </p:cNvPr>
                <p:cNvSpPr/>
                <p:nvPr/>
              </p:nvSpPr>
              <p:spPr>
                <a:xfrm>
                  <a:off x="10791444" y="272938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5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336 h 28384"/>
                    <a:gd name="connsiteX6" fmla="*/ 21241 w 28384"/>
                    <a:gd name="connsiteY6" fmla="*/ 14192 h 28384"/>
                    <a:gd name="connsiteX7" fmla="*/ 14192 w 28384"/>
                    <a:gd name="connsiteY7" fmla="*/ 7049 h 28384"/>
                    <a:gd name="connsiteX8" fmla="*/ 7049 w 28384"/>
                    <a:gd name="connsiteY8" fmla="*/ 14192 h 28384"/>
                    <a:gd name="connsiteX9" fmla="*/ 14192 w 28384"/>
                    <a:gd name="connsiteY9" fmla="*/ 21336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336"/>
                      </a:moveTo>
                      <a:cubicBezTo>
                        <a:pt x="18098" y="21336"/>
                        <a:pt x="21241" y="18193"/>
                        <a:pt x="21241" y="14192"/>
                      </a:cubicBezTo>
                      <a:cubicBezTo>
                        <a:pt x="21241" y="10192"/>
                        <a:pt x="18098" y="7049"/>
                        <a:pt x="14192" y="7049"/>
                      </a:cubicBezTo>
                      <a:cubicBezTo>
                        <a:pt x="10287" y="7049"/>
                        <a:pt x="7049" y="10192"/>
                        <a:pt x="7049" y="14192"/>
                      </a:cubicBezTo>
                      <a:cubicBezTo>
                        <a:pt x="7049" y="18193"/>
                        <a:pt x="10192" y="21336"/>
                        <a:pt x="14192" y="21336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346" name="Gráfico 226">
                <a:extLst>
                  <a:ext uri="{FF2B5EF4-FFF2-40B4-BE49-F238E27FC236}">
                    <a16:creationId xmlns:a16="http://schemas.microsoft.com/office/drawing/2014/main" id="{226C3D52-0499-41FF-90B9-306FCCA2C6D8}"/>
                  </a:ext>
                </a:extLst>
              </p:cNvPr>
              <p:cNvGrpSpPr/>
              <p:nvPr/>
            </p:nvGrpSpPr>
            <p:grpSpPr>
              <a:xfrm>
                <a:off x="10459878" y="2877406"/>
                <a:ext cx="284321" cy="108204"/>
                <a:chOff x="10459878" y="2877406"/>
                <a:chExt cx="284321" cy="108204"/>
              </a:xfrm>
              <a:solidFill>
                <a:srgbClr val="F2F1EF"/>
              </a:solidFill>
            </p:grpSpPr>
            <p:sp>
              <p:nvSpPr>
                <p:cNvPr id="408" name="Forma libre: forma 407">
                  <a:extLst>
                    <a:ext uri="{FF2B5EF4-FFF2-40B4-BE49-F238E27FC236}">
                      <a16:creationId xmlns:a16="http://schemas.microsoft.com/office/drawing/2014/main" id="{08609D0E-0F30-4C53-BF2F-633B6380D2F2}"/>
                    </a:ext>
                  </a:extLst>
                </p:cNvPr>
                <p:cNvSpPr/>
                <p:nvPr/>
              </p:nvSpPr>
              <p:spPr>
                <a:xfrm>
                  <a:off x="10521029" y="2887979"/>
                  <a:ext cx="172974" cy="39052"/>
                </a:xfrm>
                <a:custGeom>
                  <a:avLst/>
                  <a:gdLst>
                    <a:gd name="connsiteX0" fmla="*/ 102584 w 172974"/>
                    <a:gd name="connsiteY0" fmla="*/ 39052 h 39052"/>
                    <a:gd name="connsiteX1" fmla="*/ 172974 w 172974"/>
                    <a:gd name="connsiteY1" fmla="*/ 39052 h 39052"/>
                    <a:gd name="connsiteX2" fmla="*/ 172974 w 172974"/>
                    <a:gd name="connsiteY2" fmla="*/ 32004 h 39052"/>
                    <a:gd name="connsiteX3" fmla="*/ 105061 w 172974"/>
                    <a:gd name="connsiteY3" fmla="*/ 32004 h 39052"/>
                    <a:gd name="connsiteX4" fmla="*/ 63341 w 172974"/>
                    <a:gd name="connsiteY4" fmla="*/ 0 h 39052"/>
                    <a:gd name="connsiteX5" fmla="*/ 0 w 172974"/>
                    <a:gd name="connsiteY5" fmla="*/ 0 h 39052"/>
                    <a:gd name="connsiteX6" fmla="*/ 0 w 172974"/>
                    <a:gd name="connsiteY6" fmla="*/ 7144 h 39052"/>
                    <a:gd name="connsiteX7" fmla="*/ 60865 w 172974"/>
                    <a:gd name="connsiteY7" fmla="*/ 7144 h 39052"/>
                    <a:gd name="connsiteX8" fmla="*/ 102584 w 172974"/>
                    <a:gd name="connsiteY8" fmla="*/ 39052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02584" y="39052"/>
                      </a:moveTo>
                      <a:lnTo>
                        <a:pt x="172974" y="39052"/>
                      </a:lnTo>
                      <a:lnTo>
                        <a:pt x="172974" y="32004"/>
                      </a:lnTo>
                      <a:lnTo>
                        <a:pt x="105061" y="32004"/>
                      </a:lnTo>
                      <a:lnTo>
                        <a:pt x="63341" y="0"/>
                      </a:lnTo>
                      <a:lnTo>
                        <a:pt x="0" y="0"/>
                      </a:lnTo>
                      <a:lnTo>
                        <a:pt x="0" y="7144"/>
                      </a:lnTo>
                      <a:lnTo>
                        <a:pt x="60865" y="7144"/>
                      </a:lnTo>
                      <a:lnTo>
                        <a:pt x="102584" y="39052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09" name="Forma libre: forma 408">
                  <a:extLst>
                    <a:ext uri="{FF2B5EF4-FFF2-40B4-BE49-F238E27FC236}">
                      <a16:creationId xmlns:a16="http://schemas.microsoft.com/office/drawing/2014/main" id="{866E9E38-F8CB-44EE-9245-E8CB140F5E65}"/>
                    </a:ext>
                  </a:extLst>
                </p:cNvPr>
                <p:cNvSpPr/>
                <p:nvPr/>
              </p:nvSpPr>
              <p:spPr>
                <a:xfrm>
                  <a:off x="10501598" y="2935890"/>
                  <a:ext cx="172974" cy="39052"/>
                </a:xfrm>
                <a:custGeom>
                  <a:avLst/>
                  <a:gdLst>
                    <a:gd name="connsiteX0" fmla="*/ 0 w 172974"/>
                    <a:gd name="connsiteY0" fmla="*/ 39053 h 39052"/>
                    <a:gd name="connsiteX1" fmla="*/ 63246 w 172974"/>
                    <a:gd name="connsiteY1" fmla="*/ 39053 h 39052"/>
                    <a:gd name="connsiteX2" fmla="*/ 104966 w 172974"/>
                    <a:gd name="connsiteY2" fmla="*/ 7144 h 39052"/>
                    <a:gd name="connsiteX3" fmla="*/ 172974 w 172974"/>
                    <a:gd name="connsiteY3" fmla="*/ 7144 h 39052"/>
                    <a:gd name="connsiteX4" fmla="*/ 172974 w 172974"/>
                    <a:gd name="connsiteY4" fmla="*/ 0 h 39052"/>
                    <a:gd name="connsiteX5" fmla="*/ 102584 w 172974"/>
                    <a:gd name="connsiteY5" fmla="*/ 0 h 39052"/>
                    <a:gd name="connsiteX6" fmla="*/ 60865 w 172974"/>
                    <a:gd name="connsiteY6" fmla="*/ 32004 h 39052"/>
                    <a:gd name="connsiteX7" fmla="*/ 0 w 172974"/>
                    <a:gd name="connsiteY7" fmla="*/ 32004 h 39052"/>
                    <a:gd name="connsiteX8" fmla="*/ 0 w 172974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0" y="39053"/>
                      </a:moveTo>
                      <a:lnTo>
                        <a:pt x="63246" y="39053"/>
                      </a:lnTo>
                      <a:lnTo>
                        <a:pt x="104966" y="7144"/>
                      </a:lnTo>
                      <a:lnTo>
                        <a:pt x="172974" y="7144"/>
                      </a:lnTo>
                      <a:lnTo>
                        <a:pt x="172974" y="0"/>
                      </a:lnTo>
                      <a:lnTo>
                        <a:pt x="102584" y="0"/>
                      </a:lnTo>
                      <a:lnTo>
                        <a:pt x="60865" y="32004"/>
                      </a:lnTo>
                      <a:lnTo>
                        <a:pt x="0" y="32004"/>
                      </a:lnTo>
                      <a:lnTo>
                        <a:pt x="0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10" name="Forma libre: forma 409">
                  <a:extLst>
                    <a:ext uri="{FF2B5EF4-FFF2-40B4-BE49-F238E27FC236}">
                      <a16:creationId xmlns:a16="http://schemas.microsoft.com/office/drawing/2014/main" id="{6B3EC34E-F781-4775-81CB-6E4B4FC9CA0E}"/>
                    </a:ext>
                  </a:extLst>
                </p:cNvPr>
                <p:cNvSpPr/>
                <p:nvPr/>
              </p:nvSpPr>
              <p:spPr>
                <a:xfrm>
                  <a:off x="10484644" y="2919983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11" name="Forma libre: forma 410">
                  <a:extLst>
                    <a:ext uri="{FF2B5EF4-FFF2-40B4-BE49-F238E27FC236}">
                      <a16:creationId xmlns:a16="http://schemas.microsoft.com/office/drawing/2014/main" id="{BFF0A090-956F-4AD9-9371-C0CF37DF9086}"/>
                    </a:ext>
                  </a:extLst>
                </p:cNvPr>
                <p:cNvSpPr/>
                <p:nvPr/>
              </p:nvSpPr>
              <p:spPr>
                <a:xfrm>
                  <a:off x="10493502" y="2877406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192 w 28384"/>
                    <a:gd name="connsiteY6" fmla="*/ 21336 h 28384"/>
                    <a:gd name="connsiteX7" fmla="*/ 21336 w 28384"/>
                    <a:gd name="connsiteY7" fmla="*/ 14192 h 28384"/>
                    <a:gd name="connsiteX8" fmla="*/ 14192 w 28384"/>
                    <a:gd name="connsiteY8" fmla="*/ 7144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8"/>
                        <a:pt x="10287" y="21336"/>
                        <a:pt x="14192" y="21336"/>
                      </a:cubicBezTo>
                      <a:cubicBezTo>
                        <a:pt x="1809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12" name="Forma libre: forma 411">
                  <a:extLst>
                    <a:ext uri="{FF2B5EF4-FFF2-40B4-BE49-F238E27FC236}">
                      <a16:creationId xmlns:a16="http://schemas.microsoft.com/office/drawing/2014/main" id="{A9965CDC-4C6F-4BB1-ADC6-3866D2647195}"/>
                    </a:ext>
                  </a:extLst>
                </p:cNvPr>
                <p:cNvSpPr/>
                <p:nvPr/>
              </p:nvSpPr>
              <p:spPr>
                <a:xfrm>
                  <a:off x="10459878" y="2909315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097 w 28384"/>
                    <a:gd name="connsiteY6" fmla="*/ 21241 h 28384"/>
                    <a:gd name="connsiteX7" fmla="*/ 21241 w 28384"/>
                    <a:gd name="connsiteY7" fmla="*/ 14192 h 28384"/>
                    <a:gd name="connsiteX8" fmla="*/ 14097 w 28384"/>
                    <a:gd name="connsiteY8" fmla="*/ 7049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8"/>
                        <a:pt x="10192" y="21241"/>
                        <a:pt x="14097" y="21241"/>
                      </a:cubicBezTo>
                      <a:cubicBezTo>
                        <a:pt x="18002" y="21241"/>
                        <a:pt x="21241" y="18098"/>
                        <a:pt x="21241" y="14192"/>
                      </a:cubicBezTo>
                      <a:cubicBezTo>
                        <a:pt x="21241" y="10287"/>
                        <a:pt x="18098" y="7049"/>
                        <a:pt x="14097" y="7049"/>
                      </a:cubicBezTo>
                      <a:cubicBezTo>
                        <a:pt x="10096" y="7049"/>
                        <a:pt x="7048" y="10192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13" name="Forma libre: forma 412">
                  <a:extLst>
                    <a:ext uri="{FF2B5EF4-FFF2-40B4-BE49-F238E27FC236}">
                      <a16:creationId xmlns:a16="http://schemas.microsoft.com/office/drawing/2014/main" id="{57475DF0-047A-46E5-A794-B50B0EC441CF}"/>
                    </a:ext>
                  </a:extLst>
                </p:cNvPr>
                <p:cNvSpPr/>
                <p:nvPr/>
              </p:nvSpPr>
              <p:spPr>
                <a:xfrm>
                  <a:off x="10608469" y="2951892"/>
                  <a:ext cx="110871" cy="7143"/>
                </a:xfrm>
                <a:custGeom>
                  <a:avLst/>
                  <a:gdLst>
                    <a:gd name="connsiteX0" fmla="*/ 0 w 110871"/>
                    <a:gd name="connsiteY0" fmla="*/ 0 h 7143"/>
                    <a:gd name="connsiteX1" fmla="*/ 110871 w 110871"/>
                    <a:gd name="connsiteY1" fmla="*/ 0 h 7143"/>
                    <a:gd name="connsiteX2" fmla="*/ 110871 w 110871"/>
                    <a:gd name="connsiteY2" fmla="*/ 7144 h 7143"/>
                    <a:gd name="connsiteX3" fmla="*/ 0 w 110871"/>
                    <a:gd name="connsiteY3" fmla="*/ 7144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143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144"/>
                      </a:lnTo>
                      <a:lnTo>
                        <a:pt x="0" y="7144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14" name="Forma libre: forma 413">
                  <a:extLst>
                    <a:ext uri="{FF2B5EF4-FFF2-40B4-BE49-F238E27FC236}">
                      <a16:creationId xmlns:a16="http://schemas.microsoft.com/office/drawing/2014/main" id="{088FAA02-E5DE-44EE-8048-BFD9AE7D42AA}"/>
                    </a:ext>
                  </a:extLst>
                </p:cNvPr>
                <p:cNvSpPr/>
                <p:nvPr/>
              </p:nvSpPr>
              <p:spPr>
                <a:xfrm>
                  <a:off x="10715815" y="2941224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144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7"/>
                        <a:pt x="10192" y="21241"/>
                        <a:pt x="14192" y="21241"/>
                      </a:cubicBezTo>
                      <a:cubicBezTo>
                        <a:pt x="18193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8" y="7144"/>
                        <a:pt x="14192" y="7144"/>
                      </a:cubicBezTo>
                      <a:cubicBezTo>
                        <a:pt x="10287" y="7144"/>
                        <a:pt x="7048" y="10287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15" name="Forma libre: forma 414">
                  <a:extLst>
                    <a:ext uri="{FF2B5EF4-FFF2-40B4-BE49-F238E27FC236}">
                      <a16:creationId xmlns:a16="http://schemas.microsoft.com/office/drawing/2014/main" id="{6149CE35-8111-42A1-A1F4-999827FF9E7D}"/>
                    </a:ext>
                  </a:extLst>
                </p:cNvPr>
                <p:cNvSpPr/>
                <p:nvPr/>
              </p:nvSpPr>
              <p:spPr>
                <a:xfrm>
                  <a:off x="10687431" y="2909315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049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8"/>
                        <a:pt x="10287" y="21241"/>
                        <a:pt x="14192" y="21241"/>
                      </a:cubicBezTo>
                      <a:cubicBezTo>
                        <a:pt x="18098" y="21241"/>
                        <a:pt x="21241" y="18098"/>
                        <a:pt x="21241" y="14192"/>
                      </a:cubicBezTo>
                      <a:cubicBezTo>
                        <a:pt x="21241" y="10287"/>
                        <a:pt x="18098" y="7049"/>
                        <a:pt x="14192" y="7049"/>
                      </a:cubicBezTo>
                      <a:cubicBezTo>
                        <a:pt x="10287" y="7049"/>
                        <a:pt x="7048" y="10192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16" name="Forma libre: forma 415">
                  <a:extLst>
                    <a:ext uri="{FF2B5EF4-FFF2-40B4-BE49-F238E27FC236}">
                      <a16:creationId xmlns:a16="http://schemas.microsoft.com/office/drawing/2014/main" id="{C6AEE84A-A18F-492F-893D-E294B60F5D60}"/>
                    </a:ext>
                  </a:extLst>
                </p:cNvPr>
                <p:cNvSpPr/>
                <p:nvPr/>
              </p:nvSpPr>
              <p:spPr>
                <a:xfrm>
                  <a:off x="10475785" y="2957226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288 w 28384"/>
                    <a:gd name="connsiteY6" fmla="*/ 21336 h 28384"/>
                    <a:gd name="connsiteX7" fmla="*/ 21336 w 28384"/>
                    <a:gd name="connsiteY7" fmla="*/ 14192 h 28384"/>
                    <a:gd name="connsiteX8" fmla="*/ 14288 w 28384"/>
                    <a:gd name="connsiteY8" fmla="*/ 7048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7"/>
                        <a:pt x="10287" y="21336"/>
                        <a:pt x="14288" y="21336"/>
                      </a:cubicBezTo>
                      <a:cubicBezTo>
                        <a:pt x="1828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048"/>
                        <a:pt x="14288" y="7048"/>
                      </a:cubicBezTo>
                      <a:cubicBezTo>
                        <a:pt x="10382" y="7048"/>
                        <a:pt x="7144" y="10192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347" name="Gráfico 226">
                <a:extLst>
                  <a:ext uri="{FF2B5EF4-FFF2-40B4-BE49-F238E27FC236}">
                    <a16:creationId xmlns:a16="http://schemas.microsoft.com/office/drawing/2014/main" id="{4A83AC3C-61D3-452F-A30B-33B3CE013F3C}"/>
                  </a:ext>
                </a:extLst>
              </p:cNvPr>
              <p:cNvGrpSpPr/>
              <p:nvPr/>
            </p:nvGrpSpPr>
            <p:grpSpPr>
              <a:xfrm>
                <a:off x="10640663" y="2596895"/>
                <a:ext cx="284321" cy="108204"/>
                <a:chOff x="10640663" y="2596895"/>
                <a:chExt cx="284321" cy="108204"/>
              </a:xfrm>
              <a:solidFill>
                <a:srgbClr val="F2F1EF"/>
              </a:solidFill>
            </p:grpSpPr>
            <p:sp>
              <p:nvSpPr>
                <p:cNvPr id="399" name="Forma libre: forma 398">
                  <a:extLst>
                    <a:ext uri="{FF2B5EF4-FFF2-40B4-BE49-F238E27FC236}">
                      <a16:creationId xmlns:a16="http://schemas.microsoft.com/office/drawing/2014/main" id="{849BF684-716B-4F95-84A6-42C6C01DD61A}"/>
                    </a:ext>
                  </a:extLst>
                </p:cNvPr>
                <p:cNvSpPr/>
                <p:nvPr/>
              </p:nvSpPr>
              <p:spPr>
                <a:xfrm>
                  <a:off x="10690764" y="2655378"/>
                  <a:ext cx="173069" cy="39052"/>
                </a:xfrm>
                <a:custGeom>
                  <a:avLst/>
                  <a:gdLst>
                    <a:gd name="connsiteX0" fmla="*/ 70485 w 173069"/>
                    <a:gd name="connsiteY0" fmla="*/ 0 h 39052"/>
                    <a:gd name="connsiteX1" fmla="*/ 0 w 173069"/>
                    <a:gd name="connsiteY1" fmla="*/ 0 h 39052"/>
                    <a:gd name="connsiteX2" fmla="*/ 0 w 173069"/>
                    <a:gd name="connsiteY2" fmla="*/ 7144 h 39052"/>
                    <a:gd name="connsiteX3" fmla="*/ 68008 w 173069"/>
                    <a:gd name="connsiteY3" fmla="*/ 7144 h 39052"/>
                    <a:gd name="connsiteX4" fmla="*/ 109728 w 173069"/>
                    <a:gd name="connsiteY4" fmla="*/ 39052 h 39052"/>
                    <a:gd name="connsiteX5" fmla="*/ 173069 w 173069"/>
                    <a:gd name="connsiteY5" fmla="*/ 39052 h 39052"/>
                    <a:gd name="connsiteX6" fmla="*/ 173069 w 173069"/>
                    <a:gd name="connsiteY6" fmla="*/ 32004 h 39052"/>
                    <a:gd name="connsiteX7" fmla="*/ 112109 w 173069"/>
                    <a:gd name="connsiteY7" fmla="*/ 32004 h 39052"/>
                    <a:gd name="connsiteX8" fmla="*/ 70485 w 173069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70485" y="0"/>
                      </a:moveTo>
                      <a:lnTo>
                        <a:pt x="0" y="0"/>
                      </a:lnTo>
                      <a:lnTo>
                        <a:pt x="0" y="7144"/>
                      </a:lnTo>
                      <a:lnTo>
                        <a:pt x="68008" y="7144"/>
                      </a:lnTo>
                      <a:lnTo>
                        <a:pt x="109728" y="39052"/>
                      </a:lnTo>
                      <a:lnTo>
                        <a:pt x="173069" y="39052"/>
                      </a:lnTo>
                      <a:lnTo>
                        <a:pt x="173069" y="32004"/>
                      </a:lnTo>
                      <a:lnTo>
                        <a:pt x="112109" y="32004"/>
                      </a:lnTo>
                      <a:lnTo>
                        <a:pt x="70485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00" name="Forma libre: forma 399">
                  <a:extLst>
                    <a:ext uri="{FF2B5EF4-FFF2-40B4-BE49-F238E27FC236}">
                      <a16:creationId xmlns:a16="http://schemas.microsoft.com/office/drawing/2014/main" id="{FFE6BBE8-36D5-4DBA-95AB-D6E510800DC3}"/>
                    </a:ext>
                  </a:extLst>
                </p:cNvPr>
                <p:cNvSpPr/>
                <p:nvPr/>
              </p:nvSpPr>
              <p:spPr>
                <a:xfrm>
                  <a:off x="10710291" y="2607468"/>
                  <a:ext cx="172974" cy="39052"/>
                </a:xfrm>
                <a:custGeom>
                  <a:avLst/>
                  <a:gdLst>
                    <a:gd name="connsiteX0" fmla="*/ 172974 w 172974"/>
                    <a:gd name="connsiteY0" fmla="*/ 0 h 39052"/>
                    <a:gd name="connsiteX1" fmla="*/ 109728 w 172974"/>
                    <a:gd name="connsiteY1" fmla="*/ 0 h 39052"/>
                    <a:gd name="connsiteX2" fmla="*/ 68008 w 172974"/>
                    <a:gd name="connsiteY2" fmla="*/ 32004 h 39052"/>
                    <a:gd name="connsiteX3" fmla="*/ 0 w 172974"/>
                    <a:gd name="connsiteY3" fmla="*/ 32004 h 39052"/>
                    <a:gd name="connsiteX4" fmla="*/ 0 w 172974"/>
                    <a:gd name="connsiteY4" fmla="*/ 39053 h 39052"/>
                    <a:gd name="connsiteX5" fmla="*/ 70390 w 172974"/>
                    <a:gd name="connsiteY5" fmla="*/ 39053 h 39052"/>
                    <a:gd name="connsiteX6" fmla="*/ 112109 w 172974"/>
                    <a:gd name="connsiteY6" fmla="*/ 7144 h 39052"/>
                    <a:gd name="connsiteX7" fmla="*/ 172974 w 172974"/>
                    <a:gd name="connsiteY7" fmla="*/ 7144 h 39052"/>
                    <a:gd name="connsiteX8" fmla="*/ 172974 w 172974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72974" y="0"/>
                      </a:moveTo>
                      <a:lnTo>
                        <a:pt x="109728" y="0"/>
                      </a:lnTo>
                      <a:lnTo>
                        <a:pt x="68008" y="32004"/>
                      </a:lnTo>
                      <a:lnTo>
                        <a:pt x="0" y="32004"/>
                      </a:lnTo>
                      <a:lnTo>
                        <a:pt x="0" y="39053"/>
                      </a:lnTo>
                      <a:lnTo>
                        <a:pt x="70390" y="39053"/>
                      </a:lnTo>
                      <a:lnTo>
                        <a:pt x="112109" y="7144"/>
                      </a:lnTo>
                      <a:lnTo>
                        <a:pt x="172974" y="7144"/>
                      </a:lnTo>
                      <a:lnTo>
                        <a:pt x="172974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01" name="Forma libre: forma 400">
                  <a:extLst>
                    <a:ext uri="{FF2B5EF4-FFF2-40B4-BE49-F238E27FC236}">
                      <a16:creationId xmlns:a16="http://schemas.microsoft.com/office/drawing/2014/main" id="{FC2C8FD3-9C31-4C07-A698-D03C6205C29C}"/>
                    </a:ext>
                  </a:extLst>
                </p:cNvPr>
                <p:cNvSpPr/>
                <p:nvPr/>
              </p:nvSpPr>
              <p:spPr>
                <a:xfrm>
                  <a:off x="10789253" y="2655379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8 h 7048"/>
                    <a:gd name="connsiteX3" fmla="*/ 0 w 110871"/>
                    <a:gd name="connsiteY3" fmla="*/ 704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8"/>
                      </a:lnTo>
                      <a:lnTo>
                        <a:pt x="0" y="7048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02" name="Forma libre: forma 401">
                  <a:extLst>
                    <a:ext uri="{FF2B5EF4-FFF2-40B4-BE49-F238E27FC236}">
                      <a16:creationId xmlns:a16="http://schemas.microsoft.com/office/drawing/2014/main" id="{59347C92-4997-4841-B314-BB4B2A3A9313}"/>
                    </a:ext>
                  </a:extLst>
                </p:cNvPr>
                <p:cNvSpPr/>
                <p:nvPr/>
              </p:nvSpPr>
              <p:spPr>
                <a:xfrm>
                  <a:off x="10862881" y="2676715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241 w 28384"/>
                    <a:gd name="connsiteY5" fmla="*/ 14192 h 28384"/>
                    <a:gd name="connsiteX6" fmla="*/ 14192 w 28384"/>
                    <a:gd name="connsiteY6" fmla="*/ 7048 h 28384"/>
                    <a:gd name="connsiteX7" fmla="*/ 7049 w 28384"/>
                    <a:gd name="connsiteY7" fmla="*/ 14192 h 28384"/>
                    <a:gd name="connsiteX8" fmla="*/ 14192 w 28384"/>
                    <a:gd name="connsiteY8" fmla="*/ 21241 h 28384"/>
                    <a:gd name="connsiteX9" fmla="*/ 21241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241" y="14192"/>
                      </a:moveTo>
                      <a:cubicBezTo>
                        <a:pt x="21241" y="10287"/>
                        <a:pt x="18098" y="7048"/>
                        <a:pt x="14192" y="7048"/>
                      </a:cubicBezTo>
                      <a:cubicBezTo>
                        <a:pt x="10287" y="7048"/>
                        <a:pt x="7049" y="10192"/>
                        <a:pt x="7049" y="14192"/>
                      </a:cubicBezTo>
                      <a:cubicBezTo>
                        <a:pt x="7049" y="18193"/>
                        <a:pt x="10192" y="21241"/>
                        <a:pt x="14192" y="21241"/>
                      </a:cubicBezTo>
                      <a:cubicBezTo>
                        <a:pt x="18193" y="21241"/>
                        <a:pt x="21241" y="18097"/>
                        <a:pt x="21241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03" name="Forma libre: forma 402">
                  <a:extLst>
                    <a:ext uri="{FF2B5EF4-FFF2-40B4-BE49-F238E27FC236}">
                      <a16:creationId xmlns:a16="http://schemas.microsoft.com/office/drawing/2014/main" id="{471A33FF-1072-4C39-B31B-A6FB9F06650E}"/>
                    </a:ext>
                  </a:extLst>
                </p:cNvPr>
                <p:cNvSpPr/>
                <p:nvPr/>
              </p:nvSpPr>
              <p:spPr>
                <a:xfrm>
                  <a:off x="10896600" y="2644806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336 w 28384"/>
                    <a:gd name="connsiteY5" fmla="*/ 14192 h 28384"/>
                    <a:gd name="connsiteX6" fmla="*/ 14288 w 28384"/>
                    <a:gd name="connsiteY6" fmla="*/ 7144 h 28384"/>
                    <a:gd name="connsiteX7" fmla="*/ 7144 w 28384"/>
                    <a:gd name="connsiteY7" fmla="*/ 14192 h 28384"/>
                    <a:gd name="connsiteX8" fmla="*/ 14288 w 28384"/>
                    <a:gd name="connsiteY8" fmla="*/ 21241 h 28384"/>
                    <a:gd name="connsiteX9" fmla="*/ 21336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336" y="14192"/>
                      </a:moveTo>
                      <a:cubicBezTo>
                        <a:pt x="21336" y="10287"/>
                        <a:pt x="18193" y="7144"/>
                        <a:pt x="14288" y="7144"/>
                      </a:cubicBezTo>
                      <a:cubicBezTo>
                        <a:pt x="10382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241"/>
                        <a:pt x="14288" y="21241"/>
                      </a:cubicBezTo>
                      <a:cubicBezTo>
                        <a:pt x="18288" y="21241"/>
                        <a:pt x="21336" y="18097"/>
                        <a:pt x="21336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04" name="Forma libre: forma 403">
                  <a:extLst>
                    <a:ext uri="{FF2B5EF4-FFF2-40B4-BE49-F238E27FC236}">
                      <a16:creationId xmlns:a16="http://schemas.microsoft.com/office/drawing/2014/main" id="{68CC97F5-9443-429C-A4B1-03627171A72B}"/>
                    </a:ext>
                  </a:extLst>
                </p:cNvPr>
                <p:cNvSpPr/>
                <p:nvPr/>
              </p:nvSpPr>
              <p:spPr>
                <a:xfrm>
                  <a:off x="10665523" y="2623470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05" name="Forma libre: forma 404">
                  <a:extLst>
                    <a:ext uri="{FF2B5EF4-FFF2-40B4-BE49-F238E27FC236}">
                      <a16:creationId xmlns:a16="http://schemas.microsoft.com/office/drawing/2014/main" id="{113E2377-BA97-466E-ADAE-5CE21F74A128}"/>
                    </a:ext>
                  </a:extLst>
                </p:cNvPr>
                <p:cNvSpPr/>
                <p:nvPr/>
              </p:nvSpPr>
              <p:spPr>
                <a:xfrm>
                  <a:off x="10640663" y="2612802"/>
                  <a:ext cx="28384" cy="28384"/>
                </a:xfrm>
                <a:custGeom>
                  <a:avLst/>
                  <a:gdLst>
                    <a:gd name="connsiteX0" fmla="*/ 28384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4 w 28384"/>
                    <a:gd name="connsiteY4" fmla="*/ 14192 h 28384"/>
                    <a:gd name="connsiteX5" fmla="*/ 21336 w 28384"/>
                    <a:gd name="connsiteY5" fmla="*/ 14192 h 28384"/>
                    <a:gd name="connsiteX6" fmla="*/ 14192 w 28384"/>
                    <a:gd name="connsiteY6" fmla="*/ 7144 h 28384"/>
                    <a:gd name="connsiteX7" fmla="*/ 7144 w 28384"/>
                    <a:gd name="connsiteY7" fmla="*/ 14192 h 28384"/>
                    <a:gd name="connsiteX8" fmla="*/ 14192 w 28384"/>
                    <a:gd name="connsiteY8" fmla="*/ 21336 h 28384"/>
                    <a:gd name="connsiteX9" fmla="*/ 21336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4" y="14192"/>
                      </a:move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lose/>
                      <a:moveTo>
                        <a:pt x="21336" y="14192"/>
                      </a:moveTo>
                      <a:cubicBezTo>
                        <a:pt x="21336" y="10287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336"/>
                        <a:pt x="14192" y="21336"/>
                      </a:cubicBezTo>
                      <a:cubicBezTo>
                        <a:pt x="18097" y="21336"/>
                        <a:pt x="21336" y="18193"/>
                        <a:pt x="21336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06" name="Forma libre: forma 405">
                  <a:extLst>
                    <a:ext uri="{FF2B5EF4-FFF2-40B4-BE49-F238E27FC236}">
                      <a16:creationId xmlns:a16="http://schemas.microsoft.com/office/drawing/2014/main" id="{BBAAFEC9-E226-47E4-900F-13008C0B920E}"/>
                    </a:ext>
                  </a:extLst>
                </p:cNvPr>
                <p:cNvSpPr/>
                <p:nvPr/>
              </p:nvSpPr>
              <p:spPr>
                <a:xfrm>
                  <a:off x="10669047" y="2644806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336 w 28384"/>
                    <a:gd name="connsiteY5" fmla="*/ 14192 h 28384"/>
                    <a:gd name="connsiteX6" fmla="*/ 14192 w 28384"/>
                    <a:gd name="connsiteY6" fmla="*/ 7144 h 28384"/>
                    <a:gd name="connsiteX7" fmla="*/ 7144 w 28384"/>
                    <a:gd name="connsiteY7" fmla="*/ 14192 h 28384"/>
                    <a:gd name="connsiteX8" fmla="*/ 14192 w 28384"/>
                    <a:gd name="connsiteY8" fmla="*/ 21241 h 28384"/>
                    <a:gd name="connsiteX9" fmla="*/ 21336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336" y="14192"/>
                      </a:moveTo>
                      <a:cubicBezTo>
                        <a:pt x="21336" y="10287"/>
                        <a:pt x="18098" y="7144"/>
                        <a:pt x="14192" y="7144"/>
                      </a:cubicBezTo>
                      <a:cubicBezTo>
                        <a:pt x="10287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241"/>
                        <a:pt x="14192" y="21241"/>
                      </a:cubicBezTo>
                      <a:cubicBezTo>
                        <a:pt x="18098" y="21241"/>
                        <a:pt x="21336" y="18097"/>
                        <a:pt x="21336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07" name="Forma libre: forma 406">
                  <a:extLst>
                    <a:ext uri="{FF2B5EF4-FFF2-40B4-BE49-F238E27FC236}">
                      <a16:creationId xmlns:a16="http://schemas.microsoft.com/office/drawing/2014/main" id="{AB78F275-48C5-4DE4-8686-04F5B641CF52}"/>
                    </a:ext>
                  </a:extLst>
                </p:cNvPr>
                <p:cNvSpPr/>
                <p:nvPr/>
              </p:nvSpPr>
              <p:spPr>
                <a:xfrm>
                  <a:off x="10880693" y="2596895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5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241 w 28384"/>
                    <a:gd name="connsiteY5" fmla="*/ 14192 h 28384"/>
                    <a:gd name="connsiteX6" fmla="*/ 14097 w 28384"/>
                    <a:gd name="connsiteY6" fmla="*/ 7049 h 28384"/>
                    <a:gd name="connsiteX7" fmla="*/ 7048 w 28384"/>
                    <a:gd name="connsiteY7" fmla="*/ 14192 h 28384"/>
                    <a:gd name="connsiteX8" fmla="*/ 14097 w 28384"/>
                    <a:gd name="connsiteY8" fmla="*/ 21241 h 28384"/>
                    <a:gd name="connsiteX9" fmla="*/ 21241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241" y="14192"/>
                      </a:moveTo>
                      <a:cubicBezTo>
                        <a:pt x="21241" y="10287"/>
                        <a:pt x="18098" y="7049"/>
                        <a:pt x="14097" y="7049"/>
                      </a:cubicBezTo>
                      <a:cubicBezTo>
                        <a:pt x="10096" y="7049"/>
                        <a:pt x="7048" y="10192"/>
                        <a:pt x="7048" y="14192"/>
                      </a:cubicBezTo>
                      <a:cubicBezTo>
                        <a:pt x="7048" y="18193"/>
                        <a:pt x="10192" y="21241"/>
                        <a:pt x="14097" y="21241"/>
                      </a:cubicBezTo>
                      <a:cubicBezTo>
                        <a:pt x="18002" y="21241"/>
                        <a:pt x="21241" y="18098"/>
                        <a:pt x="21241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348" name="Gráfico 226">
                <a:extLst>
                  <a:ext uri="{FF2B5EF4-FFF2-40B4-BE49-F238E27FC236}">
                    <a16:creationId xmlns:a16="http://schemas.microsoft.com/office/drawing/2014/main" id="{F3A6B332-FCD6-4704-B5EE-3E4F70CEDB60}"/>
                  </a:ext>
                </a:extLst>
              </p:cNvPr>
              <p:cNvGrpSpPr/>
              <p:nvPr/>
            </p:nvGrpSpPr>
            <p:grpSpPr>
              <a:xfrm>
                <a:off x="10378821" y="2592418"/>
                <a:ext cx="284416" cy="108204"/>
                <a:chOff x="10378821" y="2592418"/>
                <a:chExt cx="284416" cy="108204"/>
              </a:xfrm>
              <a:solidFill>
                <a:srgbClr val="F2F1EF"/>
              </a:solidFill>
            </p:grpSpPr>
            <p:sp>
              <p:nvSpPr>
                <p:cNvPr id="390" name="Forma libre: forma 389">
                  <a:extLst>
                    <a:ext uri="{FF2B5EF4-FFF2-40B4-BE49-F238E27FC236}">
                      <a16:creationId xmlns:a16="http://schemas.microsoft.com/office/drawing/2014/main" id="{96DA2A08-0D56-4240-8CD4-3E8C7C652513}"/>
                    </a:ext>
                  </a:extLst>
                </p:cNvPr>
                <p:cNvSpPr/>
                <p:nvPr/>
              </p:nvSpPr>
              <p:spPr>
                <a:xfrm>
                  <a:off x="10440066" y="2603086"/>
                  <a:ext cx="172974" cy="39052"/>
                </a:xfrm>
                <a:custGeom>
                  <a:avLst/>
                  <a:gdLst>
                    <a:gd name="connsiteX0" fmla="*/ 102584 w 172974"/>
                    <a:gd name="connsiteY0" fmla="*/ 39053 h 39052"/>
                    <a:gd name="connsiteX1" fmla="*/ 172974 w 172974"/>
                    <a:gd name="connsiteY1" fmla="*/ 39053 h 39052"/>
                    <a:gd name="connsiteX2" fmla="*/ 172974 w 172974"/>
                    <a:gd name="connsiteY2" fmla="*/ 31909 h 39052"/>
                    <a:gd name="connsiteX3" fmla="*/ 104966 w 172974"/>
                    <a:gd name="connsiteY3" fmla="*/ 31909 h 39052"/>
                    <a:gd name="connsiteX4" fmla="*/ 63246 w 172974"/>
                    <a:gd name="connsiteY4" fmla="*/ 0 h 39052"/>
                    <a:gd name="connsiteX5" fmla="*/ 0 w 172974"/>
                    <a:gd name="connsiteY5" fmla="*/ 0 h 39052"/>
                    <a:gd name="connsiteX6" fmla="*/ 0 w 172974"/>
                    <a:gd name="connsiteY6" fmla="*/ 7048 h 39052"/>
                    <a:gd name="connsiteX7" fmla="*/ 60865 w 172974"/>
                    <a:gd name="connsiteY7" fmla="*/ 7048 h 39052"/>
                    <a:gd name="connsiteX8" fmla="*/ 102584 w 172974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02584" y="39053"/>
                      </a:moveTo>
                      <a:lnTo>
                        <a:pt x="172974" y="39053"/>
                      </a:lnTo>
                      <a:lnTo>
                        <a:pt x="172974" y="31909"/>
                      </a:lnTo>
                      <a:lnTo>
                        <a:pt x="104966" y="31909"/>
                      </a:lnTo>
                      <a:lnTo>
                        <a:pt x="63246" y="0"/>
                      </a:lnTo>
                      <a:lnTo>
                        <a:pt x="0" y="0"/>
                      </a:lnTo>
                      <a:lnTo>
                        <a:pt x="0" y="7048"/>
                      </a:lnTo>
                      <a:lnTo>
                        <a:pt x="60865" y="7048"/>
                      </a:lnTo>
                      <a:lnTo>
                        <a:pt x="102584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91" name="Forma libre: forma 390">
                  <a:extLst>
                    <a:ext uri="{FF2B5EF4-FFF2-40B4-BE49-F238E27FC236}">
                      <a16:creationId xmlns:a16="http://schemas.microsoft.com/office/drawing/2014/main" id="{757D253C-334E-4A16-9C50-52478E412802}"/>
                    </a:ext>
                  </a:extLst>
                </p:cNvPr>
                <p:cNvSpPr/>
                <p:nvPr/>
              </p:nvSpPr>
              <p:spPr>
                <a:xfrm>
                  <a:off x="10420540" y="2650997"/>
                  <a:ext cx="173069" cy="39052"/>
                </a:xfrm>
                <a:custGeom>
                  <a:avLst/>
                  <a:gdLst>
                    <a:gd name="connsiteX0" fmla="*/ 0 w 173069"/>
                    <a:gd name="connsiteY0" fmla="*/ 39053 h 39052"/>
                    <a:gd name="connsiteX1" fmla="*/ 63341 w 173069"/>
                    <a:gd name="connsiteY1" fmla="*/ 39053 h 39052"/>
                    <a:gd name="connsiteX2" fmla="*/ 105061 w 173069"/>
                    <a:gd name="connsiteY2" fmla="*/ 7049 h 39052"/>
                    <a:gd name="connsiteX3" fmla="*/ 173069 w 173069"/>
                    <a:gd name="connsiteY3" fmla="*/ 7049 h 39052"/>
                    <a:gd name="connsiteX4" fmla="*/ 173069 w 173069"/>
                    <a:gd name="connsiteY4" fmla="*/ 0 h 39052"/>
                    <a:gd name="connsiteX5" fmla="*/ 102584 w 173069"/>
                    <a:gd name="connsiteY5" fmla="*/ 0 h 39052"/>
                    <a:gd name="connsiteX6" fmla="*/ 60960 w 173069"/>
                    <a:gd name="connsiteY6" fmla="*/ 31909 h 39052"/>
                    <a:gd name="connsiteX7" fmla="*/ 0 w 173069"/>
                    <a:gd name="connsiteY7" fmla="*/ 31909 h 39052"/>
                    <a:gd name="connsiteX8" fmla="*/ 0 w 173069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0" y="39053"/>
                      </a:moveTo>
                      <a:lnTo>
                        <a:pt x="63341" y="39053"/>
                      </a:lnTo>
                      <a:lnTo>
                        <a:pt x="105061" y="7049"/>
                      </a:lnTo>
                      <a:lnTo>
                        <a:pt x="173069" y="7049"/>
                      </a:lnTo>
                      <a:lnTo>
                        <a:pt x="173069" y="0"/>
                      </a:lnTo>
                      <a:lnTo>
                        <a:pt x="102584" y="0"/>
                      </a:lnTo>
                      <a:lnTo>
                        <a:pt x="60960" y="31909"/>
                      </a:lnTo>
                      <a:lnTo>
                        <a:pt x="0" y="31909"/>
                      </a:lnTo>
                      <a:lnTo>
                        <a:pt x="0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92" name="Forma libre: forma 391">
                  <a:extLst>
                    <a:ext uri="{FF2B5EF4-FFF2-40B4-BE49-F238E27FC236}">
                      <a16:creationId xmlns:a16="http://schemas.microsoft.com/office/drawing/2014/main" id="{53E6AF64-0048-400C-956D-9055FA1BBB2B}"/>
                    </a:ext>
                  </a:extLst>
                </p:cNvPr>
                <p:cNvSpPr/>
                <p:nvPr/>
              </p:nvSpPr>
              <p:spPr>
                <a:xfrm>
                  <a:off x="10403681" y="2634995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93" name="Forma libre: forma 392">
                  <a:extLst>
                    <a:ext uri="{FF2B5EF4-FFF2-40B4-BE49-F238E27FC236}">
                      <a16:creationId xmlns:a16="http://schemas.microsoft.com/office/drawing/2014/main" id="{1BF60C35-E26D-4120-9511-141057A648F0}"/>
                    </a:ext>
                  </a:extLst>
                </p:cNvPr>
                <p:cNvSpPr/>
                <p:nvPr/>
              </p:nvSpPr>
              <p:spPr>
                <a:xfrm>
                  <a:off x="10412539" y="2592418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192 w 28384"/>
                    <a:gd name="connsiteY6" fmla="*/ 21336 h 28384"/>
                    <a:gd name="connsiteX7" fmla="*/ 21336 w 28384"/>
                    <a:gd name="connsiteY7" fmla="*/ 14192 h 28384"/>
                    <a:gd name="connsiteX8" fmla="*/ 14192 w 28384"/>
                    <a:gd name="connsiteY8" fmla="*/ 7144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7"/>
                        <a:pt x="10287" y="21336"/>
                        <a:pt x="14192" y="21336"/>
                      </a:cubicBezTo>
                      <a:cubicBezTo>
                        <a:pt x="18097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94" name="Forma libre: forma 393">
                  <a:extLst>
                    <a:ext uri="{FF2B5EF4-FFF2-40B4-BE49-F238E27FC236}">
                      <a16:creationId xmlns:a16="http://schemas.microsoft.com/office/drawing/2014/main" id="{BA61BBF7-5FB4-4DF6-A40F-B273ED1464E9}"/>
                    </a:ext>
                  </a:extLst>
                </p:cNvPr>
                <p:cNvSpPr/>
                <p:nvPr/>
              </p:nvSpPr>
              <p:spPr>
                <a:xfrm>
                  <a:off x="10378821" y="2624327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097 w 28384"/>
                    <a:gd name="connsiteY6" fmla="*/ 21241 h 28384"/>
                    <a:gd name="connsiteX7" fmla="*/ 21241 w 28384"/>
                    <a:gd name="connsiteY7" fmla="*/ 14192 h 28384"/>
                    <a:gd name="connsiteX8" fmla="*/ 14097 w 28384"/>
                    <a:gd name="connsiteY8" fmla="*/ 7048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7"/>
                        <a:pt x="10192" y="21241"/>
                        <a:pt x="14097" y="21241"/>
                      </a:cubicBezTo>
                      <a:cubicBezTo>
                        <a:pt x="18002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7" y="7048"/>
                        <a:pt x="14097" y="7048"/>
                      </a:cubicBezTo>
                      <a:cubicBezTo>
                        <a:pt x="10096" y="7048"/>
                        <a:pt x="7048" y="10192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95" name="Forma libre: forma 394">
                  <a:extLst>
                    <a:ext uri="{FF2B5EF4-FFF2-40B4-BE49-F238E27FC236}">
                      <a16:creationId xmlns:a16="http://schemas.microsoft.com/office/drawing/2014/main" id="{359812E4-C9CB-4428-AB8C-22B1BEAC92C8}"/>
                    </a:ext>
                  </a:extLst>
                </p:cNvPr>
                <p:cNvSpPr/>
                <p:nvPr/>
              </p:nvSpPr>
              <p:spPr>
                <a:xfrm>
                  <a:off x="10527506" y="2666999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8 h 7048"/>
                    <a:gd name="connsiteX3" fmla="*/ 0 w 110871"/>
                    <a:gd name="connsiteY3" fmla="*/ 704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8"/>
                      </a:lnTo>
                      <a:lnTo>
                        <a:pt x="0" y="7048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96" name="Forma libre: forma 395">
                  <a:extLst>
                    <a:ext uri="{FF2B5EF4-FFF2-40B4-BE49-F238E27FC236}">
                      <a16:creationId xmlns:a16="http://schemas.microsoft.com/office/drawing/2014/main" id="{9451060F-1101-4F12-B708-9C3886BDF910}"/>
                    </a:ext>
                  </a:extLst>
                </p:cNvPr>
                <p:cNvSpPr/>
                <p:nvPr/>
              </p:nvSpPr>
              <p:spPr>
                <a:xfrm>
                  <a:off x="10634853" y="2656331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5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144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7"/>
                        <a:pt x="10192" y="21241"/>
                        <a:pt x="14192" y="21241"/>
                      </a:cubicBezTo>
                      <a:cubicBezTo>
                        <a:pt x="18193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8" y="7144"/>
                        <a:pt x="14192" y="7144"/>
                      </a:cubicBezTo>
                      <a:cubicBezTo>
                        <a:pt x="10287" y="7144"/>
                        <a:pt x="7048" y="10287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97" name="Forma libre: forma 396">
                  <a:extLst>
                    <a:ext uri="{FF2B5EF4-FFF2-40B4-BE49-F238E27FC236}">
                      <a16:creationId xmlns:a16="http://schemas.microsoft.com/office/drawing/2014/main" id="{733B43FD-3B65-4703-B65A-52EDDC1830E2}"/>
                    </a:ext>
                  </a:extLst>
                </p:cNvPr>
                <p:cNvSpPr/>
                <p:nvPr/>
              </p:nvSpPr>
              <p:spPr>
                <a:xfrm>
                  <a:off x="10606373" y="2624327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9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048 h 28384"/>
                    <a:gd name="connsiteX9" fmla="*/ 7049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9" y="14192"/>
                      </a:moveTo>
                      <a:cubicBezTo>
                        <a:pt x="7049" y="18097"/>
                        <a:pt x="10287" y="21241"/>
                        <a:pt x="14192" y="21241"/>
                      </a:cubicBezTo>
                      <a:cubicBezTo>
                        <a:pt x="18098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8" y="7048"/>
                        <a:pt x="14192" y="7048"/>
                      </a:cubicBezTo>
                      <a:cubicBezTo>
                        <a:pt x="10287" y="7048"/>
                        <a:pt x="7049" y="10192"/>
                        <a:pt x="7049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98" name="Forma libre: forma 397">
                  <a:extLst>
                    <a:ext uri="{FF2B5EF4-FFF2-40B4-BE49-F238E27FC236}">
                      <a16:creationId xmlns:a16="http://schemas.microsoft.com/office/drawing/2014/main" id="{08DBE039-0DD3-433A-AAEF-7AE2886AE788}"/>
                    </a:ext>
                  </a:extLst>
                </p:cNvPr>
                <p:cNvSpPr/>
                <p:nvPr/>
              </p:nvSpPr>
              <p:spPr>
                <a:xfrm>
                  <a:off x="10394823" y="2672238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5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288 w 28384"/>
                    <a:gd name="connsiteY6" fmla="*/ 21336 h 28384"/>
                    <a:gd name="connsiteX7" fmla="*/ 21336 w 28384"/>
                    <a:gd name="connsiteY7" fmla="*/ 14192 h 28384"/>
                    <a:gd name="connsiteX8" fmla="*/ 14288 w 28384"/>
                    <a:gd name="connsiteY8" fmla="*/ 7048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8"/>
                        <a:pt x="10287" y="21336"/>
                        <a:pt x="14288" y="21336"/>
                      </a:cubicBezTo>
                      <a:cubicBezTo>
                        <a:pt x="1828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048"/>
                        <a:pt x="14288" y="7048"/>
                      </a:cubicBezTo>
                      <a:cubicBezTo>
                        <a:pt x="10382" y="7048"/>
                        <a:pt x="7144" y="10192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349" name="Gráfico 226">
                <a:extLst>
                  <a:ext uri="{FF2B5EF4-FFF2-40B4-BE49-F238E27FC236}">
                    <a16:creationId xmlns:a16="http://schemas.microsoft.com/office/drawing/2014/main" id="{7A577499-BFA6-4697-9253-06055924A490}"/>
                  </a:ext>
                </a:extLst>
              </p:cNvPr>
              <p:cNvGrpSpPr/>
              <p:nvPr/>
            </p:nvGrpSpPr>
            <p:grpSpPr>
              <a:xfrm>
                <a:off x="10288714" y="2729388"/>
                <a:ext cx="284321" cy="108204"/>
                <a:chOff x="10288714" y="2729388"/>
                <a:chExt cx="284321" cy="108204"/>
              </a:xfrm>
              <a:solidFill>
                <a:srgbClr val="F2F1EF"/>
              </a:solidFill>
            </p:grpSpPr>
            <p:sp>
              <p:nvSpPr>
                <p:cNvPr id="381" name="Forma libre: forma 380">
                  <a:extLst>
                    <a:ext uri="{FF2B5EF4-FFF2-40B4-BE49-F238E27FC236}">
                      <a16:creationId xmlns:a16="http://schemas.microsoft.com/office/drawing/2014/main" id="{ABBD6012-B948-4883-96C5-10AC1B86C0ED}"/>
                    </a:ext>
                  </a:extLst>
                </p:cNvPr>
                <p:cNvSpPr/>
                <p:nvPr/>
              </p:nvSpPr>
              <p:spPr>
                <a:xfrm>
                  <a:off x="10338816" y="2740056"/>
                  <a:ext cx="173069" cy="39052"/>
                </a:xfrm>
                <a:custGeom>
                  <a:avLst/>
                  <a:gdLst>
                    <a:gd name="connsiteX0" fmla="*/ 70390 w 173069"/>
                    <a:gd name="connsiteY0" fmla="*/ 39053 h 39052"/>
                    <a:gd name="connsiteX1" fmla="*/ 0 w 173069"/>
                    <a:gd name="connsiteY1" fmla="*/ 39053 h 39052"/>
                    <a:gd name="connsiteX2" fmla="*/ 0 w 173069"/>
                    <a:gd name="connsiteY2" fmla="*/ 31909 h 39052"/>
                    <a:gd name="connsiteX3" fmla="*/ 68008 w 173069"/>
                    <a:gd name="connsiteY3" fmla="*/ 31909 h 39052"/>
                    <a:gd name="connsiteX4" fmla="*/ 109728 w 173069"/>
                    <a:gd name="connsiteY4" fmla="*/ 0 h 39052"/>
                    <a:gd name="connsiteX5" fmla="*/ 173069 w 173069"/>
                    <a:gd name="connsiteY5" fmla="*/ 0 h 39052"/>
                    <a:gd name="connsiteX6" fmla="*/ 173069 w 173069"/>
                    <a:gd name="connsiteY6" fmla="*/ 7048 h 39052"/>
                    <a:gd name="connsiteX7" fmla="*/ 112109 w 173069"/>
                    <a:gd name="connsiteY7" fmla="*/ 7048 h 39052"/>
                    <a:gd name="connsiteX8" fmla="*/ 70390 w 173069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70390" y="39053"/>
                      </a:moveTo>
                      <a:lnTo>
                        <a:pt x="0" y="39053"/>
                      </a:lnTo>
                      <a:lnTo>
                        <a:pt x="0" y="31909"/>
                      </a:lnTo>
                      <a:lnTo>
                        <a:pt x="68008" y="31909"/>
                      </a:lnTo>
                      <a:lnTo>
                        <a:pt x="109728" y="0"/>
                      </a:lnTo>
                      <a:lnTo>
                        <a:pt x="173069" y="0"/>
                      </a:lnTo>
                      <a:lnTo>
                        <a:pt x="173069" y="7048"/>
                      </a:lnTo>
                      <a:lnTo>
                        <a:pt x="112109" y="7048"/>
                      </a:lnTo>
                      <a:lnTo>
                        <a:pt x="70390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82" name="Forma libre: forma 381">
                  <a:extLst>
                    <a:ext uri="{FF2B5EF4-FFF2-40B4-BE49-F238E27FC236}">
                      <a16:creationId xmlns:a16="http://schemas.microsoft.com/office/drawing/2014/main" id="{F908811C-19D0-42A1-8F74-FF99E59A5AB6}"/>
                    </a:ext>
                  </a:extLst>
                </p:cNvPr>
                <p:cNvSpPr/>
                <p:nvPr/>
              </p:nvSpPr>
              <p:spPr>
                <a:xfrm>
                  <a:off x="10358342" y="2787967"/>
                  <a:ext cx="172973" cy="39052"/>
                </a:xfrm>
                <a:custGeom>
                  <a:avLst/>
                  <a:gdLst>
                    <a:gd name="connsiteX0" fmla="*/ 172974 w 172973"/>
                    <a:gd name="connsiteY0" fmla="*/ 39052 h 39052"/>
                    <a:gd name="connsiteX1" fmla="*/ 109633 w 172973"/>
                    <a:gd name="connsiteY1" fmla="*/ 39052 h 39052"/>
                    <a:gd name="connsiteX2" fmla="*/ 68008 w 172973"/>
                    <a:gd name="connsiteY2" fmla="*/ 7048 h 39052"/>
                    <a:gd name="connsiteX3" fmla="*/ 0 w 172973"/>
                    <a:gd name="connsiteY3" fmla="*/ 7048 h 39052"/>
                    <a:gd name="connsiteX4" fmla="*/ 0 w 172973"/>
                    <a:gd name="connsiteY4" fmla="*/ 0 h 39052"/>
                    <a:gd name="connsiteX5" fmla="*/ 70390 w 172973"/>
                    <a:gd name="connsiteY5" fmla="*/ 0 h 39052"/>
                    <a:gd name="connsiteX6" fmla="*/ 112109 w 172973"/>
                    <a:gd name="connsiteY6" fmla="*/ 31909 h 39052"/>
                    <a:gd name="connsiteX7" fmla="*/ 172974 w 172973"/>
                    <a:gd name="connsiteY7" fmla="*/ 31909 h 39052"/>
                    <a:gd name="connsiteX8" fmla="*/ 172974 w 172973"/>
                    <a:gd name="connsiteY8" fmla="*/ 39052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3" h="39052">
                      <a:moveTo>
                        <a:pt x="172974" y="39052"/>
                      </a:moveTo>
                      <a:lnTo>
                        <a:pt x="109633" y="39052"/>
                      </a:lnTo>
                      <a:lnTo>
                        <a:pt x="68008" y="7048"/>
                      </a:lnTo>
                      <a:lnTo>
                        <a:pt x="0" y="7048"/>
                      </a:lnTo>
                      <a:lnTo>
                        <a:pt x="0" y="0"/>
                      </a:lnTo>
                      <a:lnTo>
                        <a:pt x="70390" y="0"/>
                      </a:lnTo>
                      <a:lnTo>
                        <a:pt x="112109" y="31909"/>
                      </a:lnTo>
                      <a:lnTo>
                        <a:pt x="172974" y="31909"/>
                      </a:lnTo>
                      <a:lnTo>
                        <a:pt x="172974" y="39052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83" name="Forma libre: forma 382">
                  <a:extLst>
                    <a:ext uri="{FF2B5EF4-FFF2-40B4-BE49-F238E27FC236}">
                      <a16:creationId xmlns:a16="http://schemas.microsoft.com/office/drawing/2014/main" id="{1AA3666D-2A32-4DB8-9B45-6F6E16D419F9}"/>
                    </a:ext>
                  </a:extLst>
                </p:cNvPr>
                <p:cNvSpPr/>
                <p:nvPr/>
              </p:nvSpPr>
              <p:spPr>
                <a:xfrm>
                  <a:off x="10437304" y="2771965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84" name="Forma libre: forma 383">
                  <a:extLst>
                    <a:ext uri="{FF2B5EF4-FFF2-40B4-BE49-F238E27FC236}">
                      <a16:creationId xmlns:a16="http://schemas.microsoft.com/office/drawing/2014/main" id="{C9C51D30-4EB8-47B6-A038-0974A5CE0E46}"/>
                    </a:ext>
                  </a:extLst>
                </p:cNvPr>
                <p:cNvSpPr/>
                <p:nvPr/>
              </p:nvSpPr>
              <p:spPr>
                <a:xfrm>
                  <a:off x="10510932" y="272938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5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5 w 28384"/>
                    <a:gd name="connsiteY3" fmla="*/ 14192 h 28384"/>
                    <a:gd name="connsiteX4" fmla="*/ 14192 w 28384"/>
                    <a:gd name="connsiteY4" fmla="*/ 28385 h 28384"/>
                    <a:gd name="connsiteX5" fmla="*/ 14192 w 28384"/>
                    <a:gd name="connsiteY5" fmla="*/ 7144 h 28384"/>
                    <a:gd name="connsiteX6" fmla="*/ 7048 w 28384"/>
                    <a:gd name="connsiteY6" fmla="*/ 14192 h 28384"/>
                    <a:gd name="connsiteX7" fmla="*/ 14192 w 28384"/>
                    <a:gd name="connsiteY7" fmla="*/ 21336 h 28384"/>
                    <a:gd name="connsiteX8" fmla="*/ 21241 w 28384"/>
                    <a:gd name="connsiteY8" fmla="*/ 14192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5"/>
                      </a:moveTo>
                      <a:cubicBezTo>
                        <a:pt x="6382" y="28385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5"/>
                        <a:pt x="14192" y="28385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048" y="10287"/>
                        <a:pt x="7048" y="14192"/>
                      </a:cubicBezTo>
                      <a:cubicBezTo>
                        <a:pt x="7048" y="18098"/>
                        <a:pt x="10192" y="21336"/>
                        <a:pt x="14192" y="21336"/>
                      </a:cubicBezTo>
                      <a:cubicBezTo>
                        <a:pt x="18193" y="21336"/>
                        <a:pt x="21241" y="18193"/>
                        <a:pt x="21241" y="14192"/>
                      </a:cubicBezTo>
                      <a:cubicBezTo>
                        <a:pt x="21241" y="10192"/>
                        <a:pt x="18098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85" name="Forma libre: forma 384">
                  <a:extLst>
                    <a:ext uri="{FF2B5EF4-FFF2-40B4-BE49-F238E27FC236}">
                      <a16:creationId xmlns:a16="http://schemas.microsoft.com/office/drawing/2014/main" id="{0682CE63-98DC-4CAF-8DFF-4B7A181B98CC}"/>
                    </a:ext>
                  </a:extLst>
                </p:cNvPr>
                <p:cNvSpPr/>
                <p:nvPr/>
              </p:nvSpPr>
              <p:spPr>
                <a:xfrm>
                  <a:off x="10544651" y="2761296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4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144 h 28384"/>
                    <a:gd name="connsiteX6" fmla="*/ 7048 w 28384"/>
                    <a:gd name="connsiteY6" fmla="*/ 14288 h 28384"/>
                    <a:gd name="connsiteX7" fmla="*/ 14192 w 28384"/>
                    <a:gd name="connsiteY7" fmla="*/ 21336 h 28384"/>
                    <a:gd name="connsiteX8" fmla="*/ 21241 w 28384"/>
                    <a:gd name="connsiteY8" fmla="*/ 14288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048" y="10287"/>
                        <a:pt x="7048" y="14288"/>
                      </a:cubicBezTo>
                      <a:cubicBezTo>
                        <a:pt x="7048" y="18288"/>
                        <a:pt x="10192" y="21336"/>
                        <a:pt x="14192" y="21336"/>
                      </a:cubicBezTo>
                      <a:cubicBezTo>
                        <a:pt x="18193" y="21336"/>
                        <a:pt x="21241" y="18193"/>
                        <a:pt x="21241" y="14288"/>
                      </a:cubicBezTo>
                      <a:cubicBezTo>
                        <a:pt x="21241" y="10382"/>
                        <a:pt x="18098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86" name="Forma libre: forma 385">
                  <a:extLst>
                    <a:ext uri="{FF2B5EF4-FFF2-40B4-BE49-F238E27FC236}">
                      <a16:creationId xmlns:a16="http://schemas.microsoft.com/office/drawing/2014/main" id="{770D4A89-1DF7-4531-948C-E75F2D44FB79}"/>
                    </a:ext>
                  </a:extLst>
                </p:cNvPr>
                <p:cNvSpPr/>
                <p:nvPr/>
              </p:nvSpPr>
              <p:spPr>
                <a:xfrm>
                  <a:off x="10313575" y="2803969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8 h 7048"/>
                    <a:gd name="connsiteX3" fmla="*/ 0 w 110871"/>
                    <a:gd name="connsiteY3" fmla="*/ 704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8"/>
                      </a:lnTo>
                      <a:lnTo>
                        <a:pt x="0" y="7048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87" name="Forma libre: forma 386">
                  <a:extLst>
                    <a:ext uri="{FF2B5EF4-FFF2-40B4-BE49-F238E27FC236}">
                      <a16:creationId xmlns:a16="http://schemas.microsoft.com/office/drawing/2014/main" id="{C1F9DD25-96E9-43FA-89CA-894F532606A7}"/>
                    </a:ext>
                  </a:extLst>
                </p:cNvPr>
                <p:cNvSpPr/>
                <p:nvPr/>
              </p:nvSpPr>
              <p:spPr>
                <a:xfrm>
                  <a:off x="10288714" y="2793301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4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144 h 28384"/>
                    <a:gd name="connsiteX6" fmla="*/ 7144 w 28384"/>
                    <a:gd name="connsiteY6" fmla="*/ 14192 h 28384"/>
                    <a:gd name="connsiteX7" fmla="*/ 14192 w 28384"/>
                    <a:gd name="connsiteY7" fmla="*/ 21241 h 28384"/>
                    <a:gd name="connsiteX8" fmla="*/ 21336 w 28384"/>
                    <a:gd name="connsiteY8" fmla="*/ 14192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241"/>
                        <a:pt x="14192" y="21241"/>
                      </a:cubicBezTo>
                      <a:cubicBezTo>
                        <a:pt x="18097" y="21241"/>
                        <a:pt x="21336" y="18097"/>
                        <a:pt x="21336" y="14192"/>
                      </a:cubicBezTo>
                      <a:cubicBezTo>
                        <a:pt x="21336" y="10287"/>
                        <a:pt x="18193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88" name="Forma libre: forma 387">
                  <a:extLst>
                    <a:ext uri="{FF2B5EF4-FFF2-40B4-BE49-F238E27FC236}">
                      <a16:creationId xmlns:a16="http://schemas.microsoft.com/office/drawing/2014/main" id="{5A02FAFE-A488-4180-9D0E-D4E8D903FBEC}"/>
                    </a:ext>
                  </a:extLst>
                </p:cNvPr>
                <p:cNvSpPr/>
                <p:nvPr/>
              </p:nvSpPr>
              <p:spPr>
                <a:xfrm>
                  <a:off x="10317099" y="2761296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4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144 h 28384"/>
                    <a:gd name="connsiteX6" fmla="*/ 7144 w 28384"/>
                    <a:gd name="connsiteY6" fmla="*/ 14288 h 28384"/>
                    <a:gd name="connsiteX7" fmla="*/ 14192 w 28384"/>
                    <a:gd name="connsiteY7" fmla="*/ 21336 h 28384"/>
                    <a:gd name="connsiteX8" fmla="*/ 21336 w 28384"/>
                    <a:gd name="connsiteY8" fmla="*/ 14288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144" y="10287"/>
                        <a:pt x="7144" y="14288"/>
                      </a:cubicBezTo>
                      <a:cubicBezTo>
                        <a:pt x="7144" y="18288"/>
                        <a:pt x="10287" y="21336"/>
                        <a:pt x="14192" y="21336"/>
                      </a:cubicBezTo>
                      <a:cubicBezTo>
                        <a:pt x="18097" y="21336"/>
                        <a:pt x="21336" y="18193"/>
                        <a:pt x="21336" y="14288"/>
                      </a:cubicBezTo>
                      <a:cubicBezTo>
                        <a:pt x="21336" y="10382"/>
                        <a:pt x="18097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89" name="Forma libre: forma 388">
                  <a:extLst>
                    <a:ext uri="{FF2B5EF4-FFF2-40B4-BE49-F238E27FC236}">
                      <a16:creationId xmlns:a16="http://schemas.microsoft.com/office/drawing/2014/main" id="{524A5A47-B614-4C43-B698-E0019FEF83EE}"/>
                    </a:ext>
                  </a:extLst>
                </p:cNvPr>
                <p:cNvSpPr/>
                <p:nvPr/>
              </p:nvSpPr>
              <p:spPr>
                <a:xfrm>
                  <a:off x="10528649" y="2809207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5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048 h 28384"/>
                    <a:gd name="connsiteX6" fmla="*/ 7144 w 28384"/>
                    <a:gd name="connsiteY6" fmla="*/ 14192 h 28384"/>
                    <a:gd name="connsiteX7" fmla="*/ 14192 w 28384"/>
                    <a:gd name="connsiteY7" fmla="*/ 21336 h 28384"/>
                    <a:gd name="connsiteX8" fmla="*/ 21336 w 28384"/>
                    <a:gd name="connsiteY8" fmla="*/ 14192 h 28384"/>
                    <a:gd name="connsiteX9" fmla="*/ 14192 w 28384"/>
                    <a:gd name="connsiteY9" fmla="*/ 7048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lose/>
                      <a:moveTo>
                        <a:pt x="14192" y="7048"/>
                      </a:moveTo>
                      <a:cubicBezTo>
                        <a:pt x="10287" y="7048"/>
                        <a:pt x="7144" y="10192"/>
                        <a:pt x="7144" y="14192"/>
                      </a:cubicBezTo>
                      <a:cubicBezTo>
                        <a:pt x="7144" y="18193"/>
                        <a:pt x="10287" y="21336"/>
                        <a:pt x="14192" y="21336"/>
                      </a:cubicBezTo>
                      <a:cubicBezTo>
                        <a:pt x="1809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048"/>
                        <a:pt x="14192" y="7048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sp>
            <p:nvSpPr>
              <p:cNvPr id="350" name="Forma libre: forma 349">
                <a:extLst>
                  <a:ext uri="{FF2B5EF4-FFF2-40B4-BE49-F238E27FC236}">
                    <a16:creationId xmlns:a16="http://schemas.microsoft.com/office/drawing/2014/main" id="{A8ABFC67-77ED-47FB-9692-AD0CD341DA02}"/>
                  </a:ext>
                </a:extLst>
              </p:cNvPr>
              <p:cNvSpPr/>
              <p:nvPr/>
            </p:nvSpPr>
            <p:spPr>
              <a:xfrm>
                <a:off x="10582846" y="2694812"/>
                <a:ext cx="177450" cy="177450"/>
              </a:xfrm>
              <a:custGeom>
                <a:avLst/>
                <a:gdLst>
                  <a:gd name="connsiteX0" fmla="*/ 157163 w 177450"/>
                  <a:gd name="connsiteY0" fmla="*/ 177451 h 177450"/>
                  <a:gd name="connsiteX1" fmla="*/ 20288 w 177450"/>
                  <a:gd name="connsiteY1" fmla="*/ 177451 h 177450"/>
                  <a:gd name="connsiteX2" fmla="*/ 0 w 177450"/>
                  <a:gd name="connsiteY2" fmla="*/ 157162 h 177450"/>
                  <a:gd name="connsiteX3" fmla="*/ 0 w 177450"/>
                  <a:gd name="connsiteY3" fmla="*/ 20288 h 177450"/>
                  <a:gd name="connsiteX4" fmla="*/ 20288 w 177450"/>
                  <a:gd name="connsiteY4" fmla="*/ 0 h 177450"/>
                  <a:gd name="connsiteX5" fmla="*/ 157163 w 177450"/>
                  <a:gd name="connsiteY5" fmla="*/ 0 h 177450"/>
                  <a:gd name="connsiteX6" fmla="*/ 177451 w 177450"/>
                  <a:gd name="connsiteY6" fmla="*/ 20288 h 177450"/>
                  <a:gd name="connsiteX7" fmla="*/ 177451 w 177450"/>
                  <a:gd name="connsiteY7" fmla="*/ 157162 h 177450"/>
                  <a:gd name="connsiteX8" fmla="*/ 157163 w 177450"/>
                  <a:gd name="connsiteY8" fmla="*/ 177451 h 177450"/>
                  <a:gd name="connsiteX9" fmla="*/ 20288 w 177450"/>
                  <a:gd name="connsiteY9" fmla="*/ 11049 h 177450"/>
                  <a:gd name="connsiteX10" fmla="*/ 11049 w 177450"/>
                  <a:gd name="connsiteY10" fmla="*/ 20288 h 177450"/>
                  <a:gd name="connsiteX11" fmla="*/ 11049 w 177450"/>
                  <a:gd name="connsiteY11" fmla="*/ 157162 h 177450"/>
                  <a:gd name="connsiteX12" fmla="*/ 20288 w 177450"/>
                  <a:gd name="connsiteY12" fmla="*/ 166402 h 177450"/>
                  <a:gd name="connsiteX13" fmla="*/ 157163 w 177450"/>
                  <a:gd name="connsiteY13" fmla="*/ 166402 h 177450"/>
                  <a:gd name="connsiteX14" fmla="*/ 166402 w 177450"/>
                  <a:gd name="connsiteY14" fmla="*/ 157162 h 177450"/>
                  <a:gd name="connsiteX15" fmla="*/ 166402 w 177450"/>
                  <a:gd name="connsiteY15" fmla="*/ 20288 h 177450"/>
                  <a:gd name="connsiteX16" fmla="*/ 157163 w 177450"/>
                  <a:gd name="connsiteY16" fmla="*/ 11049 h 177450"/>
                  <a:gd name="connsiteX17" fmla="*/ 20288 w 177450"/>
                  <a:gd name="connsiteY17" fmla="*/ 11049 h 17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7450" h="177450">
                    <a:moveTo>
                      <a:pt x="157163" y="177451"/>
                    </a:moveTo>
                    <a:lnTo>
                      <a:pt x="20288" y="177451"/>
                    </a:lnTo>
                    <a:cubicBezTo>
                      <a:pt x="9144" y="177451"/>
                      <a:pt x="0" y="168307"/>
                      <a:pt x="0" y="157162"/>
                    </a:cubicBezTo>
                    <a:lnTo>
                      <a:pt x="0" y="20288"/>
                    </a:lnTo>
                    <a:cubicBezTo>
                      <a:pt x="0" y="9144"/>
                      <a:pt x="9144" y="0"/>
                      <a:pt x="20288" y="0"/>
                    </a:cubicBezTo>
                    <a:lnTo>
                      <a:pt x="157163" y="0"/>
                    </a:lnTo>
                    <a:cubicBezTo>
                      <a:pt x="168307" y="0"/>
                      <a:pt x="177451" y="9144"/>
                      <a:pt x="177451" y="20288"/>
                    </a:cubicBezTo>
                    <a:lnTo>
                      <a:pt x="177451" y="157162"/>
                    </a:lnTo>
                    <a:cubicBezTo>
                      <a:pt x="177451" y="168307"/>
                      <a:pt x="168307" y="177451"/>
                      <a:pt x="157163" y="177451"/>
                    </a:cubicBezTo>
                    <a:close/>
                    <a:moveTo>
                      <a:pt x="20288" y="11049"/>
                    </a:moveTo>
                    <a:cubicBezTo>
                      <a:pt x="15240" y="11049"/>
                      <a:pt x="11049" y="15145"/>
                      <a:pt x="11049" y="20288"/>
                    </a:cubicBezTo>
                    <a:lnTo>
                      <a:pt x="11049" y="157162"/>
                    </a:lnTo>
                    <a:cubicBezTo>
                      <a:pt x="11049" y="162211"/>
                      <a:pt x="15145" y="166402"/>
                      <a:pt x="20288" y="166402"/>
                    </a:cubicBezTo>
                    <a:lnTo>
                      <a:pt x="157163" y="166402"/>
                    </a:lnTo>
                    <a:cubicBezTo>
                      <a:pt x="162211" y="166402"/>
                      <a:pt x="166402" y="162306"/>
                      <a:pt x="166402" y="157162"/>
                    </a:cubicBezTo>
                    <a:lnTo>
                      <a:pt x="166402" y="20288"/>
                    </a:lnTo>
                    <a:cubicBezTo>
                      <a:pt x="166402" y="15240"/>
                      <a:pt x="162306" y="11049"/>
                      <a:pt x="157163" y="11049"/>
                    </a:cubicBezTo>
                    <a:lnTo>
                      <a:pt x="20288" y="1104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51" name="Forma libre: forma 350">
                <a:extLst>
                  <a:ext uri="{FF2B5EF4-FFF2-40B4-BE49-F238E27FC236}">
                    <a16:creationId xmlns:a16="http://schemas.microsoft.com/office/drawing/2014/main" id="{F1D0C990-C830-4867-A367-4923BC178B3C}"/>
                  </a:ext>
                </a:extLst>
              </p:cNvPr>
              <p:cNvSpPr/>
              <p:nvPr/>
            </p:nvSpPr>
            <p:spPr>
              <a:xfrm>
                <a:off x="10730008" y="2919793"/>
                <a:ext cx="235458" cy="7334"/>
              </a:xfrm>
              <a:custGeom>
                <a:avLst/>
                <a:gdLst>
                  <a:gd name="connsiteX0" fmla="*/ 0 w 235458"/>
                  <a:gd name="connsiteY0" fmla="*/ 0 h 7334"/>
                  <a:gd name="connsiteX1" fmla="*/ 235458 w 235458"/>
                  <a:gd name="connsiteY1" fmla="*/ 0 h 7334"/>
                  <a:gd name="connsiteX2" fmla="*/ 235458 w 235458"/>
                  <a:gd name="connsiteY2" fmla="*/ 7334 h 7334"/>
                  <a:gd name="connsiteX3" fmla="*/ 0 w 235458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5458" h="7334">
                    <a:moveTo>
                      <a:pt x="0" y="0"/>
                    </a:moveTo>
                    <a:lnTo>
                      <a:pt x="235458" y="0"/>
                    </a:lnTo>
                    <a:lnTo>
                      <a:pt x="235458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52" name="Forma libre: forma 351">
                <a:extLst>
                  <a:ext uri="{FF2B5EF4-FFF2-40B4-BE49-F238E27FC236}">
                    <a16:creationId xmlns:a16="http://schemas.microsoft.com/office/drawing/2014/main" id="{C8867D21-197A-4669-8B07-6DB50C457806}"/>
                  </a:ext>
                </a:extLst>
              </p:cNvPr>
              <p:cNvSpPr/>
              <p:nvPr/>
            </p:nvSpPr>
            <p:spPr>
              <a:xfrm>
                <a:off x="10607516" y="2887884"/>
                <a:ext cx="235458" cy="7334"/>
              </a:xfrm>
              <a:custGeom>
                <a:avLst/>
                <a:gdLst>
                  <a:gd name="connsiteX0" fmla="*/ 0 w 235458"/>
                  <a:gd name="connsiteY0" fmla="*/ 0 h 7334"/>
                  <a:gd name="connsiteX1" fmla="*/ 235458 w 235458"/>
                  <a:gd name="connsiteY1" fmla="*/ 0 h 7334"/>
                  <a:gd name="connsiteX2" fmla="*/ 235458 w 235458"/>
                  <a:gd name="connsiteY2" fmla="*/ 7334 h 7334"/>
                  <a:gd name="connsiteX3" fmla="*/ 0 w 235458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5458" h="7334">
                    <a:moveTo>
                      <a:pt x="0" y="0"/>
                    </a:moveTo>
                    <a:lnTo>
                      <a:pt x="235458" y="0"/>
                    </a:lnTo>
                    <a:lnTo>
                      <a:pt x="235458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53" name="Forma libre: forma 352">
                <a:extLst>
                  <a:ext uri="{FF2B5EF4-FFF2-40B4-BE49-F238E27FC236}">
                    <a16:creationId xmlns:a16="http://schemas.microsoft.com/office/drawing/2014/main" id="{2FBA7994-D9F8-4770-BD11-DAFF18A91FF1}"/>
                  </a:ext>
                </a:extLst>
              </p:cNvPr>
              <p:cNvSpPr/>
              <p:nvPr/>
            </p:nvSpPr>
            <p:spPr>
              <a:xfrm>
                <a:off x="10366343" y="2944367"/>
                <a:ext cx="173735" cy="7334"/>
              </a:xfrm>
              <a:custGeom>
                <a:avLst/>
                <a:gdLst>
                  <a:gd name="connsiteX0" fmla="*/ 0 w 173735"/>
                  <a:gd name="connsiteY0" fmla="*/ 0 h 7334"/>
                  <a:gd name="connsiteX1" fmla="*/ 173736 w 173735"/>
                  <a:gd name="connsiteY1" fmla="*/ 0 h 7334"/>
                  <a:gd name="connsiteX2" fmla="*/ 173736 w 173735"/>
                  <a:gd name="connsiteY2" fmla="*/ 7334 h 7334"/>
                  <a:gd name="connsiteX3" fmla="*/ 0 w 173735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735" h="7334">
                    <a:moveTo>
                      <a:pt x="0" y="0"/>
                    </a:moveTo>
                    <a:lnTo>
                      <a:pt x="173736" y="0"/>
                    </a:lnTo>
                    <a:lnTo>
                      <a:pt x="173736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54" name="Forma libre: forma 353">
                <a:extLst>
                  <a:ext uri="{FF2B5EF4-FFF2-40B4-BE49-F238E27FC236}">
                    <a16:creationId xmlns:a16="http://schemas.microsoft.com/office/drawing/2014/main" id="{01909FBF-C18F-4BE4-91C9-1F9C73A5AC62}"/>
                  </a:ext>
                </a:extLst>
              </p:cNvPr>
              <p:cNvSpPr/>
              <p:nvPr/>
            </p:nvSpPr>
            <p:spPr>
              <a:xfrm>
                <a:off x="10365295" y="2872168"/>
                <a:ext cx="79533" cy="58578"/>
              </a:xfrm>
              <a:custGeom>
                <a:avLst/>
                <a:gdLst>
                  <a:gd name="connsiteX0" fmla="*/ 79534 w 79533"/>
                  <a:gd name="connsiteY0" fmla="*/ 58579 h 58578"/>
                  <a:gd name="connsiteX1" fmla="*/ 0 w 79533"/>
                  <a:gd name="connsiteY1" fmla="*/ 58579 h 58578"/>
                  <a:gd name="connsiteX2" fmla="*/ 0 w 79533"/>
                  <a:gd name="connsiteY2" fmla="*/ 0 h 58578"/>
                  <a:gd name="connsiteX3" fmla="*/ 7334 w 79533"/>
                  <a:gd name="connsiteY3" fmla="*/ 0 h 58578"/>
                  <a:gd name="connsiteX4" fmla="*/ 7334 w 79533"/>
                  <a:gd name="connsiteY4" fmla="*/ 51149 h 58578"/>
                  <a:gd name="connsiteX5" fmla="*/ 79534 w 79533"/>
                  <a:gd name="connsiteY5" fmla="*/ 51149 h 58578"/>
                  <a:gd name="connsiteX6" fmla="*/ 79534 w 79533"/>
                  <a:gd name="connsiteY6" fmla="*/ 58579 h 58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9533" h="58578">
                    <a:moveTo>
                      <a:pt x="79534" y="58579"/>
                    </a:moveTo>
                    <a:lnTo>
                      <a:pt x="0" y="58579"/>
                    </a:lnTo>
                    <a:lnTo>
                      <a:pt x="0" y="0"/>
                    </a:lnTo>
                    <a:lnTo>
                      <a:pt x="7334" y="0"/>
                    </a:lnTo>
                    <a:lnTo>
                      <a:pt x="7334" y="51149"/>
                    </a:lnTo>
                    <a:lnTo>
                      <a:pt x="79534" y="51149"/>
                    </a:lnTo>
                    <a:lnTo>
                      <a:pt x="79534" y="5857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55" name="Forma libre: forma 354">
                <a:extLst>
                  <a:ext uri="{FF2B5EF4-FFF2-40B4-BE49-F238E27FC236}">
                    <a16:creationId xmlns:a16="http://schemas.microsoft.com/office/drawing/2014/main" id="{14FE0257-A43A-459E-9CE4-C0FB8353F8B2}"/>
                  </a:ext>
                </a:extLst>
              </p:cNvPr>
              <p:cNvSpPr/>
              <p:nvPr/>
            </p:nvSpPr>
            <p:spPr>
              <a:xfrm>
                <a:off x="10313384" y="2899409"/>
                <a:ext cx="21621" cy="62007"/>
              </a:xfrm>
              <a:custGeom>
                <a:avLst/>
                <a:gdLst>
                  <a:gd name="connsiteX0" fmla="*/ 7334 w 21621"/>
                  <a:gd name="connsiteY0" fmla="*/ 62008 h 62007"/>
                  <a:gd name="connsiteX1" fmla="*/ 0 w 21621"/>
                  <a:gd name="connsiteY1" fmla="*/ 62008 h 62007"/>
                  <a:gd name="connsiteX2" fmla="*/ 0 w 21621"/>
                  <a:gd name="connsiteY2" fmla="*/ 0 h 62007"/>
                  <a:gd name="connsiteX3" fmla="*/ 21622 w 21621"/>
                  <a:gd name="connsiteY3" fmla="*/ 0 h 62007"/>
                  <a:gd name="connsiteX4" fmla="*/ 21622 w 21621"/>
                  <a:gd name="connsiteY4" fmla="*/ 7429 h 62007"/>
                  <a:gd name="connsiteX5" fmla="*/ 7334 w 21621"/>
                  <a:gd name="connsiteY5" fmla="*/ 7429 h 62007"/>
                  <a:gd name="connsiteX6" fmla="*/ 7334 w 21621"/>
                  <a:gd name="connsiteY6" fmla="*/ 62008 h 62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621" h="62007">
                    <a:moveTo>
                      <a:pt x="7334" y="62008"/>
                    </a:moveTo>
                    <a:lnTo>
                      <a:pt x="0" y="62008"/>
                    </a:lnTo>
                    <a:lnTo>
                      <a:pt x="0" y="0"/>
                    </a:lnTo>
                    <a:lnTo>
                      <a:pt x="21622" y="0"/>
                    </a:lnTo>
                    <a:lnTo>
                      <a:pt x="21622" y="7429"/>
                    </a:lnTo>
                    <a:lnTo>
                      <a:pt x="7334" y="7429"/>
                    </a:lnTo>
                    <a:lnTo>
                      <a:pt x="7334" y="62008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56" name="Forma libre: forma 355">
                <a:extLst>
                  <a:ext uri="{FF2B5EF4-FFF2-40B4-BE49-F238E27FC236}">
                    <a16:creationId xmlns:a16="http://schemas.microsoft.com/office/drawing/2014/main" id="{360EB8E4-612C-4F66-9964-4C245A841FB5}"/>
                  </a:ext>
                </a:extLst>
              </p:cNvPr>
              <p:cNvSpPr/>
              <p:nvPr/>
            </p:nvSpPr>
            <p:spPr>
              <a:xfrm>
                <a:off x="10324719" y="2967703"/>
                <a:ext cx="142112" cy="7334"/>
              </a:xfrm>
              <a:custGeom>
                <a:avLst/>
                <a:gdLst>
                  <a:gd name="connsiteX0" fmla="*/ 0 w 142112"/>
                  <a:gd name="connsiteY0" fmla="*/ 0 h 7334"/>
                  <a:gd name="connsiteX1" fmla="*/ 142113 w 142112"/>
                  <a:gd name="connsiteY1" fmla="*/ 0 h 7334"/>
                  <a:gd name="connsiteX2" fmla="*/ 142113 w 142112"/>
                  <a:gd name="connsiteY2" fmla="*/ 7334 h 7334"/>
                  <a:gd name="connsiteX3" fmla="*/ 0 w 142112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112" h="7334">
                    <a:moveTo>
                      <a:pt x="0" y="0"/>
                    </a:moveTo>
                    <a:lnTo>
                      <a:pt x="142113" y="0"/>
                    </a:lnTo>
                    <a:lnTo>
                      <a:pt x="142113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57" name="Forma libre: forma 356">
                <a:extLst>
                  <a:ext uri="{FF2B5EF4-FFF2-40B4-BE49-F238E27FC236}">
                    <a16:creationId xmlns:a16="http://schemas.microsoft.com/office/drawing/2014/main" id="{BDF2E529-90AC-4E22-B429-A50E984EE698}"/>
                  </a:ext>
                </a:extLst>
              </p:cNvPr>
              <p:cNvSpPr/>
              <p:nvPr/>
            </p:nvSpPr>
            <p:spPr>
              <a:xfrm>
                <a:off x="10353294" y="284387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58" name="Forma libre: forma 357">
                <a:extLst>
                  <a:ext uri="{FF2B5EF4-FFF2-40B4-BE49-F238E27FC236}">
                    <a16:creationId xmlns:a16="http://schemas.microsoft.com/office/drawing/2014/main" id="{DAAE2B66-C412-42FE-968A-7CA529BB8CD0}"/>
                  </a:ext>
                </a:extLst>
              </p:cNvPr>
              <p:cNvSpPr/>
              <p:nvPr/>
            </p:nvSpPr>
            <p:spPr>
              <a:xfrm>
                <a:off x="10905553" y="2994659"/>
                <a:ext cx="30479" cy="30479"/>
              </a:xfrm>
              <a:custGeom>
                <a:avLst/>
                <a:gdLst>
                  <a:gd name="connsiteX0" fmla="*/ 15240 w 30479"/>
                  <a:gd name="connsiteY0" fmla="*/ 30480 h 30479"/>
                  <a:gd name="connsiteX1" fmla="*/ 0 w 30479"/>
                  <a:gd name="connsiteY1" fmla="*/ 15240 h 30479"/>
                  <a:gd name="connsiteX2" fmla="*/ 15240 w 30479"/>
                  <a:gd name="connsiteY2" fmla="*/ 0 h 30479"/>
                  <a:gd name="connsiteX3" fmla="*/ 30480 w 30479"/>
                  <a:gd name="connsiteY3" fmla="*/ 15240 h 30479"/>
                  <a:gd name="connsiteX4" fmla="*/ 15240 w 30479"/>
                  <a:gd name="connsiteY4" fmla="*/ 30480 h 30479"/>
                  <a:gd name="connsiteX5" fmla="*/ 15240 w 30479"/>
                  <a:gd name="connsiteY5" fmla="*/ 7334 h 30479"/>
                  <a:gd name="connsiteX6" fmla="*/ 7334 w 30479"/>
                  <a:gd name="connsiteY6" fmla="*/ 15240 h 30479"/>
                  <a:gd name="connsiteX7" fmla="*/ 15240 w 30479"/>
                  <a:gd name="connsiteY7" fmla="*/ 23146 h 30479"/>
                  <a:gd name="connsiteX8" fmla="*/ 23146 w 30479"/>
                  <a:gd name="connsiteY8" fmla="*/ 15240 h 30479"/>
                  <a:gd name="connsiteX9" fmla="*/ 15240 w 30479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59" name="Forma libre: forma 358">
                <a:extLst>
                  <a:ext uri="{FF2B5EF4-FFF2-40B4-BE49-F238E27FC236}">
                    <a16:creationId xmlns:a16="http://schemas.microsoft.com/office/drawing/2014/main" id="{C703614A-1B63-4A53-860D-08088B09EE70}"/>
                  </a:ext>
                </a:extLst>
              </p:cNvPr>
              <p:cNvSpPr/>
              <p:nvPr/>
            </p:nvSpPr>
            <p:spPr>
              <a:xfrm>
                <a:off x="10961751" y="2908267"/>
                <a:ext cx="30479" cy="30479"/>
              </a:xfrm>
              <a:custGeom>
                <a:avLst/>
                <a:gdLst>
                  <a:gd name="connsiteX0" fmla="*/ 15240 w 30479"/>
                  <a:gd name="connsiteY0" fmla="*/ 30480 h 30479"/>
                  <a:gd name="connsiteX1" fmla="*/ 0 w 30479"/>
                  <a:gd name="connsiteY1" fmla="*/ 15240 h 30479"/>
                  <a:gd name="connsiteX2" fmla="*/ 15240 w 30479"/>
                  <a:gd name="connsiteY2" fmla="*/ 0 h 30479"/>
                  <a:gd name="connsiteX3" fmla="*/ 30480 w 30479"/>
                  <a:gd name="connsiteY3" fmla="*/ 15240 h 30479"/>
                  <a:gd name="connsiteX4" fmla="*/ 15240 w 30479"/>
                  <a:gd name="connsiteY4" fmla="*/ 30480 h 30479"/>
                  <a:gd name="connsiteX5" fmla="*/ 15240 w 30479"/>
                  <a:gd name="connsiteY5" fmla="*/ 7334 h 30479"/>
                  <a:gd name="connsiteX6" fmla="*/ 7334 w 30479"/>
                  <a:gd name="connsiteY6" fmla="*/ 15240 h 30479"/>
                  <a:gd name="connsiteX7" fmla="*/ 15240 w 30479"/>
                  <a:gd name="connsiteY7" fmla="*/ 23146 h 30479"/>
                  <a:gd name="connsiteX8" fmla="*/ 23146 w 30479"/>
                  <a:gd name="connsiteY8" fmla="*/ 15240 h 30479"/>
                  <a:gd name="connsiteX9" fmla="*/ 15240 w 30479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60" name="Forma libre: forma 359">
                <a:extLst>
                  <a:ext uri="{FF2B5EF4-FFF2-40B4-BE49-F238E27FC236}">
                    <a16:creationId xmlns:a16="http://schemas.microsoft.com/office/drawing/2014/main" id="{EFB4A11F-1E6C-4624-86EB-506C251831C8}"/>
                  </a:ext>
                </a:extLst>
              </p:cNvPr>
              <p:cNvSpPr/>
              <p:nvPr/>
            </p:nvSpPr>
            <p:spPr>
              <a:xfrm>
                <a:off x="11019758" y="284568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9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9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61" name="Forma libre: forma 360">
                <a:extLst>
                  <a:ext uri="{FF2B5EF4-FFF2-40B4-BE49-F238E27FC236}">
                    <a16:creationId xmlns:a16="http://schemas.microsoft.com/office/drawing/2014/main" id="{3B0A7EDA-116E-47C8-8D36-B02541E25E77}"/>
                  </a:ext>
                </a:extLst>
              </p:cNvPr>
              <p:cNvSpPr/>
              <p:nvPr/>
            </p:nvSpPr>
            <p:spPr>
              <a:xfrm>
                <a:off x="10782871" y="2857309"/>
                <a:ext cx="140589" cy="7334"/>
              </a:xfrm>
              <a:custGeom>
                <a:avLst/>
                <a:gdLst>
                  <a:gd name="connsiteX0" fmla="*/ 0 w 140589"/>
                  <a:gd name="connsiteY0" fmla="*/ 0 h 7334"/>
                  <a:gd name="connsiteX1" fmla="*/ 140589 w 140589"/>
                  <a:gd name="connsiteY1" fmla="*/ 0 h 7334"/>
                  <a:gd name="connsiteX2" fmla="*/ 140589 w 140589"/>
                  <a:gd name="connsiteY2" fmla="*/ 7334 h 7334"/>
                  <a:gd name="connsiteX3" fmla="*/ 0 w 140589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589" h="7334">
                    <a:moveTo>
                      <a:pt x="0" y="0"/>
                    </a:moveTo>
                    <a:lnTo>
                      <a:pt x="140589" y="0"/>
                    </a:lnTo>
                    <a:lnTo>
                      <a:pt x="140589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62" name="Forma libre: forma 361">
                <a:extLst>
                  <a:ext uri="{FF2B5EF4-FFF2-40B4-BE49-F238E27FC236}">
                    <a16:creationId xmlns:a16="http://schemas.microsoft.com/office/drawing/2014/main" id="{A060230D-0B2D-4562-B317-BD70086AC06C}"/>
                  </a:ext>
                </a:extLst>
              </p:cNvPr>
              <p:cNvSpPr/>
              <p:nvPr/>
            </p:nvSpPr>
            <p:spPr>
              <a:xfrm>
                <a:off x="10919650" y="2845688"/>
                <a:ext cx="30479" cy="30480"/>
              </a:xfrm>
              <a:custGeom>
                <a:avLst/>
                <a:gdLst>
                  <a:gd name="connsiteX0" fmla="*/ 15240 w 30479"/>
                  <a:gd name="connsiteY0" fmla="*/ 30480 h 30480"/>
                  <a:gd name="connsiteX1" fmla="*/ 0 w 30479"/>
                  <a:gd name="connsiteY1" fmla="*/ 15240 h 30480"/>
                  <a:gd name="connsiteX2" fmla="*/ 15240 w 30479"/>
                  <a:gd name="connsiteY2" fmla="*/ 0 h 30480"/>
                  <a:gd name="connsiteX3" fmla="*/ 30480 w 30479"/>
                  <a:gd name="connsiteY3" fmla="*/ 15240 h 30480"/>
                  <a:gd name="connsiteX4" fmla="*/ 15240 w 30479"/>
                  <a:gd name="connsiteY4" fmla="*/ 30480 h 30480"/>
                  <a:gd name="connsiteX5" fmla="*/ 15240 w 30479"/>
                  <a:gd name="connsiteY5" fmla="*/ 7334 h 30480"/>
                  <a:gd name="connsiteX6" fmla="*/ 7334 w 30479"/>
                  <a:gd name="connsiteY6" fmla="*/ 15240 h 30480"/>
                  <a:gd name="connsiteX7" fmla="*/ 15240 w 30479"/>
                  <a:gd name="connsiteY7" fmla="*/ 23146 h 30480"/>
                  <a:gd name="connsiteX8" fmla="*/ 23146 w 30479"/>
                  <a:gd name="connsiteY8" fmla="*/ 15240 h 30480"/>
                  <a:gd name="connsiteX9" fmla="*/ 15240 w 30479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9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1" y="23146"/>
                      <a:pt x="23146" y="19622"/>
                      <a:pt x="23146" y="15240"/>
                    </a:cubicBezTo>
                    <a:cubicBezTo>
                      <a:pt x="23146" y="10859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63" name="Forma libre: forma 362">
                <a:extLst>
                  <a:ext uri="{FF2B5EF4-FFF2-40B4-BE49-F238E27FC236}">
                    <a16:creationId xmlns:a16="http://schemas.microsoft.com/office/drawing/2014/main" id="{4950F268-03F6-4284-8B5C-22FF81950B76}"/>
                  </a:ext>
                </a:extLst>
              </p:cNvPr>
              <p:cNvSpPr/>
              <p:nvPr/>
            </p:nvSpPr>
            <p:spPr>
              <a:xfrm>
                <a:off x="10828972" y="2714148"/>
                <a:ext cx="140493" cy="7334"/>
              </a:xfrm>
              <a:custGeom>
                <a:avLst/>
                <a:gdLst>
                  <a:gd name="connsiteX0" fmla="*/ 0 w 140493"/>
                  <a:gd name="connsiteY0" fmla="*/ 0 h 7334"/>
                  <a:gd name="connsiteX1" fmla="*/ 140494 w 140493"/>
                  <a:gd name="connsiteY1" fmla="*/ 0 h 7334"/>
                  <a:gd name="connsiteX2" fmla="*/ 140494 w 140493"/>
                  <a:gd name="connsiteY2" fmla="*/ 7334 h 7334"/>
                  <a:gd name="connsiteX3" fmla="*/ 0 w 140493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493" h="7334">
                    <a:moveTo>
                      <a:pt x="0" y="0"/>
                    </a:moveTo>
                    <a:lnTo>
                      <a:pt x="140494" y="0"/>
                    </a:lnTo>
                    <a:lnTo>
                      <a:pt x="140494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64" name="Forma libre: forma 363">
                <a:extLst>
                  <a:ext uri="{FF2B5EF4-FFF2-40B4-BE49-F238E27FC236}">
                    <a16:creationId xmlns:a16="http://schemas.microsoft.com/office/drawing/2014/main" id="{8F487363-96F5-4A67-A50E-30A8249836F0}"/>
                  </a:ext>
                </a:extLst>
              </p:cNvPr>
              <p:cNvSpPr/>
              <p:nvPr/>
            </p:nvSpPr>
            <p:spPr>
              <a:xfrm>
                <a:off x="10965847" y="2702622"/>
                <a:ext cx="30479" cy="30480"/>
              </a:xfrm>
              <a:custGeom>
                <a:avLst/>
                <a:gdLst>
                  <a:gd name="connsiteX0" fmla="*/ 15240 w 30479"/>
                  <a:gd name="connsiteY0" fmla="*/ 30480 h 30480"/>
                  <a:gd name="connsiteX1" fmla="*/ 0 w 30479"/>
                  <a:gd name="connsiteY1" fmla="*/ 15240 h 30480"/>
                  <a:gd name="connsiteX2" fmla="*/ 15240 w 30479"/>
                  <a:gd name="connsiteY2" fmla="*/ 0 h 30480"/>
                  <a:gd name="connsiteX3" fmla="*/ 30480 w 30479"/>
                  <a:gd name="connsiteY3" fmla="*/ 15240 h 30480"/>
                  <a:gd name="connsiteX4" fmla="*/ 15240 w 30479"/>
                  <a:gd name="connsiteY4" fmla="*/ 30480 h 30480"/>
                  <a:gd name="connsiteX5" fmla="*/ 15240 w 30479"/>
                  <a:gd name="connsiteY5" fmla="*/ 7334 h 30480"/>
                  <a:gd name="connsiteX6" fmla="*/ 7334 w 30479"/>
                  <a:gd name="connsiteY6" fmla="*/ 15240 h 30480"/>
                  <a:gd name="connsiteX7" fmla="*/ 15240 w 30479"/>
                  <a:gd name="connsiteY7" fmla="*/ 23146 h 30480"/>
                  <a:gd name="connsiteX8" fmla="*/ 23146 w 30479"/>
                  <a:gd name="connsiteY8" fmla="*/ 15240 h 30480"/>
                  <a:gd name="connsiteX9" fmla="*/ 15240 w 30479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65" name="Forma libre: forma 364">
                <a:extLst>
                  <a:ext uri="{FF2B5EF4-FFF2-40B4-BE49-F238E27FC236}">
                    <a16:creationId xmlns:a16="http://schemas.microsoft.com/office/drawing/2014/main" id="{091E72A7-3400-4971-968E-F5FE89EA1765}"/>
                  </a:ext>
                </a:extLst>
              </p:cNvPr>
              <p:cNvSpPr/>
              <p:nvPr/>
            </p:nvSpPr>
            <p:spPr>
              <a:xfrm>
                <a:off x="10878883" y="2957702"/>
                <a:ext cx="140589" cy="7334"/>
              </a:xfrm>
              <a:custGeom>
                <a:avLst/>
                <a:gdLst>
                  <a:gd name="connsiteX0" fmla="*/ 0 w 140589"/>
                  <a:gd name="connsiteY0" fmla="*/ 0 h 7334"/>
                  <a:gd name="connsiteX1" fmla="*/ 140589 w 140589"/>
                  <a:gd name="connsiteY1" fmla="*/ 0 h 7334"/>
                  <a:gd name="connsiteX2" fmla="*/ 140589 w 140589"/>
                  <a:gd name="connsiteY2" fmla="*/ 7334 h 7334"/>
                  <a:gd name="connsiteX3" fmla="*/ 0 w 140589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589" h="7334">
                    <a:moveTo>
                      <a:pt x="0" y="0"/>
                    </a:moveTo>
                    <a:lnTo>
                      <a:pt x="140589" y="0"/>
                    </a:lnTo>
                    <a:lnTo>
                      <a:pt x="140589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66" name="Forma libre: forma 365">
                <a:extLst>
                  <a:ext uri="{FF2B5EF4-FFF2-40B4-BE49-F238E27FC236}">
                    <a16:creationId xmlns:a16="http://schemas.microsoft.com/office/drawing/2014/main" id="{5C5DB518-9F47-4A6C-8FF6-2A1B8E4F53C9}"/>
                  </a:ext>
                </a:extLst>
              </p:cNvPr>
              <p:cNvSpPr/>
              <p:nvPr/>
            </p:nvSpPr>
            <p:spPr>
              <a:xfrm>
                <a:off x="10852118" y="2946177"/>
                <a:ext cx="30479" cy="30479"/>
              </a:xfrm>
              <a:custGeom>
                <a:avLst/>
                <a:gdLst>
                  <a:gd name="connsiteX0" fmla="*/ 15240 w 30479"/>
                  <a:gd name="connsiteY0" fmla="*/ 30480 h 30479"/>
                  <a:gd name="connsiteX1" fmla="*/ 0 w 30479"/>
                  <a:gd name="connsiteY1" fmla="*/ 15240 h 30479"/>
                  <a:gd name="connsiteX2" fmla="*/ 15240 w 30479"/>
                  <a:gd name="connsiteY2" fmla="*/ 0 h 30479"/>
                  <a:gd name="connsiteX3" fmla="*/ 30480 w 30479"/>
                  <a:gd name="connsiteY3" fmla="*/ 15240 h 30479"/>
                  <a:gd name="connsiteX4" fmla="*/ 15240 w 30479"/>
                  <a:gd name="connsiteY4" fmla="*/ 30480 h 30479"/>
                  <a:gd name="connsiteX5" fmla="*/ 15240 w 30479"/>
                  <a:gd name="connsiteY5" fmla="*/ 7334 h 30479"/>
                  <a:gd name="connsiteX6" fmla="*/ 7334 w 30479"/>
                  <a:gd name="connsiteY6" fmla="*/ 15240 h 30479"/>
                  <a:gd name="connsiteX7" fmla="*/ 15240 w 30479"/>
                  <a:gd name="connsiteY7" fmla="*/ 23146 h 30479"/>
                  <a:gd name="connsiteX8" fmla="*/ 23146 w 30479"/>
                  <a:gd name="connsiteY8" fmla="*/ 15240 h 30479"/>
                  <a:gd name="connsiteX9" fmla="*/ 15240 w 30479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67" name="Forma libre: forma 366">
                <a:extLst>
                  <a:ext uri="{FF2B5EF4-FFF2-40B4-BE49-F238E27FC236}">
                    <a16:creationId xmlns:a16="http://schemas.microsoft.com/office/drawing/2014/main" id="{D89CC4A4-42CE-4B74-B089-236841D83203}"/>
                  </a:ext>
                </a:extLst>
              </p:cNvPr>
              <p:cNvSpPr/>
              <p:nvPr/>
            </p:nvSpPr>
            <p:spPr>
              <a:xfrm>
                <a:off x="10328624" y="2714148"/>
                <a:ext cx="239553" cy="7334"/>
              </a:xfrm>
              <a:custGeom>
                <a:avLst/>
                <a:gdLst>
                  <a:gd name="connsiteX0" fmla="*/ 0 w 239553"/>
                  <a:gd name="connsiteY0" fmla="*/ 0 h 7334"/>
                  <a:gd name="connsiteX1" fmla="*/ 239554 w 239553"/>
                  <a:gd name="connsiteY1" fmla="*/ 0 h 7334"/>
                  <a:gd name="connsiteX2" fmla="*/ 239554 w 239553"/>
                  <a:gd name="connsiteY2" fmla="*/ 7334 h 7334"/>
                  <a:gd name="connsiteX3" fmla="*/ 0 w 239553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553" h="7334">
                    <a:moveTo>
                      <a:pt x="0" y="0"/>
                    </a:moveTo>
                    <a:lnTo>
                      <a:pt x="239554" y="0"/>
                    </a:lnTo>
                    <a:lnTo>
                      <a:pt x="239554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68" name="Forma libre: forma 367">
                <a:extLst>
                  <a:ext uri="{FF2B5EF4-FFF2-40B4-BE49-F238E27FC236}">
                    <a16:creationId xmlns:a16="http://schemas.microsoft.com/office/drawing/2014/main" id="{F056155E-BDF5-4679-9734-FB0D5CE06C75}"/>
                  </a:ext>
                </a:extLst>
              </p:cNvPr>
              <p:cNvSpPr/>
              <p:nvPr/>
            </p:nvSpPr>
            <p:spPr>
              <a:xfrm>
                <a:off x="10301859" y="2702622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2" y="23146"/>
                      <a:pt x="23146" y="19621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69" name="Forma libre: forma 368">
                <a:extLst>
                  <a:ext uri="{FF2B5EF4-FFF2-40B4-BE49-F238E27FC236}">
                    <a16:creationId xmlns:a16="http://schemas.microsoft.com/office/drawing/2014/main" id="{684A2A87-E26A-45AB-8884-21B94C8CCD2F}"/>
                  </a:ext>
                </a:extLst>
              </p:cNvPr>
              <p:cNvSpPr/>
              <p:nvPr/>
            </p:nvSpPr>
            <p:spPr>
              <a:xfrm>
                <a:off x="10840497" y="287635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70" name="Forma libre: forma 369">
                <a:extLst>
                  <a:ext uri="{FF2B5EF4-FFF2-40B4-BE49-F238E27FC236}">
                    <a16:creationId xmlns:a16="http://schemas.microsoft.com/office/drawing/2014/main" id="{AC6CF72B-33EE-4EAA-AA81-49C0E41C825B}"/>
                  </a:ext>
                </a:extLst>
              </p:cNvPr>
              <p:cNvSpPr/>
              <p:nvPr/>
            </p:nvSpPr>
            <p:spPr>
              <a:xfrm>
                <a:off x="10582275" y="3037807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71" name="Forma libre: forma 370">
                <a:extLst>
                  <a:ext uri="{FF2B5EF4-FFF2-40B4-BE49-F238E27FC236}">
                    <a16:creationId xmlns:a16="http://schemas.microsoft.com/office/drawing/2014/main" id="{161ED4AE-C4F1-4C2F-9EDC-58119276D9BD}"/>
                  </a:ext>
                </a:extLst>
              </p:cNvPr>
              <p:cNvSpPr/>
              <p:nvPr/>
            </p:nvSpPr>
            <p:spPr>
              <a:xfrm>
                <a:off x="10330243" y="2887884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9" y="7334"/>
                      <a:pt x="7334" y="10859"/>
                      <a:pt x="7334" y="15240"/>
                    </a:cubicBezTo>
                    <a:cubicBezTo>
                      <a:pt x="7334" y="19622"/>
                      <a:pt x="10859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9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72" name="Forma libre: forma 371">
                <a:extLst>
                  <a:ext uri="{FF2B5EF4-FFF2-40B4-BE49-F238E27FC236}">
                    <a16:creationId xmlns:a16="http://schemas.microsoft.com/office/drawing/2014/main" id="{23DBC8F3-4FB2-4BF9-8A76-4F408AA19CE7}"/>
                  </a:ext>
                </a:extLst>
              </p:cNvPr>
              <p:cNvSpPr/>
              <p:nvPr/>
            </p:nvSpPr>
            <p:spPr>
              <a:xfrm>
                <a:off x="10301859" y="295617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2" y="23146"/>
                      <a:pt x="23146" y="19621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73" name="Forma libre: forma 372">
                <a:extLst>
                  <a:ext uri="{FF2B5EF4-FFF2-40B4-BE49-F238E27FC236}">
                    <a16:creationId xmlns:a16="http://schemas.microsoft.com/office/drawing/2014/main" id="{C1847E09-D752-4261-8625-49C63616B259}"/>
                  </a:ext>
                </a:extLst>
              </p:cNvPr>
              <p:cNvSpPr/>
              <p:nvPr/>
            </p:nvSpPr>
            <p:spPr>
              <a:xfrm>
                <a:off x="10758011" y="2953511"/>
                <a:ext cx="151256" cy="60102"/>
              </a:xfrm>
              <a:custGeom>
                <a:avLst/>
                <a:gdLst>
                  <a:gd name="connsiteX0" fmla="*/ 151257 w 151256"/>
                  <a:gd name="connsiteY0" fmla="*/ 60103 h 60102"/>
                  <a:gd name="connsiteX1" fmla="*/ 103537 w 151256"/>
                  <a:gd name="connsiteY1" fmla="*/ 60103 h 60102"/>
                  <a:gd name="connsiteX2" fmla="*/ 55531 w 151256"/>
                  <a:gd name="connsiteY2" fmla="*/ 7429 h 60102"/>
                  <a:gd name="connsiteX3" fmla="*/ 0 w 151256"/>
                  <a:gd name="connsiteY3" fmla="*/ 7429 h 60102"/>
                  <a:gd name="connsiteX4" fmla="*/ 0 w 151256"/>
                  <a:gd name="connsiteY4" fmla="*/ 0 h 60102"/>
                  <a:gd name="connsiteX5" fmla="*/ 58769 w 151256"/>
                  <a:gd name="connsiteY5" fmla="*/ 0 h 60102"/>
                  <a:gd name="connsiteX6" fmla="*/ 106775 w 151256"/>
                  <a:gd name="connsiteY6" fmla="*/ 52673 h 60102"/>
                  <a:gd name="connsiteX7" fmla="*/ 151257 w 151256"/>
                  <a:gd name="connsiteY7" fmla="*/ 52673 h 60102"/>
                  <a:gd name="connsiteX8" fmla="*/ 151257 w 151256"/>
                  <a:gd name="connsiteY8" fmla="*/ 60103 h 60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1256" h="60102">
                    <a:moveTo>
                      <a:pt x="151257" y="60103"/>
                    </a:moveTo>
                    <a:lnTo>
                      <a:pt x="103537" y="60103"/>
                    </a:lnTo>
                    <a:lnTo>
                      <a:pt x="55531" y="7429"/>
                    </a:lnTo>
                    <a:lnTo>
                      <a:pt x="0" y="7429"/>
                    </a:lnTo>
                    <a:lnTo>
                      <a:pt x="0" y="0"/>
                    </a:lnTo>
                    <a:lnTo>
                      <a:pt x="58769" y="0"/>
                    </a:lnTo>
                    <a:lnTo>
                      <a:pt x="106775" y="52673"/>
                    </a:lnTo>
                    <a:lnTo>
                      <a:pt x="151257" y="52673"/>
                    </a:lnTo>
                    <a:lnTo>
                      <a:pt x="151257" y="60103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74" name="Forma libre: forma 373">
                <a:extLst>
                  <a:ext uri="{FF2B5EF4-FFF2-40B4-BE49-F238E27FC236}">
                    <a16:creationId xmlns:a16="http://schemas.microsoft.com/office/drawing/2014/main" id="{5A9816D3-157B-4D11-B536-6474E9E70341}"/>
                  </a:ext>
                </a:extLst>
              </p:cNvPr>
              <p:cNvSpPr/>
              <p:nvPr/>
            </p:nvSpPr>
            <p:spPr>
              <a:xfrm>
                <a:off x="10493502" y="2979895"/>
                <a:ext cx="222789" cy="41147"/>
              </a:xfrm>
              <a:custGeom>
                <a:avLst/>
                <a:gdLst>
                  <a:gd name="connsiteX0" fmla="*/ 69818 w 222789"/>
                  <a:gd name="connsiteY0" fmla="*/ 41148 h 41147"/>
                  <a:gd name="connsiteX1" fmla="*/ 0 w 222789"/>
                  <a:gd name="connsiteY1" fmla="*/ 41148 h 41147"/>
                  <a:gd name="connsiteX2" fmla="*/ 0 w 222789"/>
                  <a:gd name="connsiteY2" fmla="*/ 33814 h 41147"/>
                  <a:gd name="connsiteX3" fmla="*/ 66675 w 222789"/>
                  <a:gd name="connsiteY3" fmla="*/ 33814 h 41147"/>
                  <a:gd name="connsiteX4" fmla="*/ 100584 w 222789"/>
                  <a:gd name="connsiteY4" fmla="*/ 0 h 41147"/>
                  <a:gd name="connsiteX5" fmla="*/ 222790 w 222789"/>
                  <a:gd name="connsiteY5" fmla="*/ 0 h 41147"/>
                  <a:gd name="connsiteX6" fmla="*/ 222790 w 222789"/>
                  <a:gd name="connsiteY6" fmla="*/ 7334 h 41147"/>
                  <a:gd name="connsiteX7" fmla="*/ 103632 w 222789"/>
                  <a:gd name="connsiteY7" fmla="*/ 7334 h 41147"/>
                  <a:gd name="connsiteX8" fmla="*/ 69818 w 222789"/>
                  <a:gd name="connsiteY8" fmla="*/ 41148 h 41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2789" h="41147">
                    <a:moveTo>
                      <a:pt x="69818" y="41148"/>
                    </a:moveTo>
                    <a:lnTo>
                      <a:pt x="0" y="41148"/>
                    </a:lnTo>
                    <a:lnTo>
                      <a:pt x="0" y="33814"/>
                    </a:lnTo>
                    <a:lnTo>
                      <a:pt x="66675" y="33814"/>
                    </a:lnTo>
                    <a:lnTo>
                      <a:pt x="100584" y="0"/>
                    </a:lnTo>
                    <a:lnTo>
                      <a:pt x="222790" y="0"/>
                    </a:lnTo>
                    <a:lnTo>
                      <a:pt x="222790" y="7334"/>
                    </a:lnTo>
                    <a:lnTo>
                      <a:pt x="103632" y="7334"/>
                    </a:lnTo>
                    <a:lnTo>
                      <a:pt x="69818" y="41148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75" name="Forma libre: forma 374">
                <a:extLst>
                  <a:ext uri="{FF2B5EF4-FFF2-40B4-BE49-F238E27FC236}">
                    <a16:creationId xmlns:a16="http://schemas.microsoft.com/office/drawing/2014/main" id="{5C3AC6E3-D50C-4018-A139-CA70C22F743C}"/>
                  </a:ext>
                </a:extLst>
              </p:cNvPr>
              <p:cNvSpPr/>
              <p:nvPr/>
            </p:nvSpPr>
            <p:spPr>
              <a:xfrm>
                <a:off x="10879931" y="2856737"/>
                <a:ext cx="149066" cy="41243"/>
              </a:xfrm>
              <a:custGeom>
                <a:avLst/>
                <a:gdLst>
                  <a:gd name="connsiteX0" fmla="*/ 69723 w 149066"/>
                  <a:gd name="connsiteY0" fmla="*/ 41243 h 41243"/>
                  <a:gd name="connsiteX1" fmla="*/ 0 w 149066"/>
                  <a:gd name="connsiteY1" fmla="*/ 41243 h 41243"/>
                  <a:gd name="connsiteX2" fmla="*/ 0 w 149066"/>
                  <a:gd name="connsiteY2" fmla="*/ 33814 h 41243"/>
                  <a:gd name="connsiteX3" fmla="*/ 66675 w 149066"/>
                  <a:gd name="connsiteY3" fmla="*/ 33814 h 41243"/>
                  <a:gd name="connsiteX4" fmla="*/ 100489 w 149066"/>
                  <a:gd name="connsiteY4" fmla="*/ 0 h 41243"/>
                  <a:gd name="connsiteX5" fmla="*/ 149066 w 149066"/>
                  <a:gd name="connsiteY5" fmla="*/ 0 h 41243"/>
                  <a:gd name="connsiteX6" fmla="*/ 149066 w 149066"/>
                  <a:gd name="connsiteY6" fmla="*/ 7430 h 41243"/>
                  <a:gd name="connsiteX7" fmla="*/ 103537 w 149066"/>
                  <a:gd name="connsiteY7" fmla="*/ 7430 h 41243"/>
                  <a:gd name="connsiteX8" fmla="*/ 69723 w 149066"/>
                  <a:gd name="connsiteY8" fmla="*/ 41243 h 41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9066" h="41243">
                    <a:moveTo>
                      <a:pt x="69723" y="41243"/>
                    </a:moveTo>
                    <a:lnTo>
                      <a:pt x="0" y="41243"/>
                    </a:lnTo>
                    <a:lnTo>
                      <a:pt x="0" y="33814"/>
                    </a:lnTo>
                    <a:lnTo>
                      <a:pt x="66675" y="33814"/>
                    </a:lnTo>
                    <a:lnTo>
                      <a:pt x="100489" y="0"/>
                    </a:lnTo>
                    <a:lnTo>
                      <a:pt x="149066" y="0"/>
                    </a:lnTo>
                    <a:lnTo>
                      <a:pt x="149066" y="7430"/>
                    </a:lnTo>
                    <a:lnTo>
                      <a:pt x="103537" y="7430"/>
                    </a:lnTo>
                    <a:lnTo>
                      <a:pt x="69723" y="41243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76" name="Forma libre: forma 375">
                <a:extLst>
                  <a:ext uri="{FF2B5EF4-FFF2-40B4-BE49-F238E27FC236}">
                    <a16:creationId xmlns:a16="http://schemas.microsoft.com/office/drawing/2014/main" id="{1760F790-A0E8-45E9-BFF0-BF9AD405F4EA}"/>
                  </a:ext>
                </a:extLst>
              </p:cNvPr>
              <p:cNvSpPr/>
              <p:nvPr/>
            </p:nvSpPr>
            <p:spPr>
              <a:xfrm>
                <a:off x="10588466" y="3013709"/>
                <a:ext cx="129254" cy="45148"/>
              </a:xfrm>
              <a:custGeom>
                <a:avLst/>
                <a:gdLst>
                  <a:gd name="connsiteX0" fmla="*/ 84011 w 129254"/>
                  <a:gd name="connsiteY0" fmla="*/ 45148 h 45148"/>
                  <a:gd name="connsiteX1" fmla="*/ 19050 w 129254"/>
                  <a:gd name="connsiteY1" fmla="*/ 45148 h 45148"/>
                  <a:gd name="connsiteX2" fmla="*/ 19050 w 129254"/>
                  <a:gd name="connsiteY2" fmla="*/ 37814 h 45148"/>
                  <a:gd name="connsiteX3" fmla="*/ 80963 w 129254"/>
                  <a:gd name="connsiteY3" fmla="*/ 37814 h 45148"/>
                  <a:gd name="connsiteX4" fmla="*/ 111443 w 129254"/>
                  <a:gd name="connsiteY4" fmla="*/ 7334 h 45148"/>
                  <a:gd name="connsiteX5" fmla="*/ 0 w 129254"/>
                  <a:gd name="connsiteY5" fmla="*/ 7334 h 45148"/>
                  <a:gd name="connsiteX6" fmla="*/ 0 w 129254"/>
                  <a:gd name="connsiteY6" fmla="*/ 0 h 45148"/>
                  <a:gd name="connsiteX7" fmla="*/ 129254 w 129254"/>
                  <a:gd name="connsiteY7" fmla="*/ 0 h 45148"/>
                  <a:gd name="connsiteX8" fmla="*/ 84011 w 129254"/>
                  <a:gd name="connsiteY8" fmla="*/ 45148 h 45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254" h="45148">
                    <a:moveTo>
                      <a:pt x="84011" y="45148"/>
                    </a:moveTo>
                    <a:lnTo>
                      <a:pt x="19050" y="45148"/>
                    </a:lnTo>
                    <a:lnTo>
                      <a:pt x="19050" y="37814"/>
                    </a:lnTo>
                    <a:lnTo>
                      <a:pt x="80963" y="37814"/>
                    </a:lnTo>
                    <a:lnTo>
                      <a:pt x="111443" y="7334"/>
                    </a:lnTo>
                    <a:lnTo>
                      <a:pt x="0" y="7334"/>
                    </a:lnTo>
                    <a:lnTo>
                      <a:pt x="0" y="0"/>
                    </a:lnTo>
                    <a:lnTo>
                      <a:pt x="129254" y="0"/>
                    </a:lnTo>
                    <a:lnTo>
                      <a:pt x="84011" y="45148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77" name="Forma libre: forma 376">
                <a:extLst>
                  <a:ext uri="{FF2B5EF4-FFF2-40B4-BE49-F238E27FC236}">
                    <a16:creationId xmlns:a16="http://schemas.microsoft.com/office/drawing/2014/main" id="{CC2E5AB9-2C9A-4DF7-A2F1-B6E16482F7DB}"/>
                  </a:ext>
                </a:extLst>
              </p:cNvPr>
              <p:cNvSpPr/>
              <p:nvPr/>
            </p:nvSpPr>
            <p:spPr>
              <a:xfrm>
                <a:off x="10535697" y="2595847"/>
                <a:ext cx="30480" cy="30479"/>
              </a:xfrm>
              <a:custGeom>
                <a:avLst/>
                <a:gdLst>
                  <a:gd name="connsiteX0" fmla="*/ 15240 w 30480"/>
                  <a:gd name="connsiteY0" fmla="*/ 30480 h 30479"/>
                  <a:gd name="connsiteX1" fmla="*/ 0 w 30480"/>
                  <a:gd name="connsiteY1" fmla="*/ 15240 h 30479"/>
                  <a:gd name="connsiteX2" fmla="*/ 15240 w 30480"/>
                  <a:gd name="connsiteY2" fmla="*/ 0 h 30479"/>
                  <a:gd name="connsiteX3" fmla="*/ 30480 w 30480"/>
                  <a:gd name="connsiteY3" fmla="*/ 15240 h 30479"/>
                  <a:gd name="connsiteX4" fmla="*/ 15240 w 30480"/>
                  <a:gd name="connsiteY4" fmla="*/ 30480 h 30479"/>
                  <a:gd name="connsiteX5" fmla="*/ 15240 w 30480"/>
                  <a:gd name="connsiteY5" fmla="*/ 7334 h 30479"/>
                  <a:gd name="connsiteX6" fmla="*/ 7334 w 30480"/>
                  <a:gd name="connsiteY6" fmla="*/ 15240 h 30479"/>
                  <a:gd name="connsiteX7" fmla="*/ 15240 w 30480"/>
                  <a:gd name="connsiteY7" fmla="*/ 23146 h 30479"/>
                  <a:gd name="connsiteX8" fmla="*/ 23146 w 30480"/>
                  <a:gd name="connsiteY8" fmla="*/ 15240 h 30479"/>
                  <a:gd name="connsiteX9" fmla="*/ 15240 w 30480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78" name="Forma libre: forma 377">
                <a:extLst>
                  <a:ext uri="{FF2B5EF4-FFF2-40B4-BE49-F238E27FC236}">
                    <a16:creationId xmlns:a16="http://schemas.microsoft.com/office/drawing/2014/main" id="{75A2468E-4EA8-4BAF-B876-39105D7F1A05}"/>
                  </a:ext>
                </a:extLst>
              </p:cNvPr>
              <p:cNvSpPr/>
              <p:nvPr/>
            </p:nvSpPr>
            <p:spPr>
              <a:xfrm>
                <a:off x="10685812" y="2561557"/>
                <a:ext cx="129254" cy="45243"/>
              </a:xfrm>
              <a:custGeom>
                <a:avLst/>
                <a:gdLst>
                  <a:gd name="connsiteX0" fmla="*/ 129254 w 129254"/>
                  <a:gd name="connsiteY0" fmla="*/ 45244 h 45243"/>
                  <a:gd name="connsiteX1" fmla="*/ 0 w 129254"/>
                  <a:gd name="connsiteY1" fmla="*/ 45244 h 45243"/>
                  <a:gd name="connsiteX2" fmla="*/ 0 w 129254"/>
                  <a:gd name="connsiteY2" fmla="*/ 37814 h 45243"/>
                  <a:gd name="connsiteX3" fmla="*/ 111442 w 129254"/>
                  <a:gd name="connsiteY3" fmla="*/ 37814 h 45243"/>
                  <a:gd name="connsiteX4" fmla="*/ 80963 w 129254"/>
                  <a:gd name="connsiteY4" fmla="*/ 7334 h 45243"/>
                  <a:gd name="connsiteX5" fmla="*/ 19145 w 129254"/>
                  <a:gd name="connsiteY5" fmla="*/ 7334 h 45243"/>
                  <a:gd name="connsiteX6" fmla="*/ 19145 w 129254"/>
                  <a:gd name="connsiteY6" fmla="*/ 0 h 45243"/>
                  <a:gd name="connsiteX7" fmla="*/ 84106 w 129254"/>
                  <a:gd name="connsiteY7" fmla="*/ 0 h 45243"/>
                  <a:gd name="connsiteX8" fmla="*/ 129254 w 129254"/>
                  <a:gd name="connsiteY8" fmla="*/ 45244 h 45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254" h="45243">
                    <a:moveTo>
                      <a:pt x="129254" y="45244"/>
                    </a:moveTo>
                    <a:lnTo>
                      <a:pt x="0" y="45244"/>
                    </a:lnTo>
                    <a:lnTo>
                      <a:pt x="0" y="37814"/>
                    </a:lnTo>
                    <a:lnTo>
                      <a:pt x="111442" y="37814"/>
                    </a:lnTo>
                    <a:lnTo>
                      <a:pt x="80963" y="7334"/>
                    </a:lnTo>
                    <a:lnTo>
                      <a:pt x="19145" y="7334"/>
                    </a:lnTo>
                    <a:lnTo>
                      <a:pt x="19145" y="0"/>
                    </a:lnTo>
                    <a:lnTo>
                      <a:pt x="84106" y="0"/>
                    </a:lnTo>
                    <a:lnTo>
                      <a:pt x="129254" y="4524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79" name="Forma libre: forma 378">
                <a:extLst>
                  <a:ext uri="{FF2B5EF4-FFF2-40B4-BE49-F238E27FC236}">
                    <a16:creationId xmlns:a16="http://schemas.microsoft.com/office/drawing/2014/main" id="{491DEB58-1475-4690-97CA-D00BF033B816}"/>
                  </a:ext>
                </a:extLst>
              </p:cNvPr>
              <p:cNvSpPr/>
              <p:nvPr/>
            </p:nvSpPr>
            <p:spPr>
              <a:xfrm>
                <a:off x="10380059" y="2857308"/>
                <a:ext cx="114585" cy="45148"/>
              </a:xfrm>
              <a:custGeom>
                <a:avLst/>
                <a:gdLst>
                  <a:gd name="connsiteX0" fmla="*/ 69342 w 114585"/>
                  <a:gd name="connsiteY0" fmla="*/ 45149 h 45148"/>
                  <a:gd name="connsiteX1" fmla="*/ 19145 w 114585"/>
                  <a:gd name="connsiteY1" fmla="*/ 45149 h 45148"/>
                  <a:gd name="connsiteX2" fmla="*/ 19145 w 114585"/>
                  <a:gd name="connsiteY2" fmla="*/ 37814 h 45148"/>
                  <a:gd name="connsiteX3" fmla="*/ 66294 w 114585"/>
                  <a:gd name="connsiteY3" fmla="*/ 37814 h 45148"/>
                  <a:gd name="connsiteX4" fmla="*/ 96774 w 114585"/>
                  <a:gd name="connsiteY4" fmla="*/ 7334 h 45148"/>
                  <a:gd name="connsiteX5" fmla="*/ 0 w 114585"/>
                  <a:gd name="connsiteY5" fmla="*/ 7334 h 45148"/>
                  <a:gd name="connsiteX6" fmla="*/ 0 w 114585"/>
                  <a:gd name="connsiteY6" fmla="*/ 0 h 45148"/>
                  <a:gd name="connsiteX7" fmla="*/ 114586 w 114585"/>
                  <a:gd name="connsiteY7" fmla="*/ 0 h 45148"/>
                  <a:gd name="connsiteX8" fmla="*/ 69342 w 114585"/>
                  <a:gd name="connsiteY8" fmla="*/ 45149 h 45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585" h="45148">
                    <a:moveTo>
                      <a:pt x="69342" y="45149"/>
                    </a:moveTo>
                    <a:lnTo>
                      <a:pt x="19145" y="45149"/>
                    </a:lnTo>
                    <a:lnTo>
                      <a:pt x="19145" y="37814"/>
                    </a:lnTo>
                    <a:lnTo>
                      <a:pt x="66294" y="37814"/>
                    </a:lnTo>
                    <a:lnTo>
                      <a:pt x="96774" y="7334"/>
                    </a:lnTo>
                    <a:lnTo>
                      <a:pt x="0" y="7334"/>
                    </a:lnTo>
                    <a:lnTo>
                      <a:pt x="0" y="0"/>
                    </a:lnTo>
                    <a:lnTo>
                      <a:pt x="114586" y="0"/>
                    </a:lnTo>
                    <a:lnTo>
                      <a:pt x="69342" y="4514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80" name="Forma libre: forma 379">
                <a:extLst>
                  <a:ext uri="{FF2B5EF4-FFF2-40B4-BE49-F238E27FC236}">
                    <a16:creationId xmlns:a16="http://schemas.microsoft.com/office/drawing/2014/main" id="{2C8AFB6F-322C-458F-91F0-B738B02F7BB9}"/>
                  </a:ext>
                </a:extLst>
              </p:cNvPr>
              <p:cNvSpPr/>
              <p:nvPr/>
            </p:nvSpPr>
            <p:spPr>
              <a:xfrm>
                <a:off x="10559415" y="2580417"/>
                <a:ext cx="110204" cy="33718"/>
              </a:xfrm>
              <a:custGeom>
                <a:avLst/>
                <a:gdLst>
                  <a:gd name="connsiteX0" fmla="*/ 34480 w 110204"/>
                  <a:gd name="connsiteY0" fmla="*/ 33719 h 33718"/>
                  <a:gd name="connsiteX1" fmla="*/ 0 w 110204"/>
                  <a:gd name="connsiteY1" fmla="*/ 33719 h 33718"/>
                  <a:gd name="connsiteX2" fmla="*/ 0 w 110204"/>
                  <a:gd name="connsiteY2" fmla="*/ 26384 h 33718"/>
                  <a:gd name="connsiteX3" fmla="*/ 31432 w 110204"/>
                  <a:gd name="connsiteY3" fmla="*/ 26384 h 33718"/>
                  <a:gd name="connsiteX4" fmla="*/ 57721 w 110204"/>
                  <a:gd name="connsiteY4" fmla="*/ 0 h 33718"/>
                  <a:gd name="connsiteX5" fmla="*/ 110204 w 110204"/>
                  <a:gd name="connsiteY5" fmla="*/ 0 h 33718"/>
                  <a:gd name="connsiteX6" fmla="*/ 110204 w 110204"/>
                  <a:gd name="connsiteY6" fmla="*/ 7430 h 33718"/>
                  <a:gd name="connsiteX7" fmla="*/ 60769 w 110204"/>
                  <a:gd name="connsiteY7" fmla="*/ 7430 h 33718"/>
                  <a:gd name="connsiteX8" fmla="*/ 34480 w 110204"/>
                  <a:gd name="connsiteY8" fmla="*/ 33719 h 3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204" h="33718">
                    <a:moveTo>
                      <a:pt x="34480" y="33719"/>
                    </a:moveTo>
                    <a:lnTo>
                      <a:pt x="0" y="33719"/>
                    </a:lnTo>
                    <a:lnTo>
                      <a:pt x="0" y="26384"/>
                    </a:lnTo>
                    <a:lnTo>
                      <a:pt x="31432" y="26384"/>
                    </a:lnTo>
                    <a:lnTo>
                      <a:pt x="57721" y="0"/>
                    </a:lnTo>
                    <a:lnTo>
                      <a:pt x="110204" y="0"/>
                    </a:lnTo>
                    <a:lnTo>
                      <a:pt x="110204" y="7430"/>
                    </a:lnTo>
                    <a:lnTo>
                      <a:pt x="60769" y="7430"/>
                    </a:lnTo>
                    <a:lnTo>
                      <a:pt x="34480" y="3371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339" name="Forma libre: forma 338">
              <a:extLst>
                <a:ext uri="{FF2B5EF4-FFF2-40B4-BE49-F238E27FC236}">
                  <a16:creationId xmlns:a16="http://schemas.microsoft.com/office/drawing/2014/main" id="{72FB4007-A297-4C67-8265-CE86B0C4964D}"/>
                </a:ext>
              </a:extLst>
            </p:cNvPr>
            <p:cNvSpPr/>
            <p:nvPr/>
          </p:nvSpPr>
          <p:spPr>
            <a:xfrm>
              <a:off x="10517791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0" name="Forma libre: forma 339">
              <a:extLst>
                <a:ext uri="{FF2B5EF4-FFF2-40B4-BE49-F238E27FC236}">
                  <a16:creationId xmlns:a16="http://schemas.microsoft.com/office/drawing/2014/main" id="{D6B9D893-E212-41AC-8F24-102DE921B136}"/>
                </a:ext>
              </a:extLst>
            </p:cNvPr>
            <p:cNvSpPr/>
            <p:nvPr/>
          </p:nvSpPr>
          <p:spPr>
            <a:xfrm>
              <a:off x="10575607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1" name="Forma libre: forma 340">
              <a:extLst>
                <a:ext uri="{FF2B5EF4-FFF2-40B4-BE49-F238E27FC236}">
                  <a16:creationId xmlns:a16="http://schemas.microsoft.com/office/drawing/2014/main" id="{BD6D97BF-07E6-4C8A-B31E-CE0F24568193}"/>
                </a:ext>
              </a:extLst>
            </p:cNvPr>
            <p:cNvSpPr/>
            <p:nvPr/>
          </p:nvSpPr>
          <p:spPr>
            <a:xfrm>
              <a:off x="10633424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2" name="Forma libre: forma 341">
              <a:extLst>
                <a:ext uri="{FF2B5EF4-FFF2-40B4-BE49-F238E27FC236}">
                  <a16:creationId xmlns:a16="http://schemas.microsoft.com/office/drawing/2014/main" id="{5B8840CA-8A9F-4DB4-99AD-64A17F13C69E}"/>
                </a:ext>
              </a:extLst>
            </p:cNvPr>
            <p:cNvSpPr/>
            <p:nvPr/>
          </p:nvSpPr>
          <p:spPr>
            <a:xfrm>
              <a:off x="10691145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9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9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9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9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9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3" name="Forma libre: forma 342">
              <a:extLst>
                <a:ext uri="{FF2B5EF4-FFF2-40B4-BE49-F238E27FC236}">
                  <a16:creationId xmlns:a16="http://schemas.microsoft.com/office/drawing/2014/main" id="{DC6AF297-C1D7-4BC7-9E66-3271C42E2625}"/>
                </a:ext>
              </a:extLst>
            </p:cNvPr>
            <p:cNvSpPr/>
            <p:nvPr/>
          </p:nvSpPr>
          <p:spPr>
            <a:xfrm>
              <a:off x="10748962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9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9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9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9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9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4" name="Forma libre: forma 343">
              <a:extLst>
                <a:ext uri="{FF2B5EF4-FFF2-40B4-BE49-F238E27FC236}">
                  <a16:creationId xmlns:a16="http://schemas.microsoft.com/office/drawing/2014/main" id="{43C2A455-BD19-4666-88E2-C6BBE17F64DE}"/>
                </a:ext>
              </a:extLst>
            </p:cNvPr>
            <p:cNvSpPr/>
            <p:nvPr/>
          </p:nvSpPr>
          <p:spPr>
            <a:xfrm>
              <a:off x="10801826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30" name="Gráfico 78">
            <a:extLst>
              <a:ext uri="{FF2B5EF4-FFF2-40B4-BE49-F238E27FC236}">
                <a16:creationId xmlns:a16="http://schemas.microsoft.com/office/drawing/2014/main" id="{B834246A-7BAA-4537-8EB6-3336CB37086E}"/>
              </a:ext>
            </a:extLst>
          </p:cNvPr>
          <p:cNvGrpSpPr/>
          <p:nvPr/>
        </p:nvGrpSpPr>
        <p:grpSpPr>
          <a:xfrm>
            <a:off x="-1959745" y="400042"/>
            <a:ext cx="1632289" cy="1796351"/>
            <a:chOff x="5176837" y="2414574"/>
            <a:chExt cx="1841118" cy="2026170"/>
          </a:xfrm>
        </p:grpSpPr>
        <p:sp>
          <p:nvSpPr>
            <p:cNvPr id="431" name="Forma libre: forma 430">
              <a:extLst>
                <a:ext uri="{FF2B5EF4-FFF2-40B4-BE49-F238E27FC236}">
                  <a16:creationId xmlns:a16="http://schemas.microsoft.com/office/drawing/2014/main" id="{EF0B0705-5675-4C16-ABE0-BCE39A74DEF9}"/>
                </a:ext>
              </a:extLst>
            </p:cNvPr>
            <p:cNvSpPr/>
            <p:nvPr/>
          </p:nvSpPr>
          <p:spPr>
            <a:xfrm>
              <a:off x="5607938" y="3429571"/>
              <a:ext cx="14287" cy="150780"/>
            </a:xfrm>
            <a:custGeom>
              <a:avLst/>
              <a:gdLst>
                <a:gd name="connsiteX0" fmla="*/ 0 w 14287"/>
                <a:gd name="connsiteY0" fmla="*/ 0 h 150780"/>
                <a:gd name="connsiteX1" fmla="*/ 14287 w 14287"/>
                <a:gd name="connsiteY1" fmla="*/ 0 h 150780"/>
                <a:gd name="connsiteX2" fmla="*/ 14287 w 14287"/>
                <a:gd name="connsiteY2" fmla="*/ 150781 h 150780"/>
                <a:gd name="connsiteX3" fmla="*/ 0 w 14287"/>
                <a:gd name="connsiteY3" fmla="*/ 150781 h 150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" h="150780">
                  <a:moveTo>
                    <a:pt x="0" y="0"/>
                  </a:moveTo>
                  <a:lnTo>
                    <a:pt x="14287" y="0"/>
                  </a:lnTo>
                  <a:lnTo>
                    <a:pt x="14287" y="150781"/>
                  </a:lnTo>
                  <a:lnTo>
                    <a:pt x="0" y="150781"/>
                  </a:lnTo>
                  <a:close/>
                </a:path>
              </a:pathLst>
            </a:custGeom>
            <a:solidFill>
              <a:srgbClr val="A7AE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2" name="Forma libre: forma 431">
              <a:extLst>
                <a:ext uri="{FF2B5EF4-FFF2-40B4-BE49-F238E27FC236}">
                  <a16:creationId xmlns:a16="http://schemas.microsoft.com/office/drawing/2014/main" id="{B728E7F9-5B59-41AE-BA7F-12A4BA507FA3}"/>
                </a:ext>
              </a:extLst>
            </p:cNvPr>
            <p:cNvSpPr/>
            <p:nvPr/>
          </p:nvSpPr>
          <p:spPr>
            <a:xfrm>
              <a:off x="5596508" y="3433095"/>
              <a:ext cx="42862" cy="137445"/>
            </a:xfrm>
            <a:custGeom>
              <a:avLst/>
              <a:gdLst>
                <a:gd name="connsiteX0" fmla="*/ 34576 w 42862"/>
                <a:gd name="connsiteY0" fmla="*/ 137160 h 137445"/>
                <a:gd name="connsiteX1" fmla="*/ 34290 w 42862"/>
                <a:gd name="connsiteY1" fmla="*/ 136208 h 137445"/>
                <a:gd name="connsiteX2" fmla="*/ 42863 w 42862"/>
                <a:gd name="connsiteY2" fmla="*/ 136208 h 137445"/>
                <a:gd name="connsiteX3" fmla="*/ 22384 w 42862"/>
                <a:gd name="connsiteY3" fmla="*/ 124492 h 137445"/>
                <a:gd name="connsiteX4" fmla="*/ 10001 w 42862"/>
                <a:gd name="connsiteY4" fmla="*/ 121158 h 137445"/>
                <a:gd name="connsiteX5" fmla="*/ 22384 w 42862"/>
                <a:gd name="connsiteY5" fmla="*/ 117824 h 137445"/>
                <a:gd name="connsiteX6" fmla="*/ 42863 w 42862"/>
                <a:gd name="connsiteY6" fmla="*/ 106108 h 137445"/>
                <a:gd name="connsiteX7" fmla="*/ 22384 w 42862"/>
                <a:gd name="connsiteY7" fmla="*/ 94393 h 137445"/>
                <a:gd name="connsiteX8" fmla="*/ 10001 w 42862"/>
                <a:gd name="connsiteY8" fmla="*/ 91059 h 137445"/>
                <a:gd name="connsiteX9" fmla="*/ 22384 w 42862"/>
                <a:gd name="connsiteY9" fmla="*/ 87725 h 137445"/>
                <a:gd name="connsiteX10" fmla="*/ 42863 w 42862"/>
                <a:gd name="connsiteY10" fmla="*/ 76010 h 137445"/>
                <a:gd name="connsiteX11" fmla="*/ 22384 w 42862"/>
                <a:gd name="connsiteY11" fmla="*/ 64294 h 137445"/>
                <a:gd name="connsiteX12" fmla="*/ 10001 w 42862"/>
                <a:gd name="connsiteY12" fmla="*/ 60960 h 137445"/>
                <a:gd name="connsiteX13" fmla="*/ 22384 w 42862"/>
                <a:gd name="connsiteY13" fmla="*/ 57626 h 137445"/>
                <a:gd name="connsiteX14" fmla="*/ 42863 w 42862"/>
                <a:gd name="connsiteY14" fmla="*/ 45910 h 137445"/>
                <a:gd name="connsiteX15" fmla="*/ 22384 w 42862"/>
                <a:gd name="connsiteY15" fmla="*/ 34290 h 137445"/>
                <a:gd name="connsiteX16" fmla="*/ 10001 w 42862"/>
                <a:gd name="connsiteY16" fmla="*/ 30956 h 137445"/>
                <a:gd name="connsiteX17" fmla="*/ 22384 w 42862"/>
                <a:gd name="connsiteY17" fmla="*/ 27623 h 137445"/>
                <a:gd name="connsiteX18" fmla="*/ 42863 w 42862"/>
                <a:gd name="connsiteY18" fmla="*/ 15907 h 137445"/>
                <a:gd name="connsiteX19" fmla="*/ 22384 w 42862"/>
                <a:gd name="connsiteY19" fmla="*/ 4286 h 137445"/>
                <a:gd name="connsiteX20" fmla="*/ 8287 w 42862"/>
                <a:gd name="connsiteY20" fmla="*/ 0 h 137445"/>
                <a:gd name="connsiteX21" fmla="*/ 8572 w 42862"/>
                <a:gd name="connsiteY21" fmla="*/ 1048 h 137445"/>
                <a:gd name="connsiteX22" fmla="*/ 0 w 42862"/>
                <a:gd name="connsiteY22" fmla="*/ 1048 h 137445"/>
                <a:gd name="connsiteX23" fmla="*/ 20479 w 42862"/>
                <a:gd name="connsiteY23" fmla="*/ 12668 h 137445"/>
                <a:gd name="connsiteX24" fmla="*/ 32861 w 42862"/>
                <a:gd name="connsiteY24" fmla="*/ 16002 h 137445"/>
                <a:gd name="connsiteX25" fmla="*/ 20479 w 42862"/>
                <a:gd name="connsiteY25" fmla="*/ 19336 h 137445"/>
                <a:gd name="connsiteX26" fmla="*/ 0 w 42862"/>
                <a:gd name="connsiteY26" fmla="*/ 31052 h 137445"/>
                <a:gd name="connsiteX27" fmla="*/ 20479 w 42862"/>
                <a:gd name="connsiteY27" fmla="*/ 42767 h 137445"/>
                <a:gd name="connsiteX28" fmla="*/ 32861 w 42862"/>
                <a:gd name="connsiteY28" fmla="*/ 46101 h 137445"/>
                <a:gd name="connsiteX29" fmla="*/ 20479 w 42862"/>
                <a:gd name="connsiteY29" fmla="*/ 49435 h 137445"/>
                <a:gd name="connsiteX30" fmla="*/ 0 w 42862"/>
                <a:gd name="connsiteY30" fmla="*/ 61150 h 137445"/>
                <a:gd name="connsiteX31" fmla="*/ 20479 w 42862"/>
                <a:gd name="connsiteY31" fmla="*/ 72866 h 137445"/>
                <a:gd name="connsiteX32" fmla="*/ 32861 w 42862"/>
                <a:gd name="connsiteY32" fmla="*/ 76200 h 137445"/>
                <a:gd name="connsiteX33" fmla="*/ 20479 w 42862"/>
                <a:gd name="connsiteY33" fmla="*/ 79534 h 137445"/>
                <a:gd name="connsiteX34" fmla="*/ 0 w 42862"/>
                <a:gd name="connsiteY34" fmla="*/ 91250 h 137445"/>
                <a:gd name="connsiteX35" fmla="*/ 20479 w 42862"/>
                <a:gd name="connsiteY35" fmla="*/ 102965 h 137445"/>
                <a:gd name="connsiteX36" fmla="*/ 32861 w 42862"/>
                <a:gd name="connsiteY36" fmla="*/ 106299 h 137445"/>
                <a:gd name="connsiteX37" fmla="*/ 20479 w 42862"/>
                <a:gd name="connsiteY37" fmla="*/ 109633 h 137445"/>
                <a:gd name="connsiteX38" fmla="*/ 0 w 42862"/>
                <a:gd name="connsiteY38" fmla="*/ 121348 h 137445"/>
                <a:gd name="connsiteX39" fmla="*/ 20479 w 42862"/>
                <a:gd name="connsiteY39" fmla="*/ 133064 h 137445"/>
                <a:gd name="connsiteX40" fmla="*/ 34576 w 42862"/>
                <a:gd name="connsiteY40" fmla="*/ 137446 h 13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2862" h="137445">
                  <a:moveTo>
                    <a:pt x="34576" y="137160"/>
                  </a:moveTo>
                  <a:cubicBezTo>
                    <a:pt x="34576" y="137160"/>
                    <a:pt x="34290" y="136684"/>
                    <a:pt x="34290" y="136208"/>
                  </a:cubicBezTo>
                  <a:lnTo>
                    <a:pt x="42863" y="136208"/>
                  </a:lnTo>
                  <a:cubicBezTo>
                    <a:pt x="42863" y="128969"/>
                    <a:pt x="33338" y="126873"/>
                    <a:pt x="22384" y="124492"/>
                  </a:cubicBezTo>
                  <a:cubicBezTo>
                    <a:pt x="18669" y="123635"/>
                    <a:pt x="12859" y="122396"/>
                    <a:pt x="10001" y="121158"/>
                  </a:cubicBezTo>
                  <a:cubicBezTo>
                    <a:pt x="12954" y="119920"/>
                    <a:pt x="18669" y="118586"/>
                    <a:pt x="22384" y="117824"/>
                  </a:cubicBezTo>
                  <a:cubicBezTo>
                    <a:pt x="33338" y="115443"/>
                    <a:pt x="42863" y="113348"/>
                    <a:pt x="42863" y="106108"/>
                  </a:cubicBezTo>
                  <a:cubicBezTo>
                    <a:pt x="42863" y="98869"/>
                    <a:pt x="33338" y="96869"/>
                    <a:pt x="22384" y="94393"/>
                  </a:cubicBezTo>
                  <a:cubicBezTo>
                    <a:pt x="18669" y="93536"/>
                    <a:pt x="12954" y="92297"/>
                    <a:pt x="10001" y="91059"/>
                  </a:cubicBezTo>
                  <a:cubicBezTo>
                    <a:pt x="12954" y="89821"/>
                    <a:pt x="18669" y="88583"/>
                    <a:pt x="22384" y="87725"/>
                  </a:cubicBezTo>
                  <a:cubicBezTo>
                    <a:pt x="33338" y="85344"/>
                    <a:pt x="42863" y="83248"/>
                    <a:pt x="42863" y="76010"/>
                  </a:cubicBezTo>
                  <a:cubicBezTo>
                    <a:pt x="42863" y="68771"/>
                    <a:pt x="33338" y="66675"/>
                    <a:pt x="22384" y="64294"/>
                  </a:cubicBezTo>
                  <a:cubicBezTo>
                    <a:pt x="18669" y="63436"/>
                    <a:pt x="12954" y="62198"/>
                    <a:pt x="10001" y="60960"/>
                  </a:cubicBezTo>
                  <a:cubicBezTo>
                    <a:pt x="12954" y="59722"/>
                    <a:pt x="18669" y="58483"/>
                    <a:pt x="22384" y="57626"/>
                  </a:cubicBezTo>
                  <a:cubicBezTo>
                    <a:pt x="33338" y="55245"/>
                    <a:pt x="42863" y="53150"/>
                    <a:pt x="42863" y="45910"/>
                  </a:cubicBezTo>
                  <a:cubicBezTo>
                    <a:pt x="42863" y="38671"/>
                    <a:pt x="33338" y="36671"/>
                    <a:pt x="22384" y="34290"/>
                  </a:cubicBezTo>
                  <a:cubicBezTo>
                    <a:pt x="18669" y="33528"/>
                    <a:pt x="12954" y="32194"/>
                    <a:pt x="10001" y="30956"/>
                  </a:cubicBezTo>
                  <a:cubicBezTo>
                    <a:pt x="12954" y="29718"/>
                    <a:pt x="18669" y="28480"/>
                    <a:pt x="22384" y="27623"/>
                  </a:cubicBezTo>
                  <a:cubicBezTo>
                    <a:pt x="33338" y="25241"/>
                    <a:pt x="42863" y="23146"/>
                    <a:pt x="42863" y="15907"/>
                  </a:cubicBezTo>
                  <a:cubicBezTo>
                    <a:pt x="42863" y="8668"/>
                    <a:pt x="33338" y="6667"/>
                    <a:pt x="22384" y="4286"/>
                  </a:cubicBezTo>
                  <a:cubicBezTo>
                    <a:pt x="17621" y="3238"/>
                    <a:pt x="9716" y="1524"/>
                    <a:pt x="8287" y="0"/>
                  </a:cubicBezTo>
                  <a:cubicBezTo>
                    <a:pt x="8287" y="95"/>
                    <a:pt x="8572" y="476"/>
                    <a:pt x="8572" y="1048"/>
                  </a:cubicBezTo>
                  <a:lnTo>
                    <a:pt x="0" y="1048"/>
                  </a:lnTo>
                  <a:cubicBezTo>
                    <a:pt x="0" y="8192"/>
                    <a:pt x="9525" y="10287"/>
                    <a:pt x="20479" y="12668"/>
                  </a:cubicBezTo>
                  <a:cubicBezTo>
                    <a:pt x="24193" y="13525"/>
                    <a:pt x="29908" y="14764"/>
                    <a:pt x="32861" y="16002"/>
                  </a:cubicBezTo>
                  <a:cubicBezTo>
                    <a:pt x="29908" y="17240"/>
                    <a:pt x="24193" y="18479"/>
                    <a:pt x="20479" y="19336"/>
                  </a:cubicBezTo>
                  <a:cubicBezTo>
                    <a:pt x="9525" y="21717"/>
                    <a:pt x="0" y="23813"/>
                    <a:pt x="0" y="31052"/>
                  </a:cubicBezTo>
                  <a:cubicBezTo>
                    <a:pt x="0" y="38290"/>
                    <a:pt x="9525" y="40291"/>
                    <a:pt x="20479" y="42767"/>
                  </a:cubicBezTo>
                  <a:cubicBezTo>
                    <a:pt x="24193" y="43625"/>
                    <a:pt x="29908" y="44863"/>
                    <a:pt x="32861" y="46101"/>
                  </a:cubicBezTo>
                  <a:cubicBezTo>
                    <a:pt x="29908" y="47339"/>
                    <a:pt x="24193" y="48577"/>
                    <a:pt x="20479" y="49435"/>
                  </a:cubicBezTo>
                  <a:cubicBezTo>
                    <a:pt x="9525" y="51816"/>
                    <a:pt x="0" y="53911"/>
                    <a:pt x="0" y="61150"/>
                  </a:cubicBezTo>
                  <a:cubicBezTo>
                    <a:pt x="0" y="68390"/>
                    <a:pt x="9525" y="70390"/>
                    <a:pt x="20479" y="72866"/>
                  </a:cubicBezTo>
                  <a:cubicBezTo>
                    <a:pt x="24193" y="73723"/>
                    <a:pt x="29908" y="74962"/>
                    <a:pt x="32861" y="76200"/>
                  </a:cubicBezTo>
                  <a:cubicBezTo>
                    <a:pt x="29908" y="77438"/>
                    <a:pt x="24193" y="78677"/>
                    <a:pt x="20479" y="79534"/>
                  </a:cubicBezTo>
                  <a:cubicBezTo>
                    <a:pt x="9525" y="81915"/>
                    <a:pt x="0" y="84011"/>
                    <a:pt x="0" y="91250"/>
                  </a:cubicBezTo>
                  <a:cubicBezTo>
                    <a:pt x="0" y="98488"/>
                    <a:pt x="9525" y="100489"/>
                    <a:pt x="20479" y="102965"/>
                  </a:cubicBezTo>
                  <a:cubicBezTo>
                    <a:pt x="24193" y="103823"/>
                    <a:pt x="29908" y="105061"/>
                    <a:pt x="32861" y="106299"/>
                  </a:cubicBezTo>
                  <a:cubicBezTo>
                    <a:pt x="29908" y="107537"/>
                    <a:pt x="24193" y="108775"/>
                    <a:pt x="20479" y="109633"/>
                  </a:cubicBezTo>
                  <a:cubicBezTo>
                    <a:pt x="9525" y="112014"/>
                    <a:pt x="0" y="114110"/>
                    <a:pt x="0" y="121348"/>
                  </a:cubicBezTo>
                  <a:cubicBezTo>
                    <a:pt x="0" y="128588"/>
                    <a:pt x="9525" y="130588"/>
                    <a:pt x="20479" y="133064"/>
                  </a:cubicBezTo>
                  <a:cubicBezTo>
                    <a:pt x="25241" y="134112"/>
                    <a:pt x="33147" y="135827"/>
                    <a:pt x="34576" y="137446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3" name="Forma libre: forma 432">
              <a:extLst>
                <a:ext uri="{FF2B5EF4-FFF2-40B4-BE49-F238E27FC236}">
                  <a16:creationId xmlns:a16="http://schemas.microsoft.com/office/drawing/2014/main" id="{3244E8E2-D104-4945-8D5E-93CFA36FD73E}"/>
                </a:ext>
              </a:extLst>
            </p:cNvPr>
            <p:cNvSpPr/>
            <p:nvPr/>
          </p:nvSpPr>
          <p:spPr>
            <a:xfrm>
              <a:off x="5449633" y="3429571"/>
              <a:ext cx="14287" cy="150780"/>
            </a:xfrm>
            <a:custGeom>
              <a:avLst/>
              <a:gdLst>
                <a:gd name="connsiteX0" fmla="*/ 0 w 14287"/>
                <a:gd name="connsiteY0" fmla="*/ 0 h 150780"/>
                <a:gd name="connsiteX1" fmla="*/ 14287 w 14287"/>
                <a:gd name="connsiteY1" fmla="*/ 0 h 150780"/>
                <a:gd name="connsiteX2" fmla="*/ 14287 w 14287"/>
                <a:gd name="connsiteY2" fmla="*/ 150781 h 150780"/>
                <a:gd name="connsiteX3" fmla="*/ 0 w 14287"/>
                <a:gd name="connsiteY3" fmla="*/ 150781 h 150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" h="150780">
                  <a:moveTo>
                    <a:pt x="0" y="0"/>
                  </a:moveTo>
                  <a:lnTo>
                    <a:pt x="14287" y="0"/>
                  </a:lnTo>
                  <a:lnTo>
                    <a:pt x="14287" y="150781"/>
                  </a:lnTo>
                  <a:lnTo>
                    <a:pt x="0" y="150781"/>
                  </a:lnTo>
                  <a:close/>
                </a:path>
              </a:pathLst>
            </a:custGeom>
            <a:solidFill>
              <a:srgbClr val="A7AE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4" name="Forma libre: forma 433">
              <a:extLst>
                <a:ext uri="{FF2B5EF4-FFF2-40B4-BE49-F238E27FC236}">
                  <a16:creationId xmlns:a16="http://schemas.microsoft.com/office/drawing/2014/main" id="{F35701D3-AB98-4D95-A325-311D94E84571}"/>
                </a:ext>
              </a:extLst>
            </p:cNvPr>
            <p:cNvSpPr/>
            <p:nvPr/>
          </p:nvSpPr>
          <p:spPr>
            <a:xfrm>
              <a:off x="5438203" y="3433095"/>
              <a:ext cx="42862" cy="137445"/>
            </a:xfrm>
            <a:custGeom>
              <a:avLst/>
              <a:gdLst>
                <a:gd name="connsiteX0" fmla="*/ 34576 w 42862"/>
                <a:gd name="connsiteY0" fmla="*/ 137160 h 137445"/>
                <a:gd name="connsiteX1" fmla="*/ 34290 w 42862"/>
                <a:gd name="connsiteY1" fmla="*/ 136208 h 137445"/>
                <a:gd name="connsiteX2" fmla="*/ 42863 w 42862"/>
                <a:gd name="connsiteY2" fmla="*/ 136208 h 137445"/>
                <a:gd name="connsiteX3" fmla="*/ 22384 w 42862"/>
                <a:gd name="connsiteY3" fmla="*/ 124492 h 137445"/>
                <a:gd name="connsiteX4" fmla="*/ 10001 w 42862"/>
                <a:gd name="connsiteY4" fmla="*/ 121158 h 137445"/>
                <a:gd name="connsiteX5" fmla="*/ 22384 w 42862"/>
                <a:gd name="connsiteY5" fmla="*/ 117824 h 137445"/>
                <a:gd name="connsiteX6" fmla="*/ 42863 w 42862"/>
                <a:gd name="connsiteY6" fmla="*/ 106108 h 137445"/>
                <a:gd name="connsiteX7" fmla="*/ 22384 w 42862"/>
                <a:gd name="connsiteY7" fmla="*/ 94393 h 137445"/>
                <a:gd name="connsiteX8" fmla="*/ 10001 w 42862"/>
                <a:gd name="connsiteY8" fmla="*/ 91059 h 137445"/>
                <a:gd name="connsiteX9" fmla="*/ 22384 w 42862"/>
                <a:gd name="connsiteY9" fmla="*/ 87725 h 137445"/>
                <a:gd name="connsiteX10" fmla="*/ 42863 w 42862"/>
                <a:gd name="connsiteY10" fmla="*/ 76010 h 137445"/>
                <a:gd name="connsiteX11" fmla="*/ 22384 w 42862"/>
                <a:gd name="connsiteY11" fmla="*/ 64294 h 137445"/>
                <a:gd name="connsiteX12" fmla="*/ 10001 w 42862"/>
                <a:gd name="connsiteY12" fmla="*/ 60960 h 137445"/>
                <a:gd name="connsiteX13" fmla="*/ 22384 w 42862"/>
                <a:gd name="connsiteY13" fmla="*/ 57626 h 137445"/>
                <a:gd name="connsiteX14" fmla="*/ 42863 w 42862"/>
                <a:gd name="connsiteY14" fmla="*/ 45910 h 137445"/>
                <a:gd name="connsiteX15" fmla="*/ 22384 w 42862"/>
                <a:gd name="connsiteY15" fmla="*/ 34290 h 137445"/>
                <a:gd name="connsiteX16" fmla="*/ 10001 w 42862"/>
                <a:gd name="connsiteY16" fmla="*/ 30956 h 137445"/>
                <a:gd name="connsiteX17" fmla="*/ 22384 w 42862"/>
                <a:gd name="connsiteY17" fmla="*/ 27623 h 137445"/>
                <a:gd name="connsiteX18" fmla="*/ 42863 w 42862"/>
                <a:gd name="connsiteY18" fmla="*/ 15907 h 137445"/>
                <a:gd name="connsiteX19" fmla="*/ 22384 w 42862"/>
                <a:gd name="connsiteY19" fmla="*/ 4286 h 137445"/>
                <a:gd name="connsiteX20" fmla="*/ 8287 w 42862"/>
                <a:gd name="connsiteY20" fmla="*/ 0 h 137445"/>
                <a:gd name="connsiteX21" fmla="*/ 8572 w 42862"/>
                <a:gd name="connsiteY21" fmla="*/ 1048 h 137445"/>
                <a:gd name="connsiteX22" fmla="*/ 0 w 42862"/>
                <a:gd name="connsiteY22" fmla="*/ 1048 h 137445"/>
                <a:gd name="connsiteX23" fmla="*/ 20479 w 42862"/>
                <a:gd name="connsiteY23" fmla="*/ 12668 h 137445"/>
                <a:gd name="connsiteX24" fmla="*/ 32861 w 42862"/>
                <a:gd name="connsiteY24" fmla="*/ 16002 h 137445"/>
                <a:gd name="connsiteX25" fmla="*/ 20479 w 42862"/>
                <a:gd name="connsiteY25" fmla="*/ 19336 h 137445"/>
                <a:gd name="connsiteX26" fmla="*/ 0 w 42862"/>
                <a:gd name="connsiteY26" fmla="*/ 31052 h 137445"/>
                <a:gd name="connsiteX27" fmla="*/ 20479 w 42862"/>
                <a:gd name="connsiteY27" fmla="*/ 42767 h 137445"/>
                <a:gd name="connsiteX28" fmla="*/ 32861 w 42862"/>
                <a:gd name="connsiteY28" fmla="*/ 46101 h 137445"/>
                <a:gd name="connsiteX29" fmla="*/ 20479 w 42862"/>
                <a:gd name="connsiteY29" fmla="*/ 49435 h 137445"/>
                <a:gd name="connsiteX30" fmla="*/ 0 w 42862"/>
                <a:gd name="connsiteY30" fmla="*/ 61150 h 137445"/>
                <a:gd name="connsiteX31" fmla="*/ 20479 w 42862"/>
                <a:gd name="connsiteY31" fmla="*/ 72866 h 137445"/>
                <a:gd name="connsiteX32" fmla="*/ 32861 w 42862"/>
                <a:gd name="connsiteY32" fmla="*/ 76200 h 137445"/>
                <a:gd name="connsiteX33" fmla="*/ 20479 w 42862"/>
                <a:gd name="connsiteY33" fmla="*/ 79534 h 137445"/>
                <a:gd name="connsiteX34" fmla="*/ 0 w 42862"/>
                <a:gd name="connsiteY34" fmla="*/ 91250 h 137445"/>
                <a:gd name="connsiteX35" fmla="*/ 20479 w 42862"/>
                <a:gd name="connsiteY35" fmla="*/ 102965 h 137445"/>
                <a:gd name="connsiteX36" fmla="*/ 32861 w 42862"/>
                <a:gd name="connsiteY36" fmla="*/ 106299 h 137445"/>
                <a:gd name="connsiteX37" fmla="*/ 20479 w 42862"/>
                <a:gd name="connsiteY37" fmla="*/ 109633 h 137445"/>
                <a:gd name="connsiteX38" fmla="*/ 0 w 42862"/>
                <a:gd name="connsiteY38" fmla="*/ 121348 h 137445"/>
                <a:gd name="connsiteX39" fmla="*/ 20479 w 42862"/>
                <a:gd name="connsiteY39" fmla="*/ 133064 h 137445"/>
                <a:gd name="connsiteX40" fmla="*/ 34576 w 42862"/>
                <a:gd name="connsiteY40" fmla="*/ 137446 h 13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2862" h="137445">
                  <a:moveTo>
                    <a:pt x="34576" y="137160"/>
                  </a:moveTo>
                  <a:cubicBezTo>
                    <a:pt x="34576" y="137160"/>
                    <a:pt x="34290" y="136684"/>
                    <a:pt x="34290" y="136208"/>
                  </a:cubicBezTo>
                  <a:lnTo>
                    <a:pt x="42863" y="136208"/>
                  </a:lnTo>
                  <a:cubicBezTo>
                    <a:pt x="42863" y="128969"/>
                    <a:pt x="33338" y="126873"/>
                    <a:pt x="22384" y="124492"/>
                  </a:cubicBezTo>
                  <a:cubicBezTo>
                    <a:pt x="18669" y="123635"/>
                    <a:pt x="12859" y="122396"/>
                    <a:pt x="10001" y="121158"/>
                  </a:cubicBezTo>
                  <a:cubicBezTo>
                    <a:pt x="12954" y="119920"/>
                    <a:pt x="18669" y="118586"/>
                    <a:pt x="22384" y="117824"/>
                  </a:cubicBezTo>
                  <a:cubicBezTo>
                    <a:pt x="33338" y="115443"/>
                    <a:pt x="42863" y="113348"/>
                    <a:pt x="42863" y="106108"/>
                  </a:cubicBezTo>
                  <a:cubicBezTo>
                    <a:pt x="42863" y="98869"/>
                    <a:pt x="33338" y="96869"/>
                    <a:pt x="22384" y="94393"/>
                  </a:cubicBezTo>
                  <a:cubicBezTo>
                    <a:pt x="18669" y="93536"/>
                    <a:pt x="12954" y="92297"/>
                    <a:pt x="10001" y="91059"/>
                  </a:cubicBezTo>
                  <a:cubicBezTo>
                    <a:pt x="12954" y="89821"/>
                    <a:pt x="18669" y="88583"/>
                    <a:pt x="22384" y="87725"/>
                  </a:cubicBezTo>
                  <a:cubicBezTo>
                    <a:pt x="33338" y="85344"/>
                    <a:pt x="42863" y="83248"/>
                    <a:pt x="42863" y="76010"/>
                  </a:cubicBezTo>
                  <a:cubicBezTo>
                    <a:pt x="42863" y="68771"/>
                    <a:pt x="33338" y="66675"/>
                    <a:pt x="22384" y="64294"/>
                  </a:cubicBezTo>
                  <a:cubicBezTo>
                    <a:pt x="18669" y="63436"/>
                    <a:pt x="12954" y="62198"/>
                    <a:pt x="10001" y="60960"/>
                  </a:cubicBezTo>
                  <a:cubicBezTo>
                    <a:pt x="12954" y="59722"/>
                    <a:pt x="18669" y="58483"/>
                    <a:pt x="22384" y="57626"/>
                  </a:cubicBezTo>
                  <a:cubicBezTo>
                    <a:pt x="33338" y="55245"/>
                    <a:pt x="42863" y="53150"/>
                    <a:pt x="42863" y="45910"/>
                  </a:cubicBezTo>
                  <a:cubicBezTo>
                    <a:pt x="42863" y="38671"/>
                    <a:pt x="33338" y="36671"/>
                    <a:pt x="22384" y="34290"/>
                  </a:cubicBezTo>
                  <a:cubicBezTo>
                    <a:pt x="18669" y="33528"/>
                    <a:pt x="12954" y="32194"/>
                    <a:pt x="10001" y="30956"/>
                  </a:cubicBezTo>
                  <a:cubicBezTo>
                    <a:pt x="12954" y="29718"/>
                    <a:pt x="18669" y="28480"/>
                    <a:pt x="22384" y="27623"/>
                  </a:cubicBezTo>
                  <a:cubicBezTo>
                    <a:pt x="33338" y="25241"/>
                    <a:pt x="42863" y="23146"/>
                    <a:pt x="42863" y="15907"/>
                  </a:cubicBezTo>
                  <a:cubicBezTo>
                    <a:pt x="42863" y="8668"/>
                    <a:pt x="33338" y="6667"/>
                    <a:pt x="22384" y="4286"/>
                  </a:cubicBezTo>
                  <a:cubicBezTo>
                    <a:pt x="17621" y="3238"/>
                    <a:pt x="9715" y="1524"/>
                    <a:pt x="8287" y="0"/>
                  </a:cubicBezTo>
                  <a:cubicBezTo>
                    <a:pt x="8287" y="95"/>
                    <a:pt x="8572" y="476"/>
                    <a:pt x="8572" y="1048"/>
                  </a:cubicBezTo>
                  <a:lnTo>
                    <a:pt x="0" y="1048"/>
                  </a:lnTo>
                  <a:cubicBezTo>
                    <a:pt x="0" y="8192"/>
                    <a:pt x="9525" y="10287"/>
                    <a:pt x="20479" y="12668"/>
                  </a:cubicBezTo>
                  <a:cubicBezTo>
                    <a:pt x="24193" y="13525"/>
                    <a:pt x="29908" y="14764"/>
                    <a:pt x="32861" y="16002"/>
                  </a:cubicBezTo>
                  <a:cubicBezTo>
                    <a:pt x="29908" y="17240"/>
                    <a:pt x="24193" y="18479"/>
                    <a:pt x="20479" y="19336"/>
                  </a:cubicBezTo>
                  <a:cubicBezTo>
                    <a:pt x="9525" y="21717"/>
                    <a:pt x="0" y="23813"/>
                    <a:pt x="0" y="31052"/>
                  </a:cubicBezTo>
                  <a:cubicBezTo>
                    <a:pt x="0" y="38290"/>
                    <a:pt x="9525" y="40291"/>
                    <a:pt x="20479" y="42767"/>
                  </a:cubicBezTo>
                  <a:cubicBezTo>
                    <a:pt x="24193" y="43625"/>
                    <a:pt x="29908" y="44863"/>
                    <a:pt x="32861" y="46101"/>
                  </a:cubicBezTo>
                  <a:cubicBezTo>
                    <a:pt x="29908" y="47339"/>
                    <a:pt x="24193" y="48577"/>
                    <a:pt x="20479" y="49435"/>
                  </a:cubicBezTo>
                  <a:cubicBezTo>
                    <a:pt x="9525" y="51816"/>
                    <a:pt x="0" y="53911"/>
                    <a:pt x="0" y="61150"/>
                  </a:cubicBezTo>
                  <a:cubicBezTo>
                    <a:pt x="0" y="68390"/>
                    <a:pt x="9525" y="70390"/>
                    <a:pt x="20479" y="72866"/>
                  </a:cubicBezTo>
                  <a:cubicBezTo>
                    <a:pt x="24193" y="73723"/>
                    <a:pt x="29908" y="74962"/>
                    <a:pt x="32861" y="76200"/>
                  </a:cubicBezTo>
                  <a:cubicBezTo>
                    <a:pt x="29908" y="77438"/>
                    <a:pt x="24193" y="78677"/>
                    <a:pt x="20479" y="79534"/>
                  </a:cubicBezTo>
                  <a:cubicBezTo>
                    <a:pt x="9525" y="81915"/>
                    <a:pt x="0" y="84011"/>
                    <a:pt x="0" y="91250"/>
                  </a:cubicBezTo>
                  <a:cubicBezTo>
                    <a:pt x="0" y="98488"/>
                    <a:pt x="9525" y="100489"/>
                    <a:pt x="20479" y="102965"/>
                  </a:cubicBezTo>
                  <a:cubicBezTo>
                    <a:pt x="24193" y="103823"/>
                    <a:pt x="29908" y="105061"/>
                    <a:pt x="32861" y="106299"/>
                  </a:cubicBezTo>
                  <a:cubicBezTo>
                    <a:pt x="29908" y="107537"/>
                    <a:pt x="24193" y="108775"/>
                    <a:pt x="20479" y="109633"/>
                  </a:cubicBezTo>
                  <a:cubicBezTo>
                    <a:pt x="9525" y="112014"/>
                    <a:pt x="0" y="114110"/>
                    <a:pt x="0" y="121348"/>
                  </a:cubicBezTo>
                  <a:cubicBezTo>
                    <a:pt x="0" y="128588"/>
                    <a:pt x="9525" y="130588"/>
                    <a:pt x="20479" y="133064"/>
                  </a:cubicBezTo>
                  <a:cubicBezTo>
                    <a:pt x="25241" y="134112"/>
                    <a:pt x="33147" y="135827"/>
                    <a:pt x="34576" y="137446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5" name="Forma libre: forma 434">
              <a:extLst>
                <a:ext uri="{FF2B5EF4-FFF2-40B4-BE49-F238E27FC236}">
                  <a16:creationId xmlns:a16="http://schemas.microsoft.com/office/drawing/2014/main" id="{58A9A4C5-591F-4806-B063-1EA60BE9FD09}"/>
                </a:ext>
              </a:extLst>
            </p:cNvPr>
            <p:cNvSpPr/>
            <p:nvPr/>
          </p:nvSpPr>
          <p:spPr>
            <a:xfrm>
              <a:off x="6689566" y="3165983"/>
              <a:ext cx="107884" cy="134839"/>
            </a:xfrm>
            <a:custGeom>
              <a:avLst/>
              <a:gdLst>
                <a:gd name="connsiteX0" fmla="*/ 15461 w 107884"/>
                <a:gd name="connsiteY0" fmla="*/ 131476 h 134839"/>
                <a:gd name="connsiteX1" fmla="*/ 3364 w 107884"/>
                <a:gd name="connsiteY1" fmla="*/ 133000 h 134839"/>
                <a:gd name="connsiteX2" fmla="*/ 3364 w 107884"/>
                <a:gd name="connsiteY2" fmla="*/ 133000 h 134839"/>
                <a:gd name="connsiteX3" fmla="*/ 1840 w 107884"/>
                <a:gd name="connsiteY3" fmla="*/ 120903 h 134839"/>
                <a:gd name="connsiteX4" fmla="*/ 92423 w 107884"/>
                <a:gd name="connsiteY4" fmla="*/ 3364 h 134839"/>
                <a:gd name="connsiteX5" fmla="*/ 104520 w 107884"/>
                <a:gd name="connsiteY5" fmla="*/ 1840 h 134839"/>
                <a:gd name="connsiteX6" fmla="*/ 104520 w 107884"/>
                <a:gd name="connsiteY6" fmla="*/ 1840 h 134839"/>
                <a:gd name="connsiteX7" fmla="*/ 106044 w 107884"/>
                <a:gd name="connsiteY7" fmla="*/ 13937 h 134839"/>
                <a:gd name="connsiteX8" fmla="*/ 15461 w 107884"/>
                <a:gd name="connsiteY8" fmla="*/ 131476 h 134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884" h="134839">
                  <a:moveTo>
                    <a:pt x="15461" y="131476"/>
                  </a:moveTo>
                  <a:cubicBezTo>
                    <a:pt x="12508" y="135286"/>
                    <a:pt x="7079" y="135952"/>
                    <a:pt x="3364" y="133000"/>
                  </a:cubicBezTo>
                  <a:lnTo>
                    <a:pt x="3364" y="133000"/>
                  </a:lnTo>
                  <a:cubicBezTo>
                    <a:pt x="-446" y="130047"/>
                    <a:pt x="-1112" y="124713"/>
                    <a:pt x="1840" y="120903"/>
                  </a:cubicBezTo>
                  <a:lnTo>
                    <a:pt x="92423" y="3364"/>
                  </a:lnTo>
                  <a:cubicBezTo>
                    <a:pt x="95281" y="-446"/>
                    <a:pt x="100805" y="-1112"/>
                    <a:pt x="104520" y="1840"/>
                  </a:cubicBezTo>
                  <a:lnTo>
                    <a:pt x="104520" y="1840"/>
                  </a:lnTo>
                  <a:cubicBezTo>
                    <a:pt x="108330" y="4793"/>
                    <a:pt x="108997" y="10222"/>
                    <a:pt x="106044" y="13937"/>
                  </a:cubicBezTo>
                  <a:lnTo>
                    <a:pt x="15461" y="131476"/>
                  </a:ln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6" name="Forma libre: forma 435">
              <a:extLst>
                <a:ext uri="{FF2B5EF4-FFF2-40B4-BE49-F238E27FC236}">
                  <a16:creationId xmlns:a16="http://schemas.microsoft.com/office/drawing/2014/main" id="{F18D1063-CC8C-46F7-9470-5651D9D17E58}"/>
                </a:ext>
              </a:extLst>
            </p:cNvPr>
            <p:cNvSpPr/>
            <p:nvPr/>
          </p:nvSpPr>
          <p:spPr>
            <a:xfrm rot="-3190800">
              <a:off x="6753862" y="3128051"/>
              <a:ext cx="76771" cy="76866"/>
            </a:xfrm>
            <a:custGeom>
              <a:avLst/>
              <a:gdLst>
                <a:gd name="connsiteX0" fmla="*/ 16192 w 76771"/>
                <a:gd name="connsiteY0" fmla="*/ 95 h 76866"/>
                <a:gd name="connsiteX1" fmla="*/ 60579 w 76771"/>
                <a:gd name="connsiteY1" fmla="*/ 95 h 76866"/>
                <a:gd name="connsiteX2" fmla="*/ 76771 w 76771"/>
                <a:gd name="connsiteY2" fmla="*/ 16288 h 76866"/>
                <a:gd name="connsiteX3" fmla="*/ 76771 w 76771"/>
                <a:gd name="connsiteY3" fmla="*/ 60674 h 76866"/>
                <a:gd name="connsiteX4" fmla="*/ 60579 w 76771"/>
                <a:gd name="connsiteY4" fmla="*/ 76867 h 76866"/>
                <a:gd name="connsiteX5" fmla="*/ 16192 w 76771"/>
                <a:gd name="connsiteY5" fmla="*/ 76867 h 76866"/>
                <a:gd name="connsiteX6" fmla="*/ 0 w 76771"/>
                <a:gd name="connsiteY6" fmla="*/ 60674 h 76866"/>
                <a:gd name="connsiteX7" fmla="*/ 0 w 76771"/>
                <a:gd name="connsiteY7" fmla="*/ 16192 h 76866"/>
                <a:gd name="connsiteX8" fmla="*/ 16192 w 76771"/>
                <a:gd name="connsiteY8" fmla="*/ 0 h 7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771" h="76866">
                  <a:moveTo>
                    <a:pt x="16192" y="95"/>
                  </a:moveTo>
                  <a:lnTo>
                    <a:pt x="60579" y="95"/>
                  </a:lnTo>
                  <a:cubicBezTo>
                    <a:pt x="69533" y="95"/>
                    <a:pt x="76771" y="7334"/>
                    <a:pt x="76771" y="16288"/>
                  </a:cubicBezTo>
                  <a:lnTo>
                    <a:pt x="76771" y="60674"/>
                  </a:lnTo>
                  <a:cubicBezTo>
                    <a:pt x="76771" y="69628"/>
                    <a:pt x="69533" y="76867"/>
                    <a:pt x="60579" y="76867"/>
                  </a:cubicBezTo>
                  <a:lnTo>
                    <a:pt x="16192" y="76867"/>
                  </a:lnTo>
                  <a:cubicBezTo>
                    <a:pt x="7239" y="76867"/>
                    <a:pt x="0" y="69628"/>
                    <a:pt x="0" y="60674"/>
                  </a:cubicBezTo>
                  <a:lnTo>
                    <a:pt x="0" y="16192"/>
                  </a:lnTo>
                  <a:cubicBezTo>
                    <a:pt x="0" y="7239"/>
                    <a:pt x="7239" y="0"/>
                    <a:pt x="16192" y="0"/>
                  </a:cubicBez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7" name="Forma libre: forma 436">
              <a:extLst>
                <a:ext uri="{FF2B5EF4-FFF2-40B4-BE49-F238E27FC236}">
                  <a16:creationId xmlns:a16="http://schemas.microsoft.com/office/drawing/2014/main" id="{50942075-F512-452D-A906-0F0ED3E540BA}"/>
                </a:ext>
              </a:extLst>
            </p:cNvPr>
            <p:cNvSpPr/>
            <p:nvPr/>
          </p:nvSpPr>
          <p:spPr>
            <a:xfrm>
              <a:off x="6727380" y="2907474"/>
              <a:ext cx="290575" cy="290575"/>
            </a:xfrm>
            <a:custGeom>
              <a:avLst/>
              <a:gdLst>
                <a:gd name="connsiteX0" fmla="*/ 198818 w 290575"/>
                <a:gd name="connsiteY0" fmla="*/ 270637 h 290575"/>
                <a:gd name="connsiteX1" fmla="*/ 129191 w 290575"/>
                <a:gd name="connsiteY1" fmla="*/ 280638 h 290575"/>
                <a:gd name="connsiteX2" fmla="*/ 19939 w 290575"/>
                <a:gd name="connsiteY2" fmla="*/ 198818 h 290575"/>
                <a:gd name="connsiteX3" fmla="*/ 9938 w 290575"/>
                <a:gd name="connsiteY3" fmla="*/ 129191 h 290575"/>
                <a:gd name="connsiteX4" fmla="*/ 91757 w 290575"/>
                <a:gd name="connsiteY4" fmla="*/ 19939 h 290575"/>
                <a:gd name="connsiteX5" fmla="*/ 161385 w 290575"/>
                <a:gd name="connsiteY5" fmla="*/ 9938 h 290575"/>
                <a:gd name="connsiteX6" fmla="*/ 270637 w 290575"/>
                <a:gd name="connsiteY6" fmla="*/ 91757 h 290575"/>
                <a:gd name="connsiteX7" fmla="*/ 280638 w 290575"/>
                <a:gd name="connsiteY7" fmla="*/ 161385 h 290575"/>
                <a:gd name="connsiteX8" fmla="*/ 198818 w 290575"/>
                <a:gd name="connsiteY8" fmla="*/ 270637 h 29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0575" h="290575">
                  <a:moveTo>
                    <a:pt x="198818" y="270637"/>
                  </a:moveTo>
                  <a:cubicBezTo>
                    <a:pt x="182340" y="292640"/>
                    <a:pt x="151193" y="297116"/>
                    <a:pt x="129191" y="280638"/>
                  </a:cubicBezTo>
                  <a:lnTo>
                    <a:pt x="19939" y="198818"/>
                  </a:lnTo>
                  <a:cubicBezTo>
                    <a:pt x="-2064" y="182340"/>
                    <a:pt x="-6541" y="151193"/>
                    <a:pt x="9938" y="129191"/>
                  </a:cubicBezTo>
                  <a:lnTo>
                    <a:pt x="91757" y="19939"/>
                  </a:lnTo>
                  <a:cubicBezTo>
                    <a:pt x="108235" y="-2064"/>
                    <a:pt x="139382" y="-6541"/>
                    <a:pt x="161385" y="9938"/>
                  </a:cubicBezTo>
                  <a:lnTo>
                    <a:pt x="270637" y="91757"/>
                  </a:lnTo>
                  <a:cubicBezTo>
                    <a:pt x="292640" y="108236"/>
                    <a:pt x="297116" y="139382"/>
                    <a:pt x="280638" y="161385"/>
                  </a:cubicBezTo>
                  <a:lnTo>
                    <a:pt x="198818" y="270637"/>
                  </a:lnTo>
                  <a:close/>
                </a:path>
              </a:pathLst>
            </a:custGeom>
            <a:solidFill>
              <a:srgbClr val="FDA93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8" name="Forma libre: forma 437">
              <a:extLst>
                <a:ext uri="{FF2B5EF4-FFF2-40B4-BE49-F238E27FC236}">
                  <a16:creationId xmlns:a16="http://schemas.microsoft.com/office/drawing/2014/main" id="{912E860D-5B61-42AE-875A-92D3391E5D4F}"/>
                </a:ext>
              </a:extLst>
            </p:cNvPr>
            <p:cNvSpPr/>
            <p:nvPr/>
          </p:nvSpPr>
          <p:spPr>
            <a:xfrm>
              <a:off x="5280754" y="3539870"/>
              <a:ext cx="523303" cy="844867"/>
            </a:xfrm>
            <a:custGeom>
              <a:avLst/>
              <a:gdLst>
                <a:gd name="connsiteX0" fmla="*/ 286 w 523303"/>
                <a:gd name="connsiteY0" fmla="*/ 844868 h 844867"/>
                <a:gd name="connsiteX1" fmla="*/ 0 w 523303"/>
                <a:gd name="connsiteY1" fmla="*/ 834104 h 844867"/>
                <a:gd name="connsiteX2" fmla="*/ 0 w 523303"/>
                <a:gd name="connsiteY2" fmla="*/ 261652 h 844867"/>
                <a:gd name="connsiteX3" fmla="*/ 261652 w 523303"/>
                <a:gd name="connsiteY3" fmla="*/ 0 h 844867"/>
                <a:gd name="connsiteX4" fmla="*/ 523304 w 523303"/>
                <a:gd name="connsiteY4" fmla="*/ 261652 h 844867"/>
                <a:gd name="connsiteX5" fmla="*/ 523304 w 523303"/>
                <a:gd name="connsiteY5" fmla="*/ 834104 h 844867"/>
                <a:gd name="connsiteX6" fmla="*/ 523018 w 523303"/>
                <a:gd name="connsiteY6" fmla="*/ 844868 h 844867"/>
                <a:gd name="connsiteX7" fmla="*/ 286 w 523303"/>
                <a:gd name="connsiteY7" fmla="*/ 844868 h 844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3303" h="844867">
                  <a:moveTo>
                    <a:pt x="286" y="844868"/>
                  </a:moveTo>
                  <a:cubicBezTo>
                    <a:pt x="191" y="841248"/>
                    <a:pt x="0" y="837724"/>
                    <a:pt x="0" y="834104"/>
                  </a:cubicBezTo>
                  <a:lnTo>
                    <a:pt x="0" y="261652"/>
                  </a:lnTo>
                  <a:cubicBezTo>
                    <a:pt x="0" y="117158"/>
                    <a:pt x="117157" y="0"/>
                    <a:pt x="261652" y="0"/>
                  </a:cubicBezTo>
                  <a:cubicBezTo>
                    <a:pt x="406146" y="0"/>
                    <a:pt x="523304" y="117158"/>
                    <a:pt x="523304" y="261652"/>
                  </a:cubicBezTo>
                  <a:lnTo>
                    <a:pt x="523304" y="834104"/>
                  </a:lnTo>
                  <a:cubicBezTo>
                    <a:pt x="523304" y="837724"/>
                    <a:pt x="523113" y="841343"/>
                    <a:pt x="523018" y="844868"/>
                  </a:cubicBezTo>
                  <a:lnTo>
                    <a:pt x="286" y="844868"/>
                  </a:ln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9" name="Forma libre: forma 438">
              <a:extLst>
                <a:ext uri="{FF2B5EF4-FFF2-40B4-BE49-F238E27FC236}">
                  <a16:creationId xmlns:a16="http://schemas.microsoft.com/office/drawing/2014/main" id="{92EF0AF6-771E-4BA7-A89F-FA091A73FA92}"/>
                </a:ext>
              </a:extLst>
            </p:cNvPr>
            <p:cNvSpPr/>
            <p:nvPr/>
          </p:nvSpPr>
          <p:spPr>
            <a:xfrm rot="-3213001">
              <a:off x="5562029" y="2714334"/>
              <a:ext cx="714470" cy="98488"/>
            </a:xfrm>
            <a:custGeom>
              <a:avLst/>
              <a:gdLst>
                <a:gd name="connsiteX0" fmla="*/ 0 w 714470"/>
                <a:gd name="connsiteY0" fmla="*/ 0 h 98488"/>
                <a:gd name="connsiteX1" fmla="*/ 714470 w 714470"/>
                <a:gd name="connsiteY1" fmla="*/ 0 h 98488"/>
                <a:gd name="connsiteX2" fmla="*/ 714470 w 714470"/>
                <a:gd name="connsiteY2" fmla="*/ 98489 h 98488"/>
                <a:gd name="connsiteX3" fmla="*/ 0 w 714470"/>
                <a:gd name="connsiteY3" fmla="*/ 98489 h 9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470" h="98488">
                  <a:moveTo>
                    <a:pt x="0" y="0"/>
                  </a:moveTo>
                  <a:lnTo>
                    <a:pt x="714470" y="0"/>
                  </a:lnTo>
                  <a:lnTo>
                    <a:pt x="714470" y="98489"/>
                  </a:lnTo>
                  <a:lnTo>
                    <a:pt x="0" y="98489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0" name="Forma libre: forma 439">
              <a:extLst>
                <a:ext uri="{FF2B5EF4-FFF2-40B4-BE49-F238E27FC236}">
                  <a16:creationId xmlns:a16="http://schemas.microsoft.com/office/drawing/2014/main" id="{F2370932-BCBE-447D-AEB8-3E22B4807A3D}"/>
                </a:ext>
              </a:extLst>
            </p:cNvPr>
            <p:cNvSpPr/>
            <p:nvPr/>
          </p:nvSpPr>
          <p:spPr>
            <a:xfrm>
              <a:off x="5721476" y="2446972"/>
              <a:ext cx="449579" cy="633126"/>
            </a:xfrm>
            <a:custGeom>
              <a:avLst/>
              <a:gdLst>
                <a:gd name="connsiteX0" fmla="*/ 370332 w 449579"/>
                <a:gd name="connsiteY0" fmla="*/ 0 h 633126"/>
                <a:gd name="connsiteX1" fmla="*/ 366998 w 449579"/>
                <a:gd name="connsiteY1" fmla="*/ 4477 h 633126"/>
                <a:gd name="connsiteX2" fmla="*/ 421005 w 449579"/>
                <a:gd name="connsiteY2" fmla="*/ 44387 h 633126"/>
                <a:gd name="connsiteX3" fmla="*/ 0 w 449579"/>
                <a:gd name="connsiteY3" fmla="*/ 614553 h 633126"/>
                <a:gd name="connsiteX4" fmla="*/ 25146 w 449579"/>
                <a:gd name="connsiteY4" fmla="*/ 633127 h 633126"/>
                <a:gd name="connsiteX5" fmla="*/ 449580 w 449579"/>
                <a:gd name="connsiteY5" fmla="*/ 58484 h 633126"/>
                <a:gd name="connsiteX6" fmla="*/ 370332 w 449579"/>
                <a:gd name="connsiteY6" fmla="*/ 0 h 633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9579" h="633126">
                  <a:moveTo>
                    <a:pt x="370332" y="0"/>
                  </a:moveTo>
                  <a:lnTo>
                    <a:pt x="366998" y="4477"/>
                  </a:lnTo>
                  <a:lnTo>
                    <a:pt x="421005" y="44387"/>
                  </a:lnTo>
                  <a:lnTo>
                    <a:pt x="0" y="614553"/>
                  </a:lnTo>
                  <a:lnTo>
                    <a:pt x="25146" y="633127"/>
                  </a:lnTo>
                  <a:lnTo>
                    <a:pt x="449580" y="58484"/>
                  </a:lnTo>
                  <a:lnTo>
                    <a:pt x="370332" y="0"/>
                  </a:lnTo>
                  <a:close/>
                </a:path>
              </a:pathLst>
            </a:custGeom>
            <a:solidFill>
              <a:srgbClr val="DEE0FF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1" name="Forma libre: forma 440">
              <a:extLst>
                <a:ext uri="{FF2B5EF4-FFF2-40B4-BE49-F238E27FC236}">
                  <a16:creationId xmlns:a16="http://schemas.microsoft.com/office/drawing/2014/main" id="{EFCDD37D-CBDF-4F73-B67B-FCC6E526ADF3}"/>
                </a:ext>
              </a:extLst>
            </p:cNvPr>
            <p:cNvSpPr/>
            <p:nvPr/>
          </p:nvSpPr>
          <p:spPr>
            <a:xfrm rot="-3213001">
              <a:off x="6354601" y="2351424"/>
              <a:ext cx="98488" cy="714470"/>
            </a:xfrm>
            <a:custGeom>
              <a:avLst/>
              <a:gdLst>
                <a:gd name="connsiteX0" fmla="*/ 0 w 98488"/>
                <a:gd name="connsiteY0" fmla="*/ 0 h 714470"/>
                <a:gd name="connsiteX1" fmla="*/ 98489 w 98488"/>
                <a:gd name="connsiteY1" fmla="*/ 0 h 714470"/>
                <a:gd name="connsiteX2" fmla="*/ 98489 w 98488"/>
                <a:gd name="connsiteY2" fmla="*/ 714470 h 714470"/>
                <a:gd name="connsiteX3" fmla="*/ 0 w 98488"/>
                <a:gd name="connsiteY3" fmla="*/ 714470 h 714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488" h="714470">
                  <a:moveTo>
                    <a:pt x="0" y="0"/>
                  </a:moveTo>
                  <a:lnTo>
                    <a:pt x="98489" y="0"/>
                  </a:lnTo>
                  <a:lnTo>
                    <a:pt x="98489" y="714470"/>
                  </a:lnTo>
                  <a:lnTo>
                    <a:pt x="0" y="71447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2" name="Forma libre: forma 441">
              <a:extLst>
                <a:ext uri="{FF2B5EF4-FFF2-40B4-BE49-F238E27FC236}">
                  <a16:creationId xmlns:a16="http://schemas.microsoft.com/office/drawing/2014/main" id="{E43BBD1F-DF9B-472A-8D73-200CDB590E4C}"/>
                </a:ext>
              </a:extLst>
            </p:cNvPr>
            <p:cNvSpPr/>
            <p:nvPr/>
          </p:nvSpPr>
          <p:spPr>
            <a:xfrm rot="-3213598">
              <a:off x="6412877" y="2331295"/>
              <a:ext cx="30003" cy="705135"/>
            </a:xfrm>
            <a:custGeom>
              <a:avLst/>
              <a:gdLst>
                <a:gd name="connsiteX0" fmla="*/ 0 w 30003"/>
                <a:gd name="connsiteY0" fmla="*/ 0 h 705135"/>
                <a:gd name="connsiteX1" fmla="*/ 30004 w 30003"/>
                <a:gd name="connsiteY1" fmla="*/ 0 h 705135"/>
                <a:gd name="connsiteX2" fmla="*/ 30004 w 30003"/>
                <a:gd name="connsiteY2" fmla="*/ 705136 h 705135"/>
                <a:gd name="connsiteX3" fmla="*/ 0 w 30003"/>
                <a:gd name="connsiteY3" fmla="*/ 705136 h 705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03" h="705135">
                  <a:moveTo>
                    <a:pt x="0" y="0"/>
                  </a:moveTo>
                  <a:lnTo>
                    <a:pt x="30004" y="0"/>
                  </a:lnTo>
                  <a:lnTo>
                    <a:pt x="30004" y="705136"/>
                  </a:lnTo>
                  <a:lnTo>
                    <a:pt x="0" y="705136"/>
                  </a:lnTo>
                  <a:close/>
                </a:path>
              </a:pathLst>
            </a:custGeom>
            <a:solidFill>
              <a:srgbClr val="DEE0FF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3" name="Forma libre: forma 442">
              <a:extLst>
                <a:ext uri="{FF2B5EF4-FFF2-40B4-BE49-F238E27FC236}">
                  <a16:creationId xmlns:a16="http://schemas.microsoft.com/office/drawing/2014/main" id="{AE67EEE2-64DB-4692-9394-7B5FB2835B13}"/>
                </a:ext>
              </a:extLst>
            </p:cNvPr>
            <p:cNvSpPr/>
            <p:nvPr/>
          </p:nvSpPr>
          <p:spPr>
            <a:xfrm rot="-3194400">
              <a:off x="5556291" y="2983676"/>
              <a:ext cx="249173" cy="205168"/>
            </a:xfrm>
            <a:custGeom>
              <a:avLst/>
              <a:gdLst>
                <a:gd name="connsiteX0" fmla="*/ 0 w 249173"/>
                <a:gd name="connsiteY0" fmla="*/ 0 h 205168"/>
                <a:gd name="connsiteX1" fmla="*/ 249174 w 249173"/>
                <a:gd name="connsiteY1" fmla="*/ 0 h 205168"/>
                <a:gd name="connsiteX2" fmla="*/ 249174 w 249173"/>
                <a:gd name="connsiteY2" fmla="*/ 205168 h 205168"/>
                <a:gd name="connsiteX3" fmla="*/ 0 w 249173"/>
                <a:gd name="connsiteY3" fmla="*/ 205168 h 20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9173" h="205168">
                  <a:moveTo>
                    <a:pt x="0" y="0"/>
                  </a:moveTo>
                  <a:lnTo>
                    <a:pt x="249174" y="0"/>
                  </a:lnTo>
                  <a:lnTo>
                    <a:pt x="249174" y="205168"/>
                  </a:lnTo>
                  <a:lnTo>
                    <a:pt x="0" y="205168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4" name="Forma libre: forma 443">
              <a:extLst>
                <a:ext uri="{FF2B5EF4-FFF2-40B4-BE49-F238E27FC236}">
                  <a16:creationId xmlns:a16="http://schemas.microsoft.com/office/drawing/2014/main" id="{FB8F6C00-FCD4-4351-8907-4F69BB701B22}"/>
                </a:ext>
              </a:extLst>
            </p:cNvPr>
            <p:cNvSpPr/>
            <p:nvPr/>
          </p:nvSpPr>
          <p:spPr>
            <a:xfrm>
              <a:off x="5627559" y="2925031"/>
              <a:ext cx="210026" cy="322421"/>
            </a:xfrm>
            <a:custGeom>
              <a:avLst/>
              <a:gdLst>
                <a:gd name="connsiteX0" fmla="*/ 45625 w 210026"/>
                <a:gd name="connsiteY0" fmla="*/ 0 h 322421"/>
                <a:gd name="connsiteX1" fmla="*/ 44005 w 210026"/>
                <a:gd name="connsiteY1" fmla="*/ 2286 h 322421"/>
                <a:gd name="connsiteX2" fmla="*/ 147447 w 210026"/>
                <a:gd name="connsiteY2" fmla="*/ 79534 h 322421"/>
                <a:gd name="connsiteX3" fmla="*/ 0 w 210026"/>
                <a:gd name="connsiteY3" fmla="*/ 276892 h 322421"/>
                <a:gd name="connsiteX4" fmla="*/ 60960 w 210026"/>
                <a:gd name="connsiteY4" fmla="*/ 322421 h 322421"/>
                <a:gd name="connsiteX5" fmla="*/ 210026 w 210026"/>
                <a:gd name="connsiteY5" fmla="*/ 122777 h 322421"/>
                <a:gd name="connsiteX6" fmla="*/ 45625 w 210026"/>
                <a:gd name="connsiteY6" fmla="*/ 0 h 322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026" h="322421">
                  <a:moveTo>
                    <a:pt x="45625" y="0"/>
                  </a:moveTo>
                  <a:lnTo>
                    <a:pt x="44005" y="2286"/>
                  </a:lnTo>
                  <a:lnTo>
                    <a:pt x="147447" y="79534"/>
                  </a:lnTo>
                  <a:lnTo>
                    <a:pt x="0" y="276892"/>
                  </a:lnTo>
                  <a:lnTo>
                    <a:pt x="60960" y="322421"/>
                  </a:lnTo>
                  <a:lnTo>
                    <a:pt x="210026" y="122777"/>
                  </a:lnTo>
                  <a:lnTo>
                    <a:pt x="45625" y="0"/>
                  </a:ln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5" name="Forma libre: forma 444">
              <a:extLst>
                <a:ext uri="{FF2B5EF4-FFF2-40B4-BE49-F238E27FC236}">
                  <a16:creationId xmlns:a16="http://schemas.microsoft.com/office/drawing/2014/main" id="{225E2C8D-B243-417F-A8DB-234284B78845}"/>
                </a:ext>
              </a:extLst>
            </p:cNvPr>
            <p:cNvSpPr/>
            <p:nvPr/>
          </p:nvSpPr>
          <p:spPr>
            <a:xfrm rot="-3194400">
              <a:off x="5462683" y="3095641"/>
              <a:ext cx="249173" cy="234505"/>
            </a:xfrm>
            <a:custGeom>
              <a:avLst/>
              <a:gdLst>
                <a:gd name="connsiteX0" fmla="*/ 0 w 249173"/>
                <a:gd name="connsiteY0" fmla="*/ 0 h 234505"/>
                <a:gd name="connsiteX1" fmla="*/ 249174 w 249173"/>
                <a:gd name="connsiteY1" fmla="*/ 0 h 234505"/>
                <a:gd name="connsiteX2" fmla="*/ 249174 w 249173"/>
                <a:gd name="connsiteY2" fmla="*/ 234505 h 234505"/>
                <a:gd name="connsiteX3" fmla="*/ 0 w 249173"/>
                <a:gd name="connsiteY3" fmla="*/ 234505 h 234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9173" h="234505">
                  <a:moveTo>
                    <a:pt x="0" y="0"/>
                  </a:moveTo>
                  <a:lnTo>
                    <a:pt x="249174" y="0"/>
                  </a:lnTo>
                  <a:lnTo>
                    <a:pt x="249174" y="234505"/>
                  </a:lnTo>
                  <a:lnTo>
                    <a:pt x="0" y="23450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6" name="Forma libre: forma 445">
              <a:extLst>
                <a:ext uri="{FF2B5EF4-FFF2-40B4-BE49-F238E27FC236}">
                  <a16:creationId xmlns:a16="http://schemas.microsoft.com/office/drawing/2014/main" id="{85AACFD1-D2E6-4A27-B5E3-220E4ECBAD16}"/>
                </a:ext>
              </a:extLst>
            </p:cNvPr>
            <p:cNvSpPr/>
            <p:nvPr/>
          </p:nvSpPr>
          <p:spPr>
            <a:xfrm>
              <a:off x="5418771" y="3119246"/>
              <a:ext cx="336994" cy="263747"/>
            </a:xfrm>
            <a:custGeom>
              <a:avLst/>
              <a:gdLst>
                <a:gd name="connsiteX0" fmla="*/ 251174 w 336994"/>
                <a:gd name="connsiteY0" fmla="*/ 0 h 263747"/>
                <a:gd name="connsiteX1" fmla="*/ 116205 w 336994"/>
                <a:gd name="connsiteY1" fmla="*/ 180594 h 263747"/>
                <a:gd name="connsiteX2" fmla="*/ 14192 w 336994"/>
                <a:gd name="connsiteY2" fmla="*/ 104394 h 263747"/>
                <a:gd name="connsiteX3" fmla="*/ 0 w 336994"/>
                <a:gd name="connsiteY3" fmla="*/ 123349 h 263747"/>
                <a:gd name="connsiteX4" fmla="*/ 187928 w 336994"/>
                <a:gd name="connsiteY4" fmla="*/ 263747 h 263747"/>
                <a:gd name="connsiteX5" fmla="*/ 336995 w 336994"/>
                <a:gd name="connsiteY5" fmla="*/ 64103 h 263747"/>
                <a:gd name="connsiteX6" fmla="*/ 251174 w 336994"/>
                <a:gd name="connsiteY6" fmla="*/ 0 h 263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6994" h="263747">
                  <a:moveTo>
                    <a:pt x="251174" y="0"/>
                  </a:moveTo>
                  <a:lnTo>
                    <a:pt x="116205" y="180594"/>
                  </a:lnTo>
                  <a:lnTo>
                    <a:pt x="14192" y="104394"/>
                  </a:lnTo>
                  <a:lnTo>
                    <a:pt x="0" y="123349"/>
                  </a:lnTo>
                  <a:lnTo>
                    <a:pt x="187928" y="263747"/>
                  </a:lnTo>
                  <a:lnTo>
                    <a:pt x="336995" y="64103"/>
                  </a:lnTo>
                  <a:lnTo>
                    <a:pt x="251174" y="0"/>
                  </a:lnTo>
                  <a:close/>
                </a:path>
              </a:pathLst>
            </a:custGeom>
            <a:solidFill>
              <a:srgbClr val="DEE0FF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7" name="Forma libre: forma 446">
              <a:extLst>
                <a:ext uri="{FF2B5EF4-FFF2-40B4-BE49-F238E27FC236}">
                  <a16:creationId xmlns:a16="http://schemas.microsoft.com/office/drawing/2014/main" id="{279ECE05-2C8F-47BE-88F9-D99C132B12F9}"/>
                </a:ext>
              </a:extLst>
            </p:cNvPr>
            <p:cNvSpPr/>
            <p:nvPr/>
          </p:nvSpPr>
          <p:spPr>
            <a:xfrm>
              <a:off x="6034578" y="2414574"/>
              <a:ext cx="163643" cy="163760"/>
            </a:xfrm>
            <a:custGeom>
              <a:avLst/>
              <a:gdLst>
                <a:gd name="connsiteX0" fmla="*/ 147718 w 163643"/>
                <a:gd name="connsiteY0" fmla="*/ 130505 h 163760"/>
                <a:gd name="connsiteX1" fmla="*/ 33227 w 163643"/>
                <a:gd name="connsiteY1" fmla="*/ 147745 h 163760"/>
                <a:gd name="connsiteX2" fmla="*/ 15987 w 163643"/>
                <a:gd name="connsiteY2" fmla="*/ 33255 h 163760"/>
                <a:gd name="connsiteX3" fmla="*/ 130478 w 163643"/>
                <a:gd name="connsiteY3" fmla="*/ 16015 h 163760"/>
                <a:gd name="connsiteX4" fmla="*/ 147623 w 163643"/>
                <a:gd name="connsiteY4" fmla="*/ 130410 h 16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643" h="163760">
                  <a:moveTo>
                    <a:pt x="147718" y="130505"/>
                  </a:moveTo>
                  <a:cubicBezTo>
                    <a:pt x="120857" y="166891"/>
                    <a:pt x="69613" y="174606"/>
                    <a:pt x="33227" y="147745"/>
                  </a:cubicBezTo>
                  <a:cubicBezTo>
                    <a:pt x="-3063" y="120885"/>
                    <a:pt x="-10873" y="69640"/>
                    <a:pt x="15987" y="33255"/>
                  </a:cubicBezTo>
                  <a:cubicBezTo>
                    <a:pt x="42848" y="-3131"/>
                    <a:pt x="94092" y="-10846"/>
                    <a:pt x="130478" y="16015"/>
                  </a:cubicBezTo>
                  <a:cubicBezTo>
                    <a:pt x="166768" y="42875"/>
                    <a:pt x="174483" y="94120"/>
                    <a:pt x="147623" y="130410"/>
                  </a:cubicBez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8" name="Forma libre: forma 447">
              <a:extLst>
                <a:ext uri="{FF2B5EF4-FFF2-40B4-BE49-F238E27FC236}">
                  <a16:creationId xmlns:a16="http://schemas.microsoft.com/office/drawing/2014/main" id="{89758511-D70C-4F6F-942A-E9AED27CD1A5}"/>
                </a:ext>
              </a:extLst>
            </p:cNvPr>
            <p:cNvSpPr/>
            <p:nvPr/>
          </p:nvSpPr>
          <p:spPr>
            <a:xfrm>
              <a:off x="6056856" y="2436955"/>
              <a:ext cx="119140" cy="119093"/>
            </a:xfrm>
            <a:custGeom>
              <a:avLst/>
              <a:gdLst>
                <a:gd name="connsiteX0" fmla="*/ 107532 w 119140"/>
                <a:gd name="connsiteY0" fmla="*/ 94885 h 119093"/>
                <a:gd name="connsiteX1" fmla="*/ 24189 w 119140"/>
                <a:gd name="connsiteY1" fmla="*/ 107458 h 119093"/>
                <a:gd name="connsiteX2" fmla="*/ 11711 w 119140"/>
                <a:gd name="connsiteY2" fmla="*/ 24209 h 119093"/>
                <a:gd name="connsiteX3" fmla="*/ 94959 w 119140"/>
                <a:gd name="connsiteY3" fmla="*/ 11636 h 119093"/>
                <a:gd name="connsiteX4" fmla="*/ 107532 w 119140"/>
                <a:gd name="connsiteY4" fmla="*/ 94885 h 119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140" h="119093">
                  <a:moveTo>
                    <a:pt x="107532" y="94885"/>
                  </a:moveTo>
                  <a:cubicBezTo>
                    <a:pt x="88006" y="121364"/>
                    <a:pt x="50668" y="126984"/>
                    <a:pt x="24189" y="107458"/>
                  </a:cubicBezTo>
                  <a:cubicBezTo>
                    <a:pt x="-2291" y="87931"/>
                    <a:pt x="-7911" y="50593"/>
                    <a:pt x="11711" y="24209"/>
                  </a:cubicBezTo>
                  <a:cubicBezTo>
                    <a:pt x="31237" y="-2270"/>
                    <a:pt x="68575" y="-7890"/>
                    <a:pt x="94959" y="11636"/>
                  </a:cubicBezTo>
                  <a:cubicBezTo>
                    <a:pt x="121344" y="31162"/>
                    <a:pt x="127059" y="68500"/>
                    <a:pt x="107532" y="9488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9" name="Forma libre: forma 448">
              <a:extLst>
                <a:ext uri="{FF2B5EF4-FFF2-40B4-BE49-F238E27FC236}">
                  <a16:creationId xmlns:a16="http://schemas.microsoft.com/office/drawing/2014/main" id="{772B542D-9424-4FC6-9135-E94FCC1A9EB3}"/>
                </a:ext>
              </a:extLst>
            </p:cNvPr>
            <p:cNvSpPr/>
            <p:nvPr/>
          </p:nvSpPr>
          <p:spPr>
            <a:xfrm>
              <a:off x="6074159" y="2454203"/>
              <a:ext cx="84541" cy="84521"/>
            </a:xfrm>
            <a:custGeom>
              <a:avLst/>
              <a:gdLst>
                <a:gd name="connsiteX0" fmla="*/ 76323 w 84541"/>
                <a:gd name="connsiteY0" fmla="*/ 67349 h 84521"/>
                <a:gd name="connsiteX1" fmla="*/ 17173 w 84541"/>
                <a:gd name="connsiteY1" fmla="*/ 76302 h 84521"/>
                <a:gd name="connsiteX2" fmla="*/ 8219 w 84541"/>
                <a:gd name="connsiteY2" fmla="*/ 17152 h 84521"/>
                <a:gd name="connsiteX3" fmla="*/ 67369 w 84541"/>
                <a:gd name="connsiteY3" fmla="*/ 8294 h 84521"/>
                <a:gd name="connsiteX4" fmla="*/ 76323 w 84541"/>
                <a:gd name="connsiteY4" fmla="*/ 67444 h 84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541" h="84521">
                  <a:moveTo>
                    <a:pt x="76323" y="67349"/>
                  </a:moveTo>
                  <a:cubicBezTo>
                    <a:pt x="62416" y="86113"/>
                    <a:pt x="35937" y="90114"/>
                    <a:pt x="17173" y="76302"/>
                  </a:cubicBezTo>
                  <a:cubicBezTo>
                    <a:pt x="-1592" y="62396"/>
                    <a:pt x="-5592" y="35916"/>
                    <a:pt x="8219" y="17152"/>
                  </a:cubicBezTo>
                  <a:cubicBezTo>
                    <a:pt x="22126" y="-1612"/>
                    <a:pt x="48605" y="-5613"/>
                    <a:pt x="67369" y="8294"/>
                  </a:cubicBezTo>
                  <a:cubicBezTo>
                    <a:pt x="86134" y="22200"/>
                    <a:pt x="90134" y="48680"/>
                    <a:pt x="76323" y="67444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0" name="Forma libre: forma 449">
              <a:extLst>
                <a:ext uri="{FF2B5EF4-FFF2-40B4-BE49-F238E27FC236}">
                  <a16:creationId xmlns:a16="http://schemas.microsoft.com/office/drawing/2014/main" id="{47CAAF52-A5EE-4ADA-9580-214930FC33FF}"/>
                </a:ext>
              </a:extLst>
            </p:cNvPr>
            <p:cNvSpPr/>
            <p:nvPr/>
          </p:nvSpPr>
          <p:spPr>
            <a:xfrm>
              <a:off x="6640067" y="2858547"/>
              <a:ext cx="153352" cy="167830"/>
            </a:xfrm>
            <a:custGeom>
              <a:avLst/>
              <a:gdLst>
                <a:gd name="connsiteX0" fmla="*/ 56198 w 153352"/>
                <a:gd name="connsiteY0" fmla="*/ 167831 h 167830"/>
                <a:gd name="connsiteX1" fmla="*/ 0 w 153352"/>
                <a:gd name="connsiteY1" fmla="*/ 108109 h 167830"/>
                <a:gd name="connsiteX2" fmla="*/ 79820 w 153352"/>
                <a:gd name="connsiteY2" fmla="*/ 0 h 167830"/>
                <a:gd name="connsiteX3" fmla="*/ 153353 w 153352"/>
                <a:gd name="connsiteY3" fmla="*/ 36100 h 167830"/>
                <a:gd name="connsiteX4" fmla="*/ 56198 w 153352"/>
                <a:gd name="connsiteY4" fmla="*/ 167831 h 16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352" h="167830">
                  <a:moveTo>
                    <a:pt x="56198" y="167831"/>
                  </a:moveTo>
                  <a:lnTo>
                    <a:pt x="0" y="108109"/>
                  </a:lnTo>
                  <a:lnTo>
                    <a:pt x="79820" y="0"/>
                  </a:lnTo>
                  <a:lnTo>
                    <a:pt x="153353" y="36100"/>
                  </a:lnTo>
                  <a:lnTo>
                    <a:pt x="56198" y="167831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1" name="Forma libre: forma 450">
              <a:extLst>
                <a:ext uri="{FF2B5EF4-FFF2-40B4-BE49-F238E27FC236}">
                  <a16:creationId xmlns:a16="http://schemas.microsoft.com/office/drawing/2014/main" id="{66912BE3-21C0-49CE-9D40-DDF0E5985F25}"/>
                </a:ext>
              </a:extLst>
            </p:cNvPr>
            <p:cNvSpPr/>
            <p:nvPr/>
          </p:nvSpPr>
          <p:spPr>
            <a:xfrm>
              <a:off x="6682834" y="2858547"/>
              <a:ext cx="109632" cy="97440"/>
            </a:xfrm>
            <a:custGeom>
              <a:avLst/>
              <a:gdLst>
                <a:gd name="connsiteX0" fmla="*/ 0 w 109632"/>
                <a:gd name="connsiteY0" fmla="*/ 50197 h 97440"/>
                <a:gd name="connsiteX1" fmla="*/ 63913 w 109632"/>
                <a:gd name="connsiteY1" fmla="*/ 97441 h 97440"/>
                <a:gd name="connsiteX2" fmla="*/ 109633 w 109632"/>
                <a:gd name="connsiteY2" fmla="*/ 35623 h 97440"/>
                <a:gd name="connsiteX3" fmla="*/ 37052 w 109632"/>
                <a:gd name="connsiteY3" fmla="*/ 0 h 97440"/>
                <a:gd name="connsiteX4" fmla="*/ 0 w 109632"/>
                <a:gd name="connsiteY4" fmla="*/ 50197 h 9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632" h="97440">
                  <a:moveTo>
                    <a:pt x="0" y="50197"/>
                  </a:moveTo>
                  <a:lnTo>
                    <a:pt x="63913" y="97441"/>
                  </a:lnTo>
                  <a:lnTo>
                    <a:pt x="109633" y="35623"/>
                  </a:lnTo>
                  <a:lnTo>
                    <a:pt x="37052" y="0"/>
                  </a:lnTo>
                  <a:lnTo>
                    <a:pt x="0" y="50197"/>
                  </a:ln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2" name="Forma libre: forma 451">
              <a:extLst>
                <a:ext uri="{FF2B5EF4-FFF2-40B4-BE49-F238E27FC236}">
                  <a16:creationId xmlns:a16="http://schemas.microsoft.com/office/drawing/2014/main" id="{502FA4AB-98EE-435B-9934-D4AF4080DFB7}"/>
                </a:ext>
              </a:extLst>
            </p:cNvPr>
            <p:cNvSpPr/>
            <p:nvPr/>
          </p:nvSpPr>
          <p:spPr>
            <a:xfrm>
              <a:off x="5280754" y="3767232"/>
              <a:ext cx="337185" cy="617505"/>
            </a:xfrm>
            <a:custGeom>
              <a:avLst/>
              <a:gdLst>
                <a:gd name="connsiteX0" fmla="*/ 337185 w 337185"/>
                <a:gd name="connsiteY0" fmla="*/ 566833 h 617505"/>
                <a:gd name="connsiteX1" fmla="*/ 337185 w 337185"/>
                <a:gd name="connsiteY1" fmla="*/ 617506 h 617505"/>
                <a:gd name="connsiteX2" fmla="*/ 286 w 337185"/>
                <a:gd name="connsiteY2" fmla="*/ 617506 h 617505"/>
                <a:gd name="connsiteX3" fmla="*/ 0 w 337185"/>
                <a:gd name="connsiteY3" fmla="*/ 606743 h 617505"/>
                <a:gd name="connsiteX4" fmla="*/ 0 w 337185"/>
                <a:gd name="connsiteY4" fmla="*/ 34290 h 617505"/>
                <a:gd name="connsiteX5" fmla="*/ 2477 w 337185"/>
                <a:gd name="connsiteY5" fmla="*/ 0 h 617505"/>
                <a:gd name="connsiteX6" fmla="*/ 337090 w 337185"/>
                <a:gd name="connsiteY6" fmla="*/ 566833 h 61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185" h="617505">
                  <a:moveTo>
                    <a:pt x="337185" y="566833"/>
                  </a:moveTo>
                  <a:lnTo>
                    <a:pt x="337185" y="617506"/>
                  </a:lnTo>
                  <a:lnTo>
                    <a:pt x="286" y="617506"/>
                  </a:lnTo>
                  <a:cubicBezTo>
                    <a:pt x="191" y="613886"/>
                    <a:pt x="0" y="610362"/>
                    <a:pt x="0" y="606743"/>
                  </a:cubicBezTo>
                  <a:lnTo>
                    <a:pt x="0" y="34290"/>
                  </a:lnTo>
                  <a:cubicBezTo>
                    <a:pt x="0" y="22670"/>
                    <a:pt x="1048" y="11240"/>
                    <a:pt x="2477" y="0"/>
                  </a:cubicBezTo>
                  <a:cubicBezTo>
                    <a:pt x="4286" y="24384"/>
                    <a:pt x="44291" y="520065"/>
                    <a:pt x="337090" y="566833"/>
                  </a:cubicBez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3" name="Forma libre: forma 452">
              <a:extLst>
                <a:ext uri="{FF2B5EF4-FFF2-40B4-BE49-F238E27FC236}">
                  <a16:creationId xmlns:a16="http://schemas.microsoft.com/office/drawing/2014/main" id="{60262DEA-4852-4524-82B5-44B162E447C1}"/>
                </a:ext>
              </a:extLst>
            </p:cNvPr>
            <p:cNvSpPr/>
            <p:nvPr/>
          </p:nvSpPr>
          <p:spPr>
            <a:xfrm>
              <a:off x="5176837" y="4276724"/>
              <a:ext cx="727424" cy="164020"/>
            </a:xfrm>
            <a:custGeom>
              <a:avLst/>
              <a:gdLst>
                <a:gd name="connsiteX0" fmla="*/ 0 w 727424"/>
                <a:gd name="connsiteY0" fmla="*/ 0 h 164020"/>
                <a:gd name="connsiteX1" fmla="*/ 727424 w 727424"/>
                <a:gd name="connsiteY1" fmla="*/ 0 h 164020"/>
                <a:gd name="connsiteX2" fmla="*/ 727424 w 727424"/>
                <a:gd name="connsiteY2" fmla="*/ 164021 h 164020"/>
                <a:gd name="connsiteX3" fmla="*/ 0 w 727424"/>
                <a:gd name="connsiteY3" fmla="*/ 164021 h 164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7424" h="164020">
                  <a:moveTo>
                    <a:pt x="0" y="0"/>
                  </a:moveTo>
                  <a:lnTo>
                    <a:pt x="727424" y="0"/>
                  </a:lnTo>
                  <a:lnTo>
                    <a:pt x="727424" y="164021"/>
                  </a:lnTo>
                  <a:lnTo>
                    <a:pt x="0" y="164021"/>
                  </a:lnTo>
                  <a:close/>
                </a:path>
              </a:pathLst>
            </a:custGeom>
            <a:solidFill>
              <a:srgbClr val="FDA93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4" name="Forma libre: forma 453">
              <a:extLst>
                <a:ext uri="{FF2B5EF4-FFF2-40B4-BE49-F238E27FC236}">
                  <a16:creationId xmlns:a16="http://schemas.microsoft.com/office/drawing/2014/main" id="{25A57415-22ED-42E9-A16E-95C70DF7ED92}"/>
                </a:ext>
              </a:extLst>
            </p:cNvPr>
            <p:cNvSpPr/>
            <p:nvPr/>
          </p:nvSpPr>
          <p:spPr>
            <a:xfrm>
              <a:off x="5176837" y="4276724"/>
              <a:ext cx="727424" cy="164020"/>
            </a:xfrm>
            <a:custGeom>
              <a:avLst/>
              <a:gdLst>
                <a:gd name="connsiteX0" fmla="*/ 45815 w 727424"/>
                <a:gd name="connsiteY0" fmla="*/ 0 h 164020"/>
                <a:gd name="connsiteX1" fmla="*/ 45815 w 727424"/>
                <a:gd name="connsiteY1" fmla="*/ 8572 h 164020"/>
                <a:gd name="connsiteX2" fmla="*/ 157353 w 727424"/>
                <a:gd name="connsiteY2" fmla="*/ 120110 h 164020"/>
                <a:gd name="connsiteX3" fmla="*/ 727424 w 727424"/>
                <a:gd name="connsiteY3" fmla="*/ 120110 h 164020"/>
                <a:gd name="connsiteX4" fmla="*/ 727424 w 727424"/>
                <a:gd name="connsiteY4" fmla="*/ 164021 h 164020"/>
                <a:gd name="connsiteX5" fmla="*/ 0 w 727424"/>
                <a:gd name="connsiteY5" fmla="*/ 164021 h 164020"/>
                <a:gd name="connsiteX6" fmla="*/ 0 w 727424"/>
                <a:gd name="connsiteY6" fmla="*/ 0 h 164020"/>
                <a:gd name="connsiteX7" fmla="*/ 45815 w 727424"/>
                <a:gd name="connsiteY7" fmla="*/ 0 h 164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7424" h="164020">
                  <a:moveTo>
                    <a:pt x="45815" y="0"/>
                  </a:moveTo>
                  <a:lnTo>
                    <a:pt x="45815" y="8572"/>
                  </a:lnTo>
                  <a:cubicBezTo>
                    <a:pt x="45815" y="70199"/>
                    <a:pt x="95726" y="120110"/>
                    <a:pt x="157353" y="120110"/>
                  </a:cubicBezTo>
                  <a:lnTo>
                    <a:pt x="727424" y="120110"/>
                  </a:lnTo>
                  <a:lnTo>
                    <a:pt x="727424" y="164021"/>
                  </a:lnTo>
                  <a:lnTo>
                    <a:pt x="0" y="164021"/>
                  </a:lnTo>
                  <a:lnTo>
                    <a:pt x="0" y="0"/>
                  </a:lnTo>
                  <a:lnTo>
                    <a:pt x="45815" y="0"/>
                  </a:lnTo>
                  <a:close/>
                </a:path>
              </a:pathLst>
            </a:custGeom>
            <a:solidFill>
              <a:srgbClr val="FDA939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5" name="Forma libre: forma 454">
              <a:extLst>
                <a:ext uri="{FF2B5EF4-FFF2-40B4-BE49-F238E27FC236}">
                  <a16:creationId xmlns:a16="http://schemas.microsoft.com/office/drawing/2014/main" id="{1BB44A2F-29F7-43C7-81A2-E668AF74AB3A}"/>
                </a:ext>
              </a:extLst>
            </p:cNvPr>
            <p:cNvSpPr/>
            <p:nvPr/>
          </p:nvSpPr>
          <p:spPr>
            <a:xfrm rot="-3214201">
              <a:off x="6664217" y="2928100"/>
              <a:ext cx="182689" cy="80581"/>
            </a:xfrm>
            <a:custGeom>
              <a:avLst/>
              <a:gdLst>
                <a:gd name="connsiteX0" fmla="*/ 0 w 182689"/>
                <a:gd name="connsiteY0" fmla="*/ 0 h 80581"/>
                <a:gd name="connsiteX1" fmla="*/ 182689 w 182689"/>
                <a:gd name="connsiteY1" fmla="*/ 0 h 80581"/>
                <a:gd name="connsiteX2" fmla="*/ 182689 w 182689"/>
                <a:gd name="connsiteY2" fmla="*/ 80581 h 80581"/>
                <a:gd name="connsiteX3" fmla="*/ 0 w 182689"/>
                <a:gd name="connsiteY3" fmla="*/ 80581 h 80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689" h="80581">
                  <a:moveTo>
                    <a:pt x="0" y="0"/>
                  </a:moveTo>
                  <a:lnTo>
                    <a:pt x="182689" y="0"/>
                  </a:lnTo>
                  <a:lnTo>
                    <a:pt x="182689" y="80581"/>
                  </a:lnTo>
                  <a:lnTo>
                    <a:pt x="0" y="80581"/>
                  </a:ln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6" name="Forma libre: forma 455">
              <a:extLst>
                <a:ext uri="{FF2B5EF4-FFF2-40B4-BE49-F238E27FC236}">
                  <a16:creationId xmlns:a16="http://schemas.microsoft.com/office/drawing/2014/main" id="{327B0E3E-0A4D-47E8-9C13-D09E2ED5ABAA}"/>
                </a:ext>
              </a:extLst>
            </p:cNvPr>
            <p:cNvSpPr/>
            <p:nvPr/>
          </p:nvSpPr>
          <p:spPr>
            <a:xfrm rot="-3214800">
              <a:off x="6736882" y="2891519"/>
              <a:ext cx="91535" cy="80581"/>
            </a:xfrm>
            <a:custGeom>
              <a:avLst/>
              <a:gdLst>
                <a:gd name="connsiteX0" fmla="*/ 0 w 91535"/>
                <a:gd name="connsiteY0" fmla="*/ 0 h 80581"/>
                <a:gd name="connsiteX1" fmla="*/ 91535 w 91535"/>
                <a:gd name="connsiteY1" fmla="*/ 0 h 80581"/>
                <a:gd name="connsiteX2" fmla="*/ 91535 w 91535"/>
                <a:gd name="connsiteY2" fmla="*/ 80582 h 80581"/>
                <a:gd name="connsiteX3" fmla="*/ 0 w 91535"/>
                <a:gd name="connsiteY3" fmla="*/ 80582 h 80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535" h="80581">
                  <a:moveTo>
                    <a:pt x="0" y="0"/>
                  </a:moveTo>
                  <a:lnTo>
                    <a:pt x="91535" y="0"/>
                  </a:lnTo>
                  <a:lnTo>
                    <a:pt x="91535" y="80582"/>
                  </a:lnTo>
                  <a:lnTo>
                    <a:pt x="0" y="80582"/>
                  </a:lnTo>
                  <a:close/>
                </a:path>
              </a:pathLst>
            </a:custGeom>
            <a:solidFill>
              <a:srgbClr val="0B2584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7" name="Forma libre: forma 456">
              <a:extLst>
                <a:ext uri="{FF2B5EF4-FFF2-40B4-BE49-F238E27FC236}">
                  <a16:creationId xmlns:a16="http://schemas.microsoft.com/office/drawing/2014/main" id="{29A4EA3D-6DC2-453B-A6CC-D5043C3D37BA}"/>
                </a:ext>
              </a:extLst>
            </p:cNvPr>
            <p:cNvSpPr/>
            <p:nvPr/>
          </p:nvSpPr>
          <p:spPr>
            <a:xfrm>
              <a:off x="6787895" y="2907555"/>
              <a:ext cx="230060" cy="206071"/>
            </a:xfrm>
            <a:custGeom>
              <a:avLst/>
              <a:gdLst>
                <a:gd name="connsiteX0" fmla="*/ 54388 w 230060"/>
                <a:gd name="connsiteY0" fmla="*/ 2903 h 206071"/>
                <a:gd name="connsiteX1" fmla="*/ 100870 w 230060"/>
                <a:gd name="connsiteY1" fmla="*/ 9952 h 206071"/>
                <a:gd name="connsiteX2" fmla="*/ 210121 w 230060"/>
                <a:gd name="connsiteY2" fmla="*/ 91771 h 206071"/>
                <a:gd name="connsiteX3" fmla="*/ 220123 w 230060"/>
                <a:gd name="connsiteY3" fmla="*/ 161399 h 206071"/>
                <a:gd name="connsiteX4" fmla="*/ 216408 w 230060"/>
                <a:gd name="connsiteY4" fmla="*/ 166257 h 206071"/>
                <a:gd name="connsiteX5" fmla="*/ 184975 w 230060"/>
                <a:gd name="connsiteY5" fmla="*/ 206071 h 206071"/>
                <a:gd name="connsiteX6" fmla="*/ 0 w 230060"/>
                <a:gd name="connsiteY6" fmla="*/ 71769 h 206071"/>
                <a:gd name="connsiteX7" fmla="*/ 54388 w 230060"/>
                <a:gd name="connsiteY7" fmla="*/ 2998 h 206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0060" h="206071">
                  <a:moveTo>
                    <a:pt x="54388" y="2903"/>
                  </a:moveTo>
                  <a:cubicBezTo>
                    <a:pt x="69533" y="-2526"/>
                    <a:pt x="87058" y="-431"/>
                    <a:pt x="100870" y="9952"/>
                  </a:cubicBezTo>
                  <a:lnTo>
                    <a:pt x="210121" y="91771"/>
                  </a:lnTo>
                  <a:cubicBezTo>
                    <a:pt x="232124" y="108250"/>
                    <a:pt x="236601" y="139396"/>
                    <a:pt x="220123" y="161399"/>
                  </a:cubicBezTo>
                  <a:lnTo>
                    <a:pt x="216408" y="166257"/>
                  </a:lnTo>
                  <a:lnTo>
                    <a:pt x="184975" y="206071"/>
                  </a:lnTo>
                  <a:lnTo>
                    <a:pt x="0" y="71769"/>
                  </a:lnTo>
                  <a:lnTo>
                    <a:pt x="54388" y="2998"/>
                  </a:lnTo>
                  <a:close/>
                </a:path>
              </a:pathLst>
            </a:custGeom>
            <a:solidFill>
              <a:srgbClr val="FDA939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8" name="Forma libre: forma 457">
              <a:extLst>
                <a:ext uri="{FF2B5EF4-FFF2-40B4-BE49-F238E27FC236}">
                  <a16:creationId xmlns:a16="http://schemas.microsoft.com/office/drawing/2014/main" id="{66989BEF-46C7-4F6B-8E6B-91B3DA77BF9C}"/>
                </a:ext>
              </a:extLst>
            </p:cNvPr>
            <p:cNvSpPr/>
            <p:nvPr/>
          </p:nvSpPr>
          <p:spPr>
            <a:xfrm>
              <a:off x="5353620" y="3109816"/>
              <a:ext cx="377571" cy="852487"/>
            </a:xfrm>
            <a:custGeom>
              <a:avLst/>
              <a:gdLst>
                <a:gd name="connsiteX0" fmla="*/ 0 w 377571"/>
                <a:gd name="connsiteY0" fmla="*/ 188786 h 852487"/>
                <a:gd name="connsiteX1" fmla="*/ 0 w 377571"/>
                <a:gd name="connsiteY1" fmla="*/ 663607 h 852487"/>
                <a:gd name="connsiteX2" fmla="*/ 188786 w 377571"/>
                <a:gd name="connsiteY2" fmla="*/ 852488 h 852487"/>
                <a:gd name="connsiteX3" fmla="*/ 377571 w 377571"/>
                <a:gd name="connsiteY3" fmla="*/ 663607 h 852487"/>
                <a:gd name="connsiteX4" fmla="*/ 377571 w 377571"/>
                <a:gd name="connsiteY4" fmla="*/ 188786 h 852487"/>
                <a:gd name="connsiteX5" fmla="*/ 188786 w 377571"/>
                <a:gd name="connsiteY5" fmla="*/ 0 h 852487"/>
                <a:gd name="connsiteX6" fmla="*/ 0 w 377571"/>
                <a:gd name="connsiteY6" fmla="*/ 188786 h 852487"/>
                <a:gd name="connsiteX7" fmla="*/ 45625 w 377571"/>
                <a:gd name="connsiteY7" fmla="*/ 370237 h 852487"/>
                <a:gd name="connsiteX8" fmla="*/ 78105 w 377571"/>
                <a:gd name="connsiteY8" fmla="*/ 337757 h 852487"/>
                <a:gd name="connsiteX9" fmla="*/ 294608 w 377571"/>
                <a:gd name="connsiteY9" fmla="*/ 337757 h 852487"/>
                <a:gd name="connsiteX10" fmla="*/ 327089 w 377571"/>
                <a:gd name="connsiteY10" fmla="*/ 370237 h 852487"/>
                <a:gd name="connsiteX11" fmla="*/ 327089 w 377571"/>
                <a:gd name="connsiteY11" fmla="*/ 393668 h 852487"/>
                <a:gd name="connsiteX12" fmla="*/ 294608 w 377571"/>
                <a:gd name="connsiteY12" fmla="*/ 426149 h 852487"/>
                <a:gd name="connsiteX13" fmla="*/ 78105 w 377571"/>
                <a:gd name="connsiteY13" fmla="*/ 426149 h 852487"/>
                <a:gd name="connsiteX14" fmla="*/ 45625 w 377571"/>
                <a:gd name="connsiteY14" fmla="*/ 393668 h 852487"/>
                <a:gd name="connsiteX15" fmla="*/ 45625 w 377571"/>
                <a:gd name="connsiteY15" fmla="*/ 370237 h 85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7571" h="852487">
                  <a:moveTo>
                    <a:pt x="0" y="188786"/>
                  </a:moveTo>
                  <a:lnTo>
                    <a:pt x="0" y="663607"/>
                  </a:lnTo>
                  <a:cubicBezTo>
                    <a:pt x="0" y="767906"/>
                    <a:pt x="84487" y="852488"/>
                    <a:pt x="188786" y="852488"/>
                  </a:cubicBezTo>
                  <a:cubicBezTo>
                    <a:pt x="293084" y="852488"/>
                    <a:pt x="377571" y="768001"/>
                    <a:pt x="377571" y="663607"/>
                  </a:cubicBezTo>
                  <a:lnTo>
                    <a:pt x="377571" y="188786"/>
                  </a:lnTo>
                  <a:cubicBezTo>
                    <a:pt x="377571" y="84487"/>
                    <a:pt x="293084" y="0"/>
                    <a:pt x="188786" y="0"/>
                  </a:cubicBezTo>
                  <a:cubicBezTo>
                    <a:pt x="84487" y="0"/>
                    <a:pt x="0" y="84582"/>
                    <a:pt x="0" y="188786"/>
                  </a:cubicBezTo>
                  <a:close/>
                  <a:moveTo>
                    <a:pt x="45625" y="370237"/>
                  </a:moveTo>
                  <a:cubicBezTo>
                    <a:pt x="45625" y="352235"/>
                    <a:pt x="60198" y="337757"/>
                    <a:pt x="78105" y="337757"/>
                  </a:cubicBezTo>
                  <a:lnTo>
                    <a:pt x="294608" y="337757"/>
                  </a:lnTo>
                  <a:cubicBezTo>
                    <a:pt x="312611" y="337757"/>
                    <a:pt x="327089" y="352330"/>
                    <a:pt x="327089" y="370237"/>
                  </a:cubicBezTo>
                  <a:lnTo>
                    <a:pt x="327089" y="393668"/>
                  </a:lnTo>
                  <a:cubicBezTo>
                    <a:pt x="327089" y="411671"/>
                    <a:pt x="312515" y="426149"/>
                    <a:pt x="294608" y="426149"/>
                  </a:cubicBezTo>
                  <a:lnTo>
                    <a:pt x="78105" y="426149"/>
                  </a:lnTo>
                  <a:cubicBezTo>
                    <a:pt x="60103" y="426149"/>
                    <a:pt x="45625" y="411575"/>
                    <a:pt x="45625" y="393668"/>
                  </a:cubicBezTo>
                  <a:lnTo>
                    <a:pt x="45625" y="370237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459" name="Gráfico 78">
              <a:extLst>
                <a:ext uri="{FF2B5EF4-FFF2-40B4-BE49-F238E27FC236}">
                  <a16:creationId xmlns:a16="http://schemas.microsoft.com/office/drawing/2014/main" id="{9FFC6037-0EEC-4CC4-8CD3-6A87861955BE}"/>
                </a:ext>
              </a:extLst>
            </p:cNvPr>
            <p:cNvGrpSpPr/>
            <p:nvPr/>
          </p:nvGrpSpPr>
          <p:grpSpPr>
            <a:xfrm>
              <a:off x="5459634" y="3254596"/>
              <a:ext cx="157067" cy="154400"/>
              <a:chOff x="5459634" y="3254596"/>
              <a:chExt cx="157067" cy="154400"/>
            </a:xfrm>
          </p:grpSpPr>
          <p:sp>
            <p:nvSpPr>
              <p:cNvPr id="465" name="Forma libre: forma 464">
                <a:extLst>
                  <a:ext uri="{FF2B5EF4-FFF2-40B4-BE49-F238E27FC236}">
                    <a16:creationId xmlns:a16="http://schemas.microsoft.com/office/drawing/2014/main" id="{95CBD53B-EA87-4D3A-9AD4-FFFD13B02031}"/>
                  </a:ext>
                </a:extLst>
              </p:cNvPr>
              <p:cNvSpPr/>
              <p:nvPr/>
            </p:nvSpPr>
            <p:spPr>
              <a:xfrm>
                <a:off x="5459634" y="3260407"/>
                <a:ext cx="148590" cy="148589"/>
              </a:xfrm>
              <a:custGeom>
                <a:avLst/>
                <a:gdLst>
                  <a:gd name="connsiteX0" fmla="*/ 0 w 148590"/>
                  <a:gd name="connsiteY0" fmla="*/ 74295 h 148589"/>
                  <a:gd name="connsiteX1" fmla="*/ 74295 w 148590"/>
                  <a:gd name="connsiteY1" fmla="*/ 148590 h 148589"/>
                  <a:gd name="connsiteX2" fmla="*/ 148590 w 148590"/>
                  <a:gd name="connsiteY2" fmla="*/ 74295 h 148589"/>
                  <a:gd name="connsiteX3" fmla="*/ 74295 w 148590"/>
                  <a:gd name="connsiteY3" fmla="*/ 0 h 148589"/>
                  <a:gd name="connsiteX4" fmla="*/ 0 w 148590"/>
                  <a:gd name="connsiteY4" fmla="*/ 74295 h 148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590" h="148589">
                    <a:moveTo>
                      <a:pt x="0" y="74295"/>
                    </a:moveTo>
                    <a:cubicBezTo>
                      <a:pt x="0" y="115348"/>
                      <a:pt x="33242" y="148590"/>
                      <a:pt x="74295" y="148590"/>
                    </a:cubicBezTo>
                    <a:cubicBezTo>
                      <a:pt x="115348" y="148590"/>
                      <a:pt x="148590" y="115348"/>
                      <a:pt x="148590" y="74295"/>
                    </a:cubicBezTo>
                    <a:cubicBezTo>
                      <a:pt x="148590" y="33242"/>
                      <a:pt x="115348" y="0"/>
                      <a:pt x="74295" y="0"/>
                    </a:cubicBezTo>
                    <a:cubicBezTo>
                      <a:pt x="33242" y="0"/>
                      <a:pt x="0" y="33242"/>
                      <a:pt x="0" y="74295"/>
                    </a:cubicBezTo>
                    <a:close/>
                  </a:path>
                </a:pathLst>
              </a:custGeom>
              <a:solidFill>
                <a:srgbClr val="6774FF">
                  <a:alpha val="3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6" name="Forma libre: forma 465">
                <a:extLst>
                  <a:ext uri="{FF2B5EF4-FFF2-40B4-BE49-F238E27FC236}">
                    <a16:creationId xmlns:a16="http://schemas.microsoft.com/office/drawing/2014/main" id="{FAFA44DC-D91E-4395-A4A4-73CEB28D15BF}"/>
                  </a:ext>
                </a:extLst>
              </p:cNvPr>
              <p:cNvSpPr/>
              <p:nvPr/>
            </p:nvSpPr>
            <p:spPr>
              <a:xfrm>
                <a:off x="5468111" y="3254596"/>
                <a:ext cx="148590" cy="148589"/>
              </a:xfrm>
              <a:custGeom>
                <a:avLst/>
                <a:gdLst>
                  <a:gd name="connsiteX0" fmla="*/ 0 w 148590"/>
                  <a:gd name="connsiteY0" fmla="*/ 74295 h 148589"/>
                  <a:gd name="connsiteX1" fmla="*/ 74295 w 148590"/>
                  <a:gd name="connsiteY1" fmla="*/ 148590 h 148589"/>
                  <a:gd name="connsiteX2" fmla="*/ 148590 w 148590"/>
                  <a:gd name="connsiteY2" fmla="*/ 74295 h 148589"/>
                  <a:gd name="connsiteX3" fmla="*/ 74295 w 148590"/>
                  <a:gd name="connsiteY3" fmla="*/ 0 h 148589"/>
                  <a:gd name="connsiteX4" fmla="*/ 0 w 148590"/>
                  <a:gd name="connsiteY4" fmla="*/ 74295 h 148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590" h="148589">
                    <a:moveTo>
                      <a:pt x="0" y="74295"/>
                    </a:moveTo>
                    <a:cubicBezTo>
                      <a:pt x="0" y="115348"/>
                      <a:pt x="33242" y="148590"/>
                      <a:pt x="74295" y="148590"/>
                    </a:cubicBezTo>
                    <a:cubicBezTo>
                      <a:pt x="115348" y="148590"/>
                      <a:pt x="148590" y="115252"/>
                      <a:pt x="148590" y="74295"/>
                    </a:cubicBezTo>
                    <a:cubicBezTo>
                      <a:pt x="148590" y="33338"/>
                      <a:pt x="115348" y="0"/>
                      <a:pt x="74295" y="0"/>
                    </a:cubicBezTo>
                    <a:cubicBezTo>
                      <a:pt x="33242" y="0"/>
                      <a:pt x="0" y="33242"/>
                      <a:pt x="0" y="74295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7" name="Forma libre: forma 466">
                <a:extLst>
                  <a:ext uri="{FF2B5EF4-FFF2-40B4-BE49-F238E27FC236}">
                    <a16:creationId xmlns:a16="http://schemas.microsoft.com/office/drawing/2014/main" id="{E6429FE4-7DF8-4B0A-BB20-49F436474E74}"/>
                  </a:ext>
                </a:extLst>
              </p:cNvPr>
              <p:cNvSpPr/>
              <p:nvPr/>
            </p:nvSpPr>
            <p:spPr>
              <a:xfrm>
                <a:off x="5488399" y="3274884"/>
                <a:ext cx="108204" cy="108108"/>
              </a:xfrm>
              <a:custGeom>
                <a:avLst/>
                <a:gdLst>
                  <a:gd name="connsiteX0" fmla="*/ 0 w 108204"/>
                  <a:gd name="connsiteY0" fmla="*/ 54007 h 108108"/>
                  <a:gd name="connsiteX1" fmla="*/ 54102 w 108204"/>
                  <a:gd name="connsiteY1" fmla="*/ 108109 h 108108"/>
                  <a:gd name="connsiteX2" fmla="*/ 108204 w 108204"/>
                  <a:gd name="connsiteY2" fmla="*/ 54007 h 108108"/>
                  <a:gd name="connsiteX3" fmla="*/ 54102 w 108204"/>
                  <a:gd name="connsiteY3" fmla="*/ 0 h 108108"/>
                  <a:gd name="connsiteX4" fmla="*/ 0 w 108204"/>
                  <a:gd name="connsiteY4" fmla="*/ 54007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204" h="108108">
                    <a:moveTo>
                      <a:pt x="0" y="54007"/>
                    </a:moveTo>
                    <a:cubicBezTo>
                      <a:pt x="0" y="83915"/>
                      <a:pt x="24194" y="108109"/>
                      <a:pt x="54102" y="108109"/>
                    </a:cubicBezTo>
                    <a:cubicBezTo>
                      <a:pt x="84011" y="108109"/>
                      <a:pt x="108204" y="83915"/>
                      <a:pt x="108204" y="54007"/>
                    </a:cubicBezTo>
                    <a:cubicBezTo>
                      <a:pt x="108204" y="24098"/>
                      <a:pt x="84011" y="0"/>
                      <a:pt x="54102" y="0"/>
                    </a:cubicBezTo>
                    <a:cubicBezTo>
                      <a:pt x="24194" y="0"/>
                      <a:pt x="0" y="24194"/>
                      <a:pt x="0" y="54007"/>
                    </a:cubicBezTo>
                    <a:close/>
                  </a:path>
                </a:pathLst>
              </a:custGeom>
              <a:solidFill>
                <a:srgbClr val="1E44C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8" name="Forma libre: forma 467">
                <a:extLst>
                  <a:ext uri="{FF2B5EF4-FFF2-40B4-BE49-F238E27FC236}">
                    <a16:creationId xmlns:a16="http://schemas.microsoft.com/office/drawing/2014/main" id="{87837F93-F935-4337-8E97-CC08109C2901}"/>
                  </a:ext>
                </a:extLst>
              </p:cNvPr>
              <p:cNvSpPr/>
              <p:nvPr/>
            </p:nvSpPr>
            <p:spPr>
              <a:xfrm>
                <a:off x="5504020" y="3290505"/>
                <a:ext cx="76771" cy="76771"/>
              </a:xfrm>
              <a:custGeom>
                <a:avLst/>
                <a:gdLst>
                  <a:gd name="connsiteX0" fmla="*/ 0 w 76771"/>
                  <a:gd name="connsiteY0" fmla="*/ 38386 h 76771"/>
                  <a:gd name="connsiteX1" fmla="*/ 38386 w 76771"/>
                  <a:gd name="connsiteY1" fmla="*/ 76771 h 76771"/>
                  <a:gd name="connsiteX2" fmla="*/ 76772 w 76771"/>
                  <a:gd name="connsiteY2" fmla="*/ 38386 h 76771"/>
                  <a:gd name="connsiteX3" fmla="*/ 38386 w 76771"/>
                  <a:gd name="connsiteY3" fmla="*/ 0 h 76771"/>
                  <a:gd name="connsiteX4" fmla="*/ 0 w 76771"/>
                  <a:gd name="connsiteY4" fmla="*/ 38386 h 76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771" h="76771">
                    <a:moveTo>
                      <a:pt x="0" y="38386"/>
                    </a:moveTo>
                    <a:cubicBezTo>
                      <a:pt x="0" y="59627"/>
                      <a:pt x="17240" y="76771"/>
                      <a:pt x="38386" y="76771"/>
                    </a:cubicBezTo>
                    <a:cubicBezTo>
                      <a:pt x="59531" y="76771"/>
                      <a:pt x="76772" y="59531"/>
                      <a:pt x="76772" y="38386"/>
                    </a:cubicBezTo>
                    <a:cubicBezTo>
                      <a:pt x="76772" y="17240"/>
                      <a:pt x="59627" y="0"/>
                      <a:pt x="38386" y="0"/>
                    </a:cubicBezTo>
                    <a:cubicBezTo>
                      <a:pt x="17145" y="0"/>
                      <a:pt x="0" y="17240"/>
                      <a:pt x="0" y="38386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460" name="Forma libre: forma 459">
              <a:extLst>
                <a:ext uri="{FF2B5EF4-FFF2-40B4-BE49-F238E27FC236}">
                  <a16:creationId xmlns:a16="http://schemas.microsoft.com/office/drawing/2014/main" id="{E09439A2-893E-4B97-8849-4E57E9B30E8A}"/>
                </a:ext>
              </a:extLst>
            </p:cNvPr>
            <p:cNvSpPr/>
            <p:nvPr/>
          </p:nvSpPr>
          <p:spPr>
            <a:xfrm>
              <a:off x="5353716" y="3539680"/>
              <a:ext cx="377666" cy="422528"/>
            </a:xfrm>
            <a:custGeom>
              <a:avLst/>
              <a:gdLst>
                <a:gd name="connsiteX0" fmla="*/ 188786 w 377666"/>
                <a:gd name="connsiteY0" fmla="*/ 422529 h 422528"/>
                <a:gd name="connsiteX1" fmla="*/ 0 w 377666"/>
                <a:gd name="connsiteY1" fmla="*/ 233648 h 422528"/>
                <a:gd name="connsiteX2" fmla="*/ 0 w 377666"/>
                <a:gd name="connsiteY2" fmla="*/ 0 h 422528"/>
                <a:gd name="connsiteX3" fmla="*/ 377666 w 377666"/>
                <a:gd name="connsiteY3" fmla="*/ 233648 h 422528"/>
                <a:gd name="connsiteX4" fmla="*/ 188881 w 377666"/>
                <a:gd name="connsiteY4" fmla="*/ 422529 h 42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666" h="422528">
                  <a:moveTo>
                    <a:pt x="188786" y="422529"/>
                  </a:moveTo>
                  <a:cubicBezTo>
                    <a:pt x="84487" y="422529"/>
                    <a:pt x="0" y="338042"/>
                    <a:pt x="0" y="233648"/>
                  </a:cubicBezTo>
                  <a:lnTo>
                    <a:pt x="0" y="0"/>
                  </a:lnTo>
                  <a:cubicBezTo>
                    <a:pt x="0" y="0"/>
                    <a:pt x="37624" y="233648"/>
                    <a:pt x="377666" y="233648"/>
                  </a:cubicBezTo>
                  <a:cubicBezTo>
                    <a:pt x="377666" y="337947"/>
                    <a:pt x="293180" y="422529"/>
                    <a:pt x="188881" y="422529"/>
                  </a:cubicBez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461" name="Gráfico 78">
              <a:extLst>
                <a:ext uri="{FF2B5EF4-FFF2-40B4-BE49-F238E27FC236}">
                  <a16:creationId xmlns:a16="http://schemas.microsoft.com/office/drawing/2014/main" id="{CF587151-4F48-4795-A971-90E13E5AEAB9}"/>
                </a:ext>
              </a:extLst>
            </p:cNvPr>
            <p:cNvGrpSpPr/>
            <p:nvPr/>
          </p:nvGrpSpPr>
          <p:grpSpPr>
            <a:xfrm>
              <a:off x="5409342" y="3632929"/>
              <a:ext cx="266223" cy="266128"/>
              <a:chOff x="5409342" y="3632929"/>
              <a:chExt cx="266223" cy="266128"/>
            </a:xfrm>
          </p:grpSpPr>
          <p:sp>
            <p:nvSpPr>
              <p:cNvPr id="462" name="Forma libre: forma 461">
                <a:extLst>
                  <a:ext uri="{FF2B5EF4-FFF2-40B4-BE49-F238E27FC236}">
                    <a16:creationId xmlns:a16="http://schemas.microsoft.com/office/drawing/2014/main" id="{0F3306D8-D821-4AFD-820C-3335FF71983A}"/>
                  </a:ext>
                </a:extLst>
              </p:cNvPr>
              <p:cNvSpPr/>
              <p:nvPr/>
            </p:nvSpPr>
            <p:spPr>
              <a:xfrm>
                <a:off x="5409342" y="3632929"/>
                <a:ext cx="266223" cy="266128"/>
              </a:xfrm>
              <a:custGeom>
                <a:avLst/>
                <a:gdLst>
                  <a:gd name="connsiteX0" fmla="*/ 0 w 266223"/>
                  <a:gd name="connsiteY0" fmla="*/ 133064 h 266128"/>
                  <a:gd name="connsiteX1" fmla="*/ 133064 w 266223"/>
                  <a:gd name="connsiteY1" fmla="*/ 266129 h 266128"/>
                  <a:gd name="connsiteX2" fmla="*/ 266224 w 266223"/>
                  <a:gd name="connsiteY2" fmla="*/ 133064 h 266128"/>
                  <a:gd name="connsiteX3" fmla="*/ 133064 w 266223"/>
                  <a:gd name="connsiteY3" fmla="*/ 0 h 266128"/>
                  <a:gd name="connsiteX4" fmla="*/ 0 w 266223"/>
                  <a:gd name="connsiteY4" fmla="*/ 133064 h 26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223" h="266128">
                    <a:moveTo>
                      <a:pt x="0" y="133064"/>
                    </a:moveTo>
                    <a:cubicBezTo>
                      <a:pt x="0" y="206597"/>
                      <a:pt x="59627" y="266129"/>
                      <a:pt x="133064" y="266129"/>
                    </a:cubicBezTo>
                    <a:cubicBezTo>
                      <a:pt x="206502" y="266129"/>
                      <a:pt x="266224" y="206502"/>
                      <a:pt x="266224" y="133064"/>
                    </a:cubicBezTo>
                    <a:cubicBezTo>
                      <a:pt x="266224" y="59626"/>
                      <a:pt x="206597" y="0"/>
                      <a:pt x="133064" y="0"/>
                    </a:cubicBezTo>
                    <a:cubicBezTo>
                      <a:pt x="59531" y="0"/>
                      <a:pt x="0" y="59626"/>
                      <a:pt x="0" y="133064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3" name="Forma libre: forma 462">
                <a:extLst>
                  <a:ext uri="{FF2B5EF4-FFF2-40B4-BE49-F238E27FC236}">
                    <a16:creationId xmlns:a16="http://schemas.microsoft.com/office/drawing/2014/main" id="{099B4FFD-868C-4143-BF90-E0AB93EEBD09}"/>
                  </a:ext>
                </a:extLst>
              </p:cNvPr>
              <p:cNvSpPr/>
              <p:nvPr/>
            </p:nvSpPr>
            <p:spPr>
              <a:xfrm>
                <a:off x="5445632" y="3669124"/>
                <a:ext cx="193738" cy="193738"/>
              </a:xfrm>
              <a:custGeom>
                <a:avLst/>
                <a:gdLst>
                  <a:gd name="connsiteX0" fmla="*/ 0 w 193738"/>
                  <a:gd name="connsiteY0" fmla="*/ 96869 h 193738"/>
                  <a:gd name="connsiteX1" fmla="*/ 96869 w 193738"/>
                  <a:gd name="connsiteY1" fmla="*/ 193738 h 193738"/>
                  <a:gd name="connsiteX2" fmla="*/ 193739 w 193738"/>
                  <a:gd name="connsiteY2" fmla="*/ 96869 h 193738"/>
                  <a:gd name="connsiteX3" fmla="*/ 96869 w 193738"/>
                  <a:gd name="connsiteY3" fmla="*/ 0 h 193738"/>
                  <a:gd name="connsiteX4" fmla="*/ 0 w 193738"/>
                  <a:gd name="connsiteY4" fmla="*/ 96869 h 193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3738" h="193738">
                    <a:moveTo>
                      <a:pt x="0" y="96869"/>
                    </a:moveTo>
                    <a:cubicBezTo>
                      <a:pt x="0" y="150400"/>
                      <a:pt x="43339" y="193738"/>
                      <a:pt x="96869" y="193738"/>
                    </a:cubicBezTo>
                    <a:cubicBezTo>
                      <a:pt x="150400" y="193738"/>
                      <a:pt x="193739" y="150400"/>
                      <a:pt x="193739" y="96869"/>
                    </a:cubicBezTo>
                    <a:cubicBezTo>
                      <a:pt x="193739" y="43339"/>
                      <a:pt x="150400" y="0"/>
                      <a:pt x="96869" y="0"/>
                    </a:cubicBezTo>
                    <a:cubicBezTo>
                      <a:pt x="43339" y="0"/>
                      <a:pt x="0" y="43339"/>
                      <a:pt x="0" y="96869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4" name="Forma libre: forma 463">
                <a:extLst>
                  <a:ext uri="{FF2B5EF4-FFF2-40B4-BE49-F238E27FC236}">
                    <a16:creationId xmlns:a16="http://schemas.microsoft.com/office/drawing/2014/main" id="{BD34A70A-B6DC-44B2-8610-202C1CEB36B7}"/>
                  </a:ext>
                </a:extLst>
              </p:cNvPr>
              <p:cNvSpPr/>
              <p:nvPr/>
            </p:nvSpPr>
            <p:spPr>
              <a:xfrm>
                <a:off x="5473635" y="3697223"/>
                <a:ext cx="137540" cy="137541"/>
              </a:xfrm>
              <a:custGeom>
                <a:avLst/>
                <a:gdLst>
                  <a:gd name="connsiteX0" fmla="*/ 0 w 137540"/>
                  <a:gd name="connsiteY0" fmla="*/ 68771 h 137541"/>
                  <a:gd name="connsiteX1" fmla="*/ 68771 w 137540"/>
                  <a:gd name="connsiteY1" fmla="*/ 137541 h 137541"/>
                  <a:gd name="connsiteX2" fmla="*/ 137541 w 137540"/>
                  <a:gd name="connsiteY2" fmla="*/ 68771 h 137541"/>
                  <a:gd name="connsiteX3" fmla="*/ 68771 w 137540"/>
                  <a:gd name="connsiteY3" fmla="*/ 0 h 137541"/>
                  <a:gd name="connsiteX4" fmla="*/ 0 w 137540"/>
                  <a:gd name="connsiteY4" fmla="*/ 68771 h 137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540" h="137541">
                    <a:moveTo>
                      <a:pt x="0" y="68771"/>
                    </a:moveTo>
                    <a:cubicBezTo>
                      <a:pt x="0" y="106775"/>
                      <a:pt x="30766" y="137541"/>
                      <a:pt x="68771" y="137541"/>
                    </a:cubicBezTo>
                    <a:cubicBezTo>
                      <a:pt x="106775" y="137541"/>
                      <a:pt x="137541" y="106775"/>
                      <a:pt x="137541" y="68771"/>
                    </a:cubicBezTo>
                    <a:cubicBezTo>
                      <a:pt x="137541" y="30766"/>
                      <a:pt x="106775" y="0"/>
                      <a:pt x="68771" y="0"/>
                    </a:cubicBezTo>
                    <a:cubicBezTo>
                      <a:pt x="30766" y="0"/>
                      <a:pt x="0" y="30766"/>
                      <a:pt x="0" y="68771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469" name="Gráfico 119">
            <a:extLst>
              <a:ext uri="{FF2B5EF4-FFF2-40B4-BE49-F238E27FC236}">
                <a16:creationId xmlns:a16="http://schemas.microsoft.com/office/drawing/2014/main" id="{C038131E-C881-4925-BE92-125174730277}"/>
              </a:ext>
            </a:extLst>
          </p:cNvPr>
          <p:cNvGrpSpPr/>
          <p:nvPr/>
        </p:nvGrpSpPr>
        <p:grpSpPr>
          <a:xfrm>
            <a:off x="-1912626" y="2609701"/>
            <a:ext cx="1668658" cy="1461680"/>
            <a:chOff x="5153025" y="2605087"/>
            <a:chExt cx="1882140" cy="1648682"/>
          </a:xfrm>
        </p:grpSpPr>
        <p:sp>
          <p:nvSpPr>
            <p:cNvPr id="470" name="Forma libre: forma 469">
              <a:extLst>
                <a:ext uri="{FF2B5EF4-FFF2-40B4-BE49-F238E27FC236}">
                  <a16:creationId xmlns:a16="http://schemas.microsoft.com/office/drawing/2014/main" id="{6AB124E8-6666-4D42-BA9D-EFBAEC66A5F4}"/>
                </a:ext>
              </a:extLst>
            </p:cNvPr>
            <p:cNvSpPr/>
            <p:nvPr/>
          </p:nvSpPr>
          <p:spPr>
            <a:xfrm>
              <a:off x="5904261" y="3947540"/>
              <a:ext cx="379666" cy="302037"/>
            </a:xfrm>
            <a:custGeom>
              <a:avLst/>
              <a:gdLst>
                <a:gd name="connsiteX0" fmla="*/ 379667 w 379666"/>
                <a:gd name="connsiteY0" fmla="*/ 302038 h 302037"/>
                <a:gd name="connsiteX1" fmla="*/ 0 w 379666"/>
                <a:gd name="connsiteY1" fmla="*/ 302038 h 302037"/>
                <a:gd name="connsiteX2" fmla="*/ 35719 w 379666"/>
                <a:gd name="connsiteY2" fmla="*/ 0 h 302037"/>
                <a:gd name="connsiteX3" fmla="*/ 343948 w 379666"/>
                <a:gd name="connsiteY3" fmla="*/ 0 h 302037"/>
                <a:gd name="connsiteX4" fmla="*/ 379667 w 379666"/>
                <a:gd name="connsiteY4" fmla="*/ 302038 h 30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66" h="302037">
                  <a:moveTo>
                    <a:pt x="379667" y="302038"/>
                  </a:moveTo>
                  <a:lnTo>
                    <a:pt x="0" y="302038"/>
                  </a:lnTo>
                  <a:lnTo>
                    <a:pt x="35719" y="0"/>
                  </a:lnTo>
                  <a:lnTo>
                    <a:pt x="343948" y="0"/>
                  </a:lnTo>
                  <a:lnTo>
                    <a:pt x="379667" y="302038"/>
                  </a:lnTo>
                  <a:close/>
                </a:path>
              </a:pathLst>
            </a:custGeom>
            <a:solidFill>
              <a:srgbClr val="CFCFC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1" name="Forma libre: forma 470">
              <a:extLst>
                <a:ext uri="{FF2B5EF4-FFF2-40B4-BE49-F238E27FC236}">
                  <a16:creationId xmlns:a16="http://schemas.microsoft.com/office/drawing/2014/main" id="{B0E7CFC8-3EA3-440E-BA18-39A73D4C78CD}"/>
                </a:ext>
              </a:extLst>
            </p:cNvPr>
            <p:cNvSpPr/>
            <p:nvPr/>
          </p:nvSpPr>
          <p:spPr>
            <a:xfrm>
              <a:off x="5682614" y="4206525"/>
              <a:ext cx="822960" cy="47243"/>
            </a:xfrm>
            <a:custGeom>
              <a:avLst/>
              <a:gdLst>
                <a:gd name="connsiteX0" fmla="*/ 822960 w 822960"/>
                <a:gd name="connsiteY0" fmla="*/ 23622 h 47243"/>
                <a:gd name="connsiteX1" fmla="*/ 807815 w 822960"/>
                <a:gd name="connsiteY1" fmla="*/ 47244 h 47243"/>
                <a:gd name="connsiteX2" fmla="*/ 15145 w 822960"/>
                <a:gd name="connsiteY2" fmla="*/ 47244 h 47243"/>
                <a:gd name="connsiteX3" fmla="*/ 0 w 822960"/>
                <a:gd name="connsiteY3" fmla="*/ 23622 h 47243"/>
                <a:gd name="connsiteX4" fmla="*/ 0 w 822960"/>
                <a:gd name="connsiteY4" fmla="*/ 23622 h 47243"/>
                <a:gd name="connsiteX5" fmla="*/ 15145 w 822960"/>
                <a:gd name="connsiteY5" fmla="*/ 0 h 47243"/>
                <a:gd name="connsiteX6" fmla="*/ 807815 w 822960"/>
                <a:gd name="connsiteY6" fmla="*/ 0 h 47243"/>
                <a:gd name="connsiteX7" fmla="*/ 822960 w 822960"/>
                <a:gd name="connsiteY7" fmla="*/ 23622 h 47243"/>
                <a:gd name="connsiteX8" fmla="*/ 822960 w 822960"/>
                <a:gd name="connsiteY8" fmla="*/ 23622 h 47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2960" h="47243">
                  <a:moveTo>
                    <a:pt x="822960" y="23622"/>
                  </a:moveTo>
                  <a:cubicBezTo>
                    <a:pt x="822960" y="36671"/>
                    <a:pt x="816197" y="47244"/>
                    <a:pt x="807815" y="47244"/>
                  </a:cubicBezTo>
                  <a:lnTo>
                    <a:pt x="15145" y="47244"/>
                  </a:lnTo>
                  <a:cubicBezTo>
                    <a:pt x="6763" y="47244"/>
                    <a:pt x="0" y="36671"/>
                    <a:pt x="0" y="23622"/>
                  </a:cubicBezTo>
                  <a:lnTo>
                    <a:pt x="0" y="23622"/>
                  </a:lnTo>
                  <a:cubicBezTo>
                    <a:pt x="0" y="10573"/>
                    <a:pt x="6763" y="0"/>
                    <a:pt x="15145" y="0"/>
                  </a:cubicBezTo>
                  <a:lnTo>
                    <a:pt x="807815" y="0"/>
                  </a:lnTo>
                  <a:cubicBezTo>
                    <a:pt x="816197" y="0"/>
                    <a:pt x="822960" y="10573"/>
                    <a:pt x="822960" y="23622"/>
                  </a:cubicBezTo>
                  <a:lnTo>
                    <a:pt x="822960" y="23622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2" name="Forma libre: forma 471">
              <a:extLst>
                <a:ext uri="{FF2B5EF4-FFF2-40B4-BE49-F238E27FC236}">
                  <a16:creationId xmlns:a16="http://schemas.microsoft.com/office/drawing/2014/main" id="{3698F01F-3983-4B90-95D9-758C054A3D14}"/>
                </a:ext>
              </a:extLst>
            </p:cNvPr>
            <p:cNvSpPr/>
            <p:nvPr/>
          </p:nvSpPr>
          <p:spPr>
            <a:xfrm>
              <a:off x="5153025" y="2605087"/>
              <a:ext cx="1882044" cy="1342453"/>
            </a:xfrm>
            <a:custGeom>
              <a:avLst/>
              <a:gdLst>
                <a:gd name="connsiteX0" fmla="*/ 1777365 w 1882044"/>
                <a:gd name="connsiteY0" fmla="*/ 0 h 1342453"/>
                <a:gd name="connsiteX1" fmla="*/ 1882045 w 1882044"/>
                <a:gd name="connsiteY1" fmla="*/ 104680 h 1342453"/>
                <a:gd name="connsiteX2" fmla="*/ 1882045 w 1882044"/>
                <a:gd name="connsiteY2" fmla="*/ 1237774 h 1342453"/>
                <a:gd name="connsiteX3" fmla="*/ 1777365 w 1882044"/>
                <a:gd name="connsiteY3" fmla="*/ 1342454 h 1342453"/>
                <a:gd name="connsiteX4" fmla="*/ 104680 w 1882044"/>
                <a:gd name="connsiteY4" fmla="*/ 1342454 h 1342453"/>
                <a:gd name="connsiteX5" fmla="*/ 0 w 1882044"/>
                <a:gd name="connsiteY5" fmla="*/ 1237774 h 1342453"/>
                <a:gd name="connsiteX6" fmla="*/ 0 w 1882044"/>
                <a:gd name="connsiteY6" fmla="*/ 104680 h 1342453"/>
                <a:gd name="connsiteX7" fmla="*/ 104680 w 1882044"/>
                <a:gd name="connsiteY7" fmla="*/ 0 h 134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82044" h="1342453">
                  <a:moveTo>
                    <a:pt x="1777365" y="0"/>
                  </a:moveTo>
                  <a:cubicBezTo>
                    <a:pt x="1835178" y="0"/>
                    <a:pt x="1882045" y="46867"/>
                    <a:pt x="1882045" y="104680"/>
                  </a:cubicBezTo>
                  <a:lnTo>
                    <a:pt x="1882045" y="1237774"/>
                  </a:lnTo>
                  <a:cubicBezTo>
                    <a:pt x="1882045" y="1295587"/>
                    <a:pt x="1835178" y="1342454"/>
                    <a:pt x="1777365" y="1342454"/>
                  </a:cubicBezTo>
                  <a:lnTo>
                    <a:pt x="104680" y="1342454"/>
                  </a:lnTo>
                  <a:cubicBezTo>
                    <a:pt x="46867" y="1342454"/>
                    <a:pt x="0" y="1295587"/>
                    <a:pt x="0" y="1237774"/>
                  </a:cubicBezTo>
                  <a:lnTo>
                    <a:pt x="0" y="104680"/>
                  </a:lnTo>
                  <a:cubicBezTo>
                    <a:pt x="0" y="46867"/>
                    <a:pt x="46867" y="0"/>
                    <a:pt x="104680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3" name="Forma libre: forma 472">
              <a:extLst>
                <a:ext uri="{FF2B5EF4-FFF2-40B4-BE49-F238E27FC236}">
                  <a16:creationId xmlns:a16="http://schemas.microsoft.com/office/drawing/2014/main" id="{F3837FA2-F8C9-4736-BB1A-F03FE1BF5C42}"/>
                </a:ext>
              </a:extLst>
            </p:cNvPr>
            <p:cNvSpPr/>
            <p:nvPr/>
          </p:nvSpPr>
          <p:spPr>
            <a:xfrm>
              <a:off x="5153501" y="2605087"/>
              <a:ext cx="1881663" cy="1342548"/>
            </a:xfrm>
            <a:custGeom>
              <a:avLst/>
              <a:gdLst>
                <a:gd name="connsiteX0" fmla="*/ 1776984 w 1881663"/>
                <a:gd name="connsiteY0" fmla="*/ 0 h 1342548"/>
                <a:gd name="connsiteX1" fmla="*/ 1771460 w 1881663"/>
                <a:gd name="connsiteY1" fmla="*/ 0 h 1342548"/>
                <a:gd name="connsiteX2" fmla="*/ 1771936 w 1881663"/>
                <a:gd name="connsiteY2" fmla="*/ 9811 h 1342548"/>
                <a:gd name="connsiteX3" fmla="*/ 1771936 w 1881663"/>
                <a:gd name="connsiteY3" fmla="*/ 865727 h 1342548"/>
                <a:gd name="connsiteX4" fmla="*/ 1389983 w 1881663"/>
                <a:gd name="connsiteY4" fmla="*/ 1247680 h 1342548"/>
                <a:gd name="connsiteX5" fmla="*/ 0 w 1881663"/>
                <a:gd name="connsiteY5" fmla="*/ 1247680 h 1342548"/>
                <a:gd name="connsiteX6" fmla="*/ 104204 w 1881663"/>
                <a:gd name="connsiteY6" fmla="*/ 1342549 h 1342548"/>
                <a:gd name="connsiteX7" fmla="*/ 1776984 w 1881663"/>
                <a:gd name="connsiteY7" fmla="*/ 1342549 h 1342548"/>
                <a:gd name="connsiteX8" fmla="*/ 1881664 w 1881663"/>
                <a:gd name="connsiteY8" fmla="*/ 1237869 h 1342548"/>
                <a:gd name="connsiteX9" fmla="*/ 1881664 w 1881663"/>
                <a:gd name="connsiteY9" fmla="*/ 104680 h 1342548"/>
                <a:gd name="connsiteX10" fmla="*/ 1776984 w 1881663"/>
                <a:gd name="connsiteY10" fmla="*/ 0 h 134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81663" h="1342548">
                  <a:moveTo>
                    <a:pt x="1776984" y="0"/>
                  </a:moveTo>
                  <a:lnTo>
                    <a:pt x="1771460" y="0"/>
                  </a:lnTo>
                  <a:cubicBezTo>
                    <a:pt x="1771745" y="3239"/>
                    <a:pt x="1771936" y="6477"/>
                    <a:pt x="1771936" y="9811"/>
                  </a:cubicBezTo>
                  <a:lnTo>
                    <a:pt x="1771936" y="865727"/>
                  </a:lnTo>
                  <a:cubicBezTo>
                    <a:pt x="1771936" y="1076706"/>
                    <a:pt x="1600962" y="1247680"/>
                    <a:pt x="1389983" y="1247680"/>
                  </a:cubicBezTo>
                  <a:lnTo>
                    <a:pt x="0" y="1247680"/>
                  </a:lnTo>
                  <a:cubicBezTo>
                    <a:pt x="4953" y="1300925"/>
                    <a:pt x="49625" y="1342549"/>
                    <a:pt x="104204" y="1342549"/>
                  </a:cubicBezTo>
                  <a:lnTo>
                    <a:pt x="1776984" y="1342549"/>
                  </a:lnTo>
                  <a:cubicBezTo>
                    <a:pt x="1834801" y="1342549"/>
                    <a:pt x="1881664" y="1295686"/>
                    <a:pt x="1881664" y="1237869"/>
                  </a:cubicBezTo>
                  <a:lnTo>
                    <a:pt x="1881664" y="104680"/>
                  </a:lnTo>
                  <a:cubicBezTo>
                    <a:pt x="1881664" y="46863"/>
                    <a:pt x="1834801" y="0"/>
                    <a:pt x="1776984" y="0"/>
                  </a:cubicBezTo>
                  <a:close/>
                </a:path>
              </a:pathLst>
            </a:custGeom>
            <a:solidFill>
              <a:srgbClr val="DDDD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4" name="Forma libre: forma 473">
              <a:extLst>
                <a:ext uri="{FF2B5EF4-FFF2-40B4-BE49-F238E27FC236}">
                  <a16:creationId xmlns:a16="http://schemas.microsoft.com/office/drawing/2014/main" id="{484BB9BF-F3AC-47A2-AD3C-1607F11DE628}"/>
                </a:ext>
              </a:extLst>
            </p:cNvPr>
            <p:cNvSpPr/>
            <p:nvPr/>
          </p:nvSpPr>
          <p:spPr>
            <a:xfrm>
              <a:off x="5153025" y="2605087"/>
              <a:ext cx="1882044" cy="1073943"/>
            </a:xfrm>
            <a:custGeom>
              <a:avLst/>
              <a:gdLst>
                <a:gd name="connsiteX0" fmla="*/ 1777460 w 1882044"/>
                <a:gd name="connsiteY0" fmla="*/ 0 h 1073943"/>
                <a:gd name="connsiteX1" fmla="*/ 104680 w 1882044"/>
                <a:gd name="connsiteY1" fmla="*/ 0 h 1073943"/>
                <a:gd name="connsiteX2" fmla="*/ 0 w 1882044"/>
                <a:gd name="connsiteY2" fmla="*/ 104680 h 1073943"/>
                <a:gd name="connsiteX3" fmla="*/ 0 w 1882044"/>
                <a:gd name="connsiteY3" fmla="*/ 1073944 h 1073943"/>
                <a:gd name="connsiteX4" fmla="*/ 1882045 w 1882044"/>
                <a:gd name="connsiteY4" fmla="*/ 1073944 h 1073943"/>
                <a:gd name="connsiteX5" fmla="*/ 1882045 w 1882044"/>
                <a:gd name="connsiteY5" fmla="*/ 104680 h 1073943"/>
                <a:gd name="connsiteX6" fmla="*/ 1777365 w 1882044"/>
                <a:gd name="connsiteY6" fmla="*/ 0 h 1073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2044" h="1073943">
                  <a:moveTo>
                    <a:pt x="1777460" y="0"/>
                  </a:moveTo>
                  <a:lnTo>
                    <a:pt x="104680" y="0"/>
                  </a:lnTo>
                  <a:cubicBezTo>
                    <a:pt x="46863" y="0"/>
                    <a:pt x="0" y="46863"/>
                    <a:pt x="0" y="104680"/>
                  </a:cubicBezTo>
                  <a:lnTo>
                    <a:pt x="0" y="1073944"/>
                  </a:lnTo>
                  <a:lnTo>
                    <a:pt x="1882045" y="1073944"/>
                  </a:lnTo>
                  <a:lnTo>
                    <a:pt x="1882045" y="104680"/>
                  </a:lnTo>
                  <a:cubicBezTo>
                    <a:pt x="1882045" y="46863"/>
                    <a:pt x="1835182" y="0"/>
                    <a:pt x="1777365" y="0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5" name="Forma libre: forma 474">
              <a:extLst>
                <a:ext uri="{FF2B5EF4-FFF2-40B4-BE49-F238E27FC236}">
                  <a16:creationId xmlns:a16="http://schemas.microsoft.com/office/drawing/2014/main" id="{CA181A9B-9AC6-4970-9510-F049B334C2FB}"/>
                </a:ext>
              </a:extLst>
            </p:cNvPr>
            <p:cNvSpPr/>
            <p:nvPr/>
          </p:nvSpPr>
          <p:spPr>
            <a:xfrm>
              <a:off x="6040374" y="3761422"/>
              <a:ext cx="107441" cy="107441"/>
            </a:xfrm>
            <a:custGeom>
              <a:avLst/>
              <a:gdLst>
                <a:gd name="connsiteX0" fmla="*/ 107442 w 107441"/>
                <a:gd name="connsiteY0" fmla="*/ 53721 h 107441"/>
                <a:gd name="connsiteX1" fmla="*/ 53721 w 107441"/>
                <a:gd name="connsiteY1" fmla="*/ 107442 h 107441"/>
                <a:gd name="connsiteX2" fmla="*/ 0 w 107441"/>
                <a:gd name="connsiteY2" fmla="*/ 53721 h 107441"/>
                <a:gd name="connsiteX3" fmla="*/ 53721 w 107441"/>
                <a:gd name="connsiteY3" fmla="*/ 0 h 107441"/>
                <a:gd name="connsiteX4" fmla="*/ 107442 w 107441"/>
                <a:gd name="connsiteY4" fmla="*/ 53721 h 107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441" h="107441">
                  <a:moveTo>
                    <a:pt x="107442" y="53721"/>
                  </a:moveTo>
                  <a:cubicBezTo>
                    <a:pt x="107442" y="83439"/>
                    <a:pt x="83439" y="107442"/>
                    <a:pt x="53721" y="107442"/>
                  </a:cubicBezTo>
                  <a:cubicBezTo>
                    <a:pt x="24003" y="107442"/>
                    <a:pt x="0" y="83344"/>
                    <a:pt x="0" y="53721"/>
                  </a:cubicBezTo>
                  <a:cubicBezTo>
                    <a:pt x="0" y="24098"/>
                    <a:pt x="24098" y="0"/>
                    <a:pt x="53721" y="0"/>
                  </a:cubicBezTo>
                  <a:cubicBezTo>
                    <a:pt x="83344" y="0"/>
                    <a:pt x="107442" y="24098"/>
                    <a:pt x="107442" y="53721"/>
                  </a:cubicBezTo>
                  <a:close/>
                </a:path>
              </a:pathLst>
            </a:custGeom>
            <a:solidFill>
              <a:srgbClr val="DDDD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476" name="Gráfico 119">
              <a:extLst>
                <a:ext uri="{FF2B5EF4-FFF2-40B4-BE49-F238E27FC236}">
                  <a16:creationId xmlns:a16="http://schemas.microsoft.com/office/drawing/2014/main" id="{8F8B033D-D316-499E-A8EE-7641FD05C10C}"/>
                </a:ext>
              </a:extLst>
            </p:cNvPr>
            <p:cNvGrpSpPr/>
            <p:nvPr/>
          </p:nvGrpSpPr>
          <p:grpSpPr>
            <a:xfrm>
              <a:off x="5281612" y="2747390"/>
              <a:ext cx="1628584" cy="117633"/>
              <a:chOff x="5281612" y="2747390"/>
              <a:chExt cx="1628584" cy="117633"/>
            </a:xfrm>
            <a:solidFill>
              <a:srgbClr val="6774FF"/>
            </a:solidFill>
          </p:grpSpPr>
          <p:sp>
            <p:nvSpPr>
              <p:cNvPr id="556" name="Forma libre: forma 555">
                <a:extLst>
                  <a:ext uri="{FF2B5EF4-FFF2-40B4-BE49-F238E27FC236}">
                    <a16:creationId xmlns:a16="http://schemas.microsoft.com/office/drawing/2014/main" id="{03B1DB83-454D-43AB-8932-175533B88672}"/>
                  </a:ext>
                </a:extLst>
              </p:cNvPr>
              <p:cNvSpPr/>
              <p:nvPr/>
            </p:nvSpPr>
            <p:spPr>
              <a:xfrm>
                <a:off x="5281612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57" name="Forma libre: forma 556">
                <a:extLst>
                  <a:ext uri="{FF2B5EF4-FFF2-40B4-BE49-F238E27FC236}">
                    <a16:creationId xmlns:a16="http://schemas.microsoft.com/office/drawing/2014/main" id="{BCAB7647-B6DA-446D-9625-5290512363AF}"/>
                  </a:ext>
                </a:extLst>
              </p:cNvPr>
              <p:cNvSpPr/>
              <p:nvPr/>
            </p:nvSpPr>
            <p:spPr>
              <a:xfrm>
                <a:off x="5369337" y="2747390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2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58" name="Forma libre: forma 557">
                <a:extLst>
                  <a:ext uri="{FF2B5EF4-FFF2-40B4-BE49-F238E27FC236}">
                    <a16:creationId xmlns:a16="http://schemas.microsoft.com/office/drawing/2014/main" id="{D27D3057-982B-4B72-A0B5-635A9D244B45}"/>
                  </a:ext>
                </a:extLst>
              </p:cNvPr>
              <p:cNvSpPr/>
              <p:nvPr/>
            </p:nvSpPr>
            <p:spPr>
              <a:xfrm>
                <a:off x="5464302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59" name="Forma libre: forma 558">
                <a:extLst>
                  <a:ext uri="{FF2B5EF4-FFF2-40B4-BE49-F238E27FC236}">
                    <a16:creationId xmlns:a16="http://schemas.microsoft.com/office/drawing/2014/main" id="{98C068F8-ADA2-47D2-8B17-F10BDD03D157}"/>
                  </a:ext>
                </a:extLst>
              </p:cNvPr>
              <p:cNvSpPr/>
              <p:nvPr/>
            </p:nvSpPr>
            <p:spPr>
              <a:xfrm>
                <a:off x="5551932" y="2747390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2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5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60" name="Forma libre: forma 559">
                <a:extLst>
                  <a:ext uri="{FF2B5EF4-FFF2-40B4-BE49-F238E27FC236}">
                    <a16:creationId xmlns:a16="http://schemas.microsoft.com/office/drawing/2014/main" id="{9B7054DD-31E4-41A5-80FD-77CECDDE34D3}"/>
                  </a:ext>
                </a:extLst>
              </p:cNvPr>
              <p:cNvSpPr/>
              <p:nvPr/>
            </p:nvSpPr>
            <p:spPr>
              <a:xfrm>
                <a:off x="5646896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61" name="Forma libre: forma 560">
                <a:extLst>
                  <a:ext uri="{FF2B5EF4-FFF2-40B4-BE49-F238E27FC236}">
                    <a16:creationId xmlns:a16="http://schemas.microsoft.com/office/drawing/2014/main" id="{A4476CC0-EA69-4A21-87B0-B8FE0F1647FA}"/>
                  </a:ext>
                </a:extLst>
              </p:cNvPr>
              <p:cNvSpPr/>
              <p:nvPr/>
            </p:nvSpPr>
            <p:spPr>
              <a:xfrm>
                <a:off x="5734621" y="2747390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814 w 79819"/>
                  <a:gd name="connsiteY15" fmla="*/ 19622 h 117633"/>
                  <a:gd name="connsiteX16" fmla="*/ 27622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4" y="19622"/>
                    </a:cubicBezTo>
                    <a:cubicBezTo>
                      <a:pt x="34290" y="19622"/>
                      <a:pt x="30099" y="22670"/>
                      <a:pt x="27622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62" name="Forma libre: forma 561">
                <a:extLst>
                  <a:ext uri="{FF2B5EF4-FFF2-40B4-BE49-F238E27FC236}">
                    <a16:creationId xmlns:a16="http://schemas.microsoft.com/office/drawing/2014/main" id="{DE451203-850D-455B-ABC0-C0DFBDFB6C88}"/>
                  </a:ext>
                </a:extLst>
              </p:cNvPr>
              <p:cNvSpPr/>
              <p:nvPr/>
            </p:nvSpPr>
            <p:spPr>
              <a:xfrm>
                <a:off x="5829490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63" name="Forma libre: forma 562">
                <a:extLst>
                  <a:ext uri="{FF2B5EF4-FFF2-40B4-BE49-F238E27FC236}">
                    <a16:creationId xmlns:a16="http://schemas.microsoft.com/office/drawing/2014/main" id="{DFF880FE-C711-49B3-A20B-AA85187B278E}"/>
                  </a:ext>
                </a:extLst>
              </p:cNvPr>
              <p:cNvSpPr/>
              <p:nvPr/>
            </p:nvSpPr>
            <p:spPr>
              <a:xfrm>
                <a:off x="5917215" y="2747390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2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5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64" name="Forma libre: forma 563">
                <a:extLst>
                  <a:ext uri="{FF2B5EF4-FFF2-40B4-BE49-F238E27FC236}">
                    <a16:creationId xmlns:a16="http://schemas.microsoft.com/office/drawing/2014/main" id="{35C73141-6BFE-403F-B639-8A2B86DDB5A3}"/>
                  </a:ext>
                </a:extLst>
              </p:cNvPr>
              <p:cNvSpPr/>
              <p:nvPr/>
            </p:nvSpPr>
            <p:spPr>
              <a:xfrm>
                <a:off x="6012179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65" name="Forma libre: forma 564">
                <a:extLst>
                  <a:ext uri="{FF2B5EF4-FFF2-40B4-BE49-F238E27FC236}">
                    <a16:creationId xmlns:a16="http://schemas.microsoft.com/office/drawing/2014/main" id="{C73D723C-52A4-4888-BE2A-FD034DC0085E}"/>
                  </a:ext>
                </a:extLst>
              </p:cNvPr>
              <p:cNvSpPr/>
              <p:nvPr/>
            </p:nvSpPr>
            <p:spPr>
              <a:xfrm>
                <a:off x="6099810" y="2747390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2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5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66" name="Forma libre: forma 565">
                <a:extLst>
                  <a:ext uri="{FF2B5EF4-FFF2-40B4-BE49-F238E27FC236}">
                    <a16:creationId xmlns:a16="http://schemas.microsoft.com/office/drawing/2014/main" id="{F460FEB0-F414-4143-9FAC-8806D903D123}"/>
                  </a:ext>
                </a:extLst>
              </p:cNvPr>
              <p:cNvSpPr/>
              <p:nvPr/>
            </p:nvSpPr>
            <p:spPr>
              <a:xfrm>
                <a:off x="6194774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67" name="Forma libre: forma 566">
                <a:extLst>
                  <a:ext uri="{FF2B5EF4-FFF2-40B4-BE49-F238E27FC236}">
                    <a16:creationId xmlns:a16="http://schemas.microsoft.com/office/drawing/2014/main" id="{A9E7B52B-7F25-4DBC-8146-B828C28F3A70}"/>
                  </a:ext>
                </a:extLst>
              </p:cNvPr>
              <p:cNvSpPr/>
              <p:nvPr/>
            </p:nvSpPr>
            <p:spPr>
              <a:xfrm>
                <a:off x="6282499" y="2747390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2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68" name="Forma libre: forma 567">
                <a:extLst>
                  <a:ext uri="{FF2B5EF4-FFF2-40B4-BE49-F238E27FC236}">
                    <a16:creationId xmlns:a16="http://schemas.microsoft.com/office/drawing/2014/main" id="{AEF0C0CD-6FC0-4F39-97B1-7D7985BB1948}"/>
                  </a:ext>
                </a:extLst>
              </p:cNvPr>
              <p:cNvSpPr/>
              <p:nvPr/>
            </p:nvSpPr>
            <p:spPr>
              <a:xfrm>
                <a:off x="6377368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69" name="Forma libre: forma 568">
                <a:extLst>
                  <a:ext uri="{FF2B5EF4-FFF2-40B4-BE49-F238E27FC236}">
                    <a16:creationId xmlns:a16="http://schemas.microsoft.com/office/drawing/2014/main" id="{C8715695-AB3E-43A0-9CF4-3AC237EEEFA1}"/>
                  </a:ext>
                </a:extLst>
              </p:cNvPr>
              <p:cNvSpPr/>
              <p:nvPr/>
            </p:nvSpPr>
            <p:spPr>
              <a:xfrm>
                <a:off x="6465093" y="2747390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2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5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70" name="Forma libre: forma 569">
                <a:extLst>
                  <a:ext uri="{FF2B5EF4-FFF2-40B4-BE49-F238E27FC236}">
                    <a16:creationId xmlns:a16="http://schemas.microsoft.com/office/drawing/2014/main" id="{7D627FC2-35EB-4D8F-BF00-273F8585F2F5}"/>
                  </a:ext>
                </a:extLst>
              </p:cNvPr>
              <p:cNvSpPr/>
              <p:nvPr/>
            </p:nvSpPr>
            <p:spPr>
              <a:xfrm>
                <a:off x="6560058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71" name="Forma libre: forma 570">
                <a:extLst>
                  <a:ext uri="{FF2B5EF4-FFF2-40B4-BE49-F238E27FC236}">
                    <a16:creationId xmlns:a16="http://schemas.microsoft.com/office/drawing/2014/main" id="{7CBB1FB9-45FC-4D11-AE8B-84A182600D23}"/>
                  </a:ext>
                </a:extLst>
              </p:cNvPr>
              <p:cNvSpPr/>
              <p:nvPr/>
            </p:nvSpPr>
            <p:spPr>
              <a:xfrm>
                <a:off x="6647687" y="2747390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2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72" name="Forma libre: forma 571">
                <a:extLst>
                  <a:ext uri="{FF2B5EF4-FFF2-40B4-BE49-F238E27FC236}">
                    <a16:creationId xmlns:a16="http://schemas.microsoft.com/office/drawing/2014/main" id="{7A2F9679-47F1-410E-AB29-C83D420F5C71}"/>
                  </a:ext>
                </a:extLst>
              </p:cNvPr>
              <p:cNvSpPr/>
              <p:nvPr/>
            </p:nvSpPr>
            <p:spPr>
              <a:xfrm>
                <a:off x="6742652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73" name="Forma libre: forma 572">
                <a:extLst>
                  <a:ext uri="{FF2B5EF4-FFF2-40B4-BE49-F238E27FC236}">
                    <a16:creationId xmlns:a16="http://schemas.microsoft.com/office/drawing/2014/main" id="{AFECE337-4759-48AA-8DDC-9F26D9E1E2BF}"/>
                  </a:ext>
                </a:extLst>
              </p:cNvPr>
              <p:cNvSpPr/>
              <p:nvPr/>
            </p:nvSpPr>
            <p:spPr>
              <a:xfrm>
                <a:off x="6830377" y="2747390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5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2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5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339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5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477" name="Gráfico 119">
              <a:extLst>
                <a:ext uri="{FF2B5EF4-FFF2-40B4-BE49-F238E27FC236}">
                  <a16:creationId xmlns:a16="http://schemas.microsoft.com/office/drawing/2014/main" id="{FF1F20AD-045A-4142-A619-A7CFA870F4E6}"/>
                </a:ext>
              </a:extLst>
            </p:cNvPr>
            <p:cNvGrpSpPr/>
            <p:nvPr/>
          </p:nvGrpSpPr>
          <p:grpSpPr>
            <a:xfrm>
              <a:off x="5277992" y="2918269"/>
              <a:ext cx="1612677" cy="117633"/>
              <a:chOff x="5277992" y="2918269"/>
              <a:chExt cx="1612677" cy="117633"/>
            </a:xfrm>
            <a:solidFill>
              <a:srgbClr val="6774FF"/>
            </a:solidFill>
          </p:grpSpPr>
          <p:sp>
            <p:nvSpPr>
              <p:cNvPr id="538" name="Forma libre: forma 537">
                <a:extLst>
                  <a:ext uri="{FF2B5EF4-FFF2-40B4-BE49-F238E27FC236}">
                    <a16:creationId xmlns:a16="http://schemas.microsoft.com/office/drawing/2014/main" id="{9963E564-0BC5-4C1C-9A2D-B9E4D07759D2}"/>
                  </a:ext>
                </a:extLst>
              </p:cNvPr>
              <p:cNvSpPr/>
              <p:nvPr/>
            </p:nvSpPr>
            <p:spPr>
              <a:xfrm>
                <a:off x="5277992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4 w 79819"/>
                  <a:gd name="connsiteY11" fmla="*/ 98203 h 117633"/>
                  <a:gd name="connsiteX12" fmla="*/ 52007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39" name="Forma libre: forma 538">
                <a:extLst>
                  <a:ext uri="{FF2B5EF4-FFF2-40B4-BE49-F238E27FC236}">
                    <a16:creationId xmlns:a16="http://schemas.microsoft.com/office/drawing/2014/main" id="{7F3156A2-06DB-4A2F-9F9B-7B302D36420B}"/>
                  </a:ext>
                </a:extLst>
              </p:cNvPr>
              <p:cNvSpPr/>
              <p:nvPr/>
            </p:nvSpPr>
            <p:spPr>
              <a:xfrm>
                <a:off x="5372957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40" name="Forma libre: forma 539">
                <a:extLst>
                  <a:ext uri="{FF2B5EF4-FFF2-40B4-BE49-F238E27FC236}">
                    <a16:creationId xmlns:a16="http://schemas.microsoft.com/office/drawing/2014/main" id="{11E6B588-206B-4763-98FD-4B317E5E70F9}"/>
                  </a:ext>
                </a:extLst>
              </p:cNvPr>
              <p:cNvSpPr/>
              <p:nvPr/>
            </p:nvSpPr>
            <p:spPr>
              <a:xfrm>
                <a:off x="5460682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41" name="Forma libre: forma 540">
                <a:extLst>
                  <a:ext uri="{FF2B5EF4-FFF2-40B4-BE49-F238E27FC236}">
                    <a16:creationId xmlns:a16="http://schemas.microsoft.com/office/drawing/2014/main" id="{4C6688C0-CFC3-46B4-B670-071F45B6A460}"/>
                  </a:ext>
                </a:extLst>
              </p:cNvPr>
              <p:cNvSpPr/>
              <p:nvPr/>
            </p:nvSpPr>
            <p:spPr>
              <a:xfrm>
                <a:off x="5555551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42" name="Forma libre: forma 541">
                <a:extLst>
                  <a:ext uri="{FF2B5EF4-FFF2-40B4-BE49-F238E27FC236}">
                    <a16:creationId xmlns:a16="http://schemas.microsoft.com/office/drawing/2014/main" id="{02C43FE9-E3DE-4A8B-A129-7A015FD7D7F9}"/>
                  </a:ext>
                </a:extLst>
              </p:cNvPr>
              <p:cNvSpPr/>
              <p:nvPr/>
            </p:nvSpPr>
            <p:spPr>
              <a:xfrm>
                <a:off x="5643276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099" y="19621"/>
                      <a:pt x="30004" y="22669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43" name="Forma libre: forma 542">
                <a:extLst>
                  <a:ext uri="{FF2B5EF4-FFF2-40B4-BE49-F238E27FC236}">
                    <a16:creationId xmlns:a16="http://schemas.microsoft.com/office/drawing/2014/main" id="{6A251A70-F191-46BF-B163-3B6AD2F58186}"/>
                  </a:ext>
                </a:extLst>
              </p:cNvPr>
              <p:cNvSpPr/>
              <p:nvPr/>
            </p:nvSpPr>
            <p:spPr>
              <a:xfrm>
                <a:off x="5738240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44" name="Forma libre: forma 543">
                <a:extLst>
                  <a:ext uri="{FF2B5EF4-FFF2-40B4-BE49-F238E27FC236}">
                    <a16:creationId xmlns:a16="http://schemas.microsoft.com/office/drawing/2014/main" id="{24B1C145-9B6E-499E-978A-7FE886AC3EAD}"/>
                  </a:ext>
                </a:extLst>
              </p:cNvPr>
              <p:cNvSpPr/>
              <p:nvPr/>
            </p:nvSpPr>
            <p:spPr>
              <a:xfrm>
                <a:off x="5825870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45" name="Forma libre: forma 544">
                <a:extLst>
                  <a:ext uri="{FF2B5EF4-FFF2-40B4-BE49-F238E27FC236}">
                    <a16:creationId xmlns:a16="http://schemas.microsoft.com/office/drawing/2014/main" id="{FA741529-3FD7-49A0-BA8C-172B53C992BA}"/>
                  </a:ext>
                </a:extLst>
              </p:cNvPr>
              <p:cNvSpPr/>
              <p:nvPr/>
            </p:nvSpPr>
            <p:spPr>
              <a:xfrm>
                <a:off x="5920835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46" name="Forma libre: forma 545">
                <a:extLst>
                  <a:ext uri="{FF2B5EF4-FFF2-40B4-BE49-F238E27FC236}">
                    <a16:creationId xmlns:a16="http://schemas.microsoft.com/office/drawing/2014/main" id="{565E3D41-EC09-410B-8912-905A9547D90C}"/>
                  </a:ext>
                </a:extLst>
              </p:cNvPr>
              <p:cNvSpPr/>
              <p:nvPr/>
            </p:nvSpPr>
            <p:spPr>
              <a:xfrm>
                <a:off x="6008560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815" y="19621"/>
                    </a:cubicBezTo>
                    <a:cubicBezTo>
                      <a:pt x="34290" y="19621"/>
                      <a:pt x="30099" y="22669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47" name="Forma libre: forma 546">
                <a:extLst>
                  <a:ext uri="{FF2B5EF4-FFF2-40B4-BE49-F238E27FC236}">
                    <a16:creationId xmlns:a16="http://schemas.microsoft.com/office/drawing/2014/main" id="{4FDB5379-16FB-4CEF-BCE8-1EC6D581BC65}"/>
                  </a:ext>
                </a:extLst>
              </p:cNvPr>
              <p:cNvSpPr/>
              <p:nvPr/>
            </p:nvSpPr>
            <p:spPr>
              <a:xfrm>
                <a:off x="6103429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48" name="Forma libre: forma 547">
                <a:extLst>
                  <a:ext uri="{FF2B5EF4-FFF2-40B4-BE49-F238E27FC236}">
                    <a16:creationId xmlns:a16="http://schemas.microsoft.com/office/drawing/2014/main" id="{62C252D6-DF28-46EC-908B-4C23972F0492}"/>
                  </a:ext>
                </a:extLst>
              </p:cNvPr>
              <p:cNvSpPr/>
              <p:nvPr/>
            </p:nvSpPr>
            <p:spPr>
              <a:xfrm>
                <a:off x="6191154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813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49" name="Forma libre: forma 548">
                <a:extLst>
                  <a:ext uri="{FF2B5EF4-FFF2-40B4-BE49-F238E27FC236}">
                    <a16:creationId xmlns:a16="http://schemas.microsoft.com/office/drawing/2014/main" id="{426AF99F-24E7-4D42-A3C3-AFA06356BB99}"/>
                  </a:ext>
                </a:extLst>
              </p:cNvPr>
              <p:cNvSpPr/>
              <p:nvPr/>
            </p:nvSpPr>
            <p:spPr>
              <a:xfrm>
                <a:off x="6286118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50" name="Forma libre: forma 549">
                <a:extLst>
                  <a:ext uri="{FF2B5EF4-FFF2-40B4-BE49-F238E27FC236}">
                    <a16:creationId xmlns:a16="http://schemas.microsoft.com/office/drawing/2014/main" id="{306C1339-E014-4097-9C1B-602046455427}"/>
                  </a:ext>
                </a:extLst>
              </p:cNvPr>
              <p:cNvSpPr/>
              <p:nvPr/>
            </p:nvSpPr>
            <p:spPr>
              <a:xfrm>
                <a:off x="6373749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4 w 79914"/>
                  <a:gd name="connsiteY15" fmla="*/ 19621 h 117633"/>
                  <a:gd name="connsiteX16" fmla="*/ 27622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814" y="19621"/>
                    </a:cubicBezTo>
                    <a:cubicBezTo>
                      <a:pt x="34290" y="19621"/>
                      <a:pt x="30099" y="22669"/>
                      <a:pt x="27622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51" name="Forma libre: forma 550">
                <a:extLst>
                  <a:ext uri="{FF2B5EF4-FFF2-40B4-BE49-F238E27FC236}">
                    <a16:creationId xmlns:a16="http://schemas.microsoft.com/office/drawing/2014/main" id="{4B301BFD-9536-44E1-8316-F6267CCA3E30}"/>
                  </a:ext>
                </a:extLst>
              </p:cNvPr>
              <p:cNvSpPr/>
              <p:nvPr/>
            </p:nvSpPr>
            <p:spPr>
              <a:xfrm>
                <a:off x="6468713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52" name="Forma libre: forma 551">
                <a:extLst>
                  <a:ext uri="{FF2B5EF4-FFF2-40B4-BE49-F238E27FC236}">
                    <a16:creationId xmlns:a16="http://schemas.microsoft.com/office/drawing/2014/main" id="{91A16CA1-93B0-493C-A9D5-4F8E6E5691EC}"/>
                  </a:ext>
                </a:extLst>
              </p:cNvPr>
              <p:cNvSpPr/>
              <p:nvPr/>
            </p:nvSpPr>
            <p:spPr>
              <a:xfrm>
                <a:off x="6556438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8" y="24003"/>
                      <a:pt x="9716" y="14383"/>
                    </a:cubicBezTo>
                    <a:cubicBezTo>
                      <a:pt x="16192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53" name="Forma libre: forma 552">
                <a:extLst>
                  <a:ext uri="{FF2B5EF4-FFF2-40B4-BE49-F238E27FC236}">
                    <a16:creationId xmlns:a16="http://schemas.microsoft.com/office/drawing/2014/main" id="{8D7659C5-0F26-46E1-95CA-3D876B0882A4}"/>
                  </a:ext>
                </a:extLst>
              </p:cNvPr>
              <p:cNvSpPr/>
              <p:nvPr/>
            </p:nvSpPr>
            <p:spPr>
              <a:xfrm>
                <a:off x="6651307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54" name="Forma libre: forma 553">
                <a:extLst>
                  <a:ext uri="{FF2B5EF4-FFF2-40B4-BE49-F238E27FC236}">
                    <a16:creationId xmlns:a16="http://schemas.microsoft.com/office/drawing/2014/main" id="{BD3B5BA8-8E4B-4DD8-9F5E-6AA27384D54C}"/>
                  </a:ext>
                </a:extLst>
              </p:cNvPr>
              <p:cNvSpPr/>
              <p:nvPr/>
            </p:nvSpPr>
            <p:spPr>
              <a:xfrm>
                <a:off x="6739032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55" name="Forma libre: forma 554">
                <a:extLst>
                  <a:ext uri="{FF2B5EF4-FFF2-40B4-BE49-F238E27FC236}">
                    <a16:creationId xmlns:a16="http://schemas.microsoft.com/office/drawing/2014/main" id="{727AEE9B-EEA5-4A5A-AA71-24DCA4FB3449}"/>
                  </a:ext>
                </a:extLst>
              </p:cNvPr>
              <p:cNvSpPr/>
              <p:nvPr/>
            </p:nvSpPr>
            <p:spPr>
              <a:xfrm>
                <a:off x="6833996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478" name="Gráfico 119">
              <a:extLst>
                <a:ext uri="{FF2B5EF4-FFF2-40B4-BE49-F238E27FC236}">
                  <a16:creationId xmlns:a16="http://schemas.microsoft.com/office/drawing/2014/main" id="{6341CD4F-EF72-44BE-A4D8-A631930B4868}"/>
                </a:ext>
              </a:extLst>
            </p:cNvPr>
            <p:cNvGrpSpPr/>
            <p:nvPr/>
          </p:nvGrpSpPr>
          <p:grpSpPr>
            <a:xfrm>
              <a:off x="5281612" y="3079908"/>
              <a:ext cx="1628584" cy="117633"/>
              <a:chOff x="5281612" y="3079908"/>
              <a:chExt cx="1628584" cy="117633"/>
            </a:xfrm>
            <a:solidFill>
              <a:srgbClr val="6774FF"/>
            </a:solidFill>
          </p:grpSpPr>
          <p:sp>
            <p:nvSpPr>
              <p:cNvPr id="520" name="Forma libre: forma 519">
                <a:extLst>
                  <a:ext uri="{FF2B5EF4-FFF2-40B4-BE49-F238E27FC236}">
                    <a16:creationId xmlns:a16="http://schemas.microsoft.com/office/drawing/2014/main" id="{68E47197-9688-4A3B-B433-92D2DCA314C3}"/>
                  </a:ext>
                </a:extLst>
              </p:cNvPr>
              <p:cNvSpPr/>
              <p:nvPr/>
            </p:nvSpPr>
            <p:spPr>
              <a:xfrm>
                <a:off x="5281612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21" name="Forma libre: forma 520">
                <a:extLst>
                  <a:ext uri="{FF2B5EF4-FFF2-40B4-BE49-F238E27FC236}">
                    <a16:creationId xmlns:a16="http://schemas.microsoft.com/office/drawing/2014/main" id="{D24E6920-232D-4D51-9188-F448CE9AE6CB}"/>
                  </a:ext>
                </a:extLst>
              </p:cNvPr>
              <p:cNvSpPr/>
              <p:nvPr/>
            </p:nvSpPr>
            <p:spPr>
              <a:xfrm>
                <a:off x="5369337" y="3079908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2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22" name="Forma libre: forma 521">
                <a:extLst>
                  <a:ext uri="{FF2B5EF4-FFF2-40B4-BE49-F238E27FC236}">
                    <a16:creationId xmlns:a16="http://schemas.microsoft.com/office/drawing/2014/main" id="{80764404-221D-4CBE-AE0A-B268BC2F38E6}"/>
                  </a:ext>
                </a:extLst>
              </p:cNvPr>
              <p:cNvSpPr/>
              <p:nvPr/>
            </p:nvSpPr>
            <p:spPr>
              <a:xfrm>
                <a:off x="5464302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23" name="Forma libre: forma 522">
                <a:extLst>
                  <a:ext uri="{FF2B5EF4-FFF2-40B4-BE49-F238E27FC236}">
                    <a16:creationId xmlns:a16="http://schemas.microsoft.com/office/drawing/2014/main" id="{63417848-2CEF-46C4-9C1E-C24D62CB6B10}"/>
                  </a:ext>
                </a:extLst>
              </p:cNvPr>
              <p:cNvSpPr/>
              <p:nvPr/>
            </p:nvSpPr>
            <p:spPr>
              <a:xfrm>
                <a:off x="5551932" y="3079908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2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24" name="Forma libre: forma 523">
                <a:extLst>
                  <a:ext uri="{FF2B5EF4-FFF2-40B4-BE49-F238E27FC236}">
                    <a16:creationId xmlns:a16="http://schemas.microsoft.com/office/drawing/2014/main" id="{576F2A49-8BFF-4CA5-8430-2304BF9864A0}"/>
                  </a:ext>
                </a:extLst>
              </p:cNvPr>
              <p:cNvSpPr/>
              <p:nvPr/>
            </p:nvSpPr>
            <p:spPr>
              <a:xfrm>
                <a:off x="5646896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25" name="Forma libre: forma 524">
                <a:extLst>
                  <a:ext uri="{FF2B5EF4-FFF2-40B4-BE49-F238E27FC236}">
                    <a16:creationId xmlns:a16="http://schemas.microsoft.com/office/drawing/2014/main" id="{95540C54-3A05-488D-9CCE-4461BB1B8488}"/>
                  </a:ext>
                </a:extLst>
              </p:cNvPr>
              <p:cNvSpPr/>
              <p:nvPr/>
            </p:nvSpPr>
            <p:spPr>
              <a:xfrm>
                <a:off x="5734621" y="3079908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814 w 79819"/>
                  <a:gd name="connsiteY15" fmla="*/ 19622 h 117633"/>
                  <a:gd name="connsiteX16" fmla="*/ 27622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4" y="19622"/>
                    </a:cubicBezTo>
                    <a:cubicBezTo>
                      <a:pt x="34290" y="19622"/>
                      <a:pt x="30099" y="22670"/>
                      <a:pt x="27622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26" name="Forma libre: forma 525">
                <a:extLst>
                  <a:ext uri="{FF2B5EF4-FFF2-40B4-BE49-F238E27FC236}">
                    <a16:creationId xmlns:a16="http://schemas.microsoft.com/office/drawing/2014/main" id="{7FE1CBA6-2440-45D5-BC21-A28B73F558A9}"/>
                  </a:ext>
                </a:extLst>
              </p:cNvPr>
              <p:cNvSpPr/>
              <p:nvPr/>
            </p:nvSpPr>
            <p:spPr>
              <a:xfrm>
                <a:off x="5829490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27" name="Forma libre: forma 526">
                <a:extLst>
                  <a:ext uri="{FF2B5EF4-FFF2-40B4-BE49-F238E27FC236}">
                    <a16:creationId xmlns:a16="http://schemas.microsoft.com/office/drawing/2014/main" id="{851BA128-7266-4C25-8A6B-EA6A963C98B1}"/>
                  </a:ext>
                </a:extLst>
              </p:cNvPr>
              <p:cNvSpPr/>
              <p:nvPr/>
            </p:nvSpPr>
            <p:spPr>
              <a:xfrm>
                <a:off x="5917215" y="3079908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2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28" name="Forma libre: forma 527">
                <a:extLst>
                  <a:ext uri="{FF2B5EF4-FFF2-40B4-BE49-F238E27FC236}">
                    <a16:creationId xmlns:a16="http://schemas.microsoft.com/office/drawing/2014/main" id="{C4522BB3-AD91-4074-8A3D-C14DD1BA723E}"/>
                  </a:ext>
                </a:extLst>
              </p:cNvPr>
              <p:cNvSpPr/>
              <p:nvPr/>
            </p:nvSpPr>
            <p:spPr>
              <a:xfrm>
                <a:off x="6012179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29" name="Forma libre: forma 528">
                <a:extLst>
                  <a:ext uri="{FF2B5EF4-FFF2-40B4-BE49-F238E27FC236}">
                    <a16:creationId xmlns:a16="http://schemas.microsoft.com/office/drawing/2014/main" id="{6E095B9D-C06F-4533-B916-5FCC78902064}"/>
                  </a:ext>
                </a:extLst>
              </p:cNvPr>
              <p:cNvSpPr/>
              <p:nvPr/>
            </p:nvSpPr>
            <p:spPr>
              <a:xfrm>
                <a:off x="6099810" y="3079908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2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30" name="Forma libre: forma 529">
                <a:extLst>
                  <a:ext uri="{FF2B5EF4-FFF2-40B4-BE49-F238E27FC236}">
                    <a16:creationId xmlns:a16="http://schemas.microsoft.com/office/drawing/2014/main" id="{71951840-6FED-448D-803D-494376072DFC}"/>
                  </a:ext>
                </a:extLst>
              </p:cNvPr>
              <p:cNvSpPr/>
              <p:nvPr/>
            </p:nvSpPr>
            <p:spPr>
              <a:xfrm>
                <a:off x="6194774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31" name="Forma libre: forma 530">
                <a:extLst>
                  <a:ext uri="{FF2B5EF4-FFF2-40B4-BE49-F238E27FC236}">
                    <a16:creationId xmlns:a16="http://schemas.microsoft.com/office/drawing/2014/main" id="{1865DA59-6120-41E7-938D-C68D84C9CF26}"/>
                  </a:ext>
                </a:extLst>
              </p:cNvPr>
              <p:cNvSpPr/>
              <p:nvPr/>
            </p:nvSpPr>
            <p:spPr>
              <a:xfrm>
                <a:off x="6282499" y="3079908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2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32" name="Forma libre: forma 531">
                <a:extLst>
                  <a:ext uri="{FF2B5EF4-FFF2-40B4-BE49-F238E27FC236}">
                    <a16:creationId xmlns:a16="http://schemas.microsoft.com/office/drawing/2014/main" id="{88CF2138-80BB-4118-B1CB-41561BBC3C99}"/>
                  </a:ext>
                </a:extLst>
              </p:cNvPr>
              <p:cNvSpPr/>
              <p:nvPr/>
            </p:nvSpPr>
            <p:spPr>
              <a:xfrm>
                <a:off x="6377368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33" name="Forma libre: forma 532">
                <a:extLst>
                  <a:ext uri="{FF2B5EF4-FFF2-40B4-BE49-F238E27FC236}">
                    <a16:creationId xmlns:a16="http://schemas.microsoft.com/office/drawing/2014/main" id="{F903A9E9-00EC-4B1F-99EB-911B338B1A26}"/>
                  </a:ext>
                </a:extLst>
              </p:cNvPr>
              <p:cNvSpPr/>
              <p:nvPr/>
            </p:nvSpPr>
            <p:spPr>
              <a:xfrm>
                <a:off x="6465093" y="3079908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2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34" name="Forma libre: forma 533">
                <a:extLst>
                  <a:ext uri="{FF2B5EF4-FFF2-40B4-BE49-F238E27FC236}">
                    <a16:creationId xmlns:a16="http://schemas.microsoft.com/office/drawing/2014/main" id="{5B9AF6E4-B26C-4667-A0ED-88C60B7AE78A}"/>
                  </a:ext>
                </a:extLst>
              </p:cNvPr>
              <p:cNvSpPr/>
              <p:nvPr/>
            </p:nvSpPr>
            <p:spPr>
              <a:xfrm>
                <a:off x="6560058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35" name="Forma libre: forma 534">
                <a:extLst>
                  <a:ext uri="{FF2B5EF4-FFF2-40B4-BE49-F238E27FC236}">
                    <a16:creationId xmlns:a16="http://schemas.microsoft.com/office/drawing/2014/main" id="{6F7C6A19-266B-4DEF-BF9C-4C79ACCC62A4}"/>
                  </a:ext>
                </a:extLst>
              </p:cNvPr>
              <p:cNvSpPr/>
              <p:nvPr/>
            </p:nvSpPr>
            <p:spPr>
              <a:xfrm>
                <a:off x="6647687" y="3079908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2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36" name="Forma libre: forma 535">
                <a:extLst>
                  <a:ext uri="{FF2B5EF4-FFF2-40B4-BE49-F238E27FC236}">
                    <a16:creationId xmlns:a16="http://schemas.microsoft.com/office/drawing/2014/main" id="{047967DB-DAF1-4C3B-9689-C3FE32208604}"/>
                  </a:ext>
                </a:extLst>
              </p:cNvPr>
              <p:cNvSpPr/>
              <p:nvPr/>
            </p:nvSpPr>
            <p:spPr>
              <a:xfrm>
                <a:off x="6742652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37" name="Forma libre: forma 536">
                <a:extLst>
                  <a:ext uri="{FF2B5EF4-FFF2-40B4-BE49-F238E27FC236}">
                    <a16:creationId xmlns:a16="http://schemas.microsoft.com/office/drawing/2014/main" id="{21C1BC8C-C0DD-47D0-A378-5B87A1BEBBCC}"/>
                  </a:ext>
                </a:extLst>
              </p:cNvPr>
              <p:cNvSpPr/>
              <p:nvPr/>
            </p:nvSpPr>
            <p:spPr>
              <a:xfrm>
                <a:off x="6830377" y="3079908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5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2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5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339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479" name="Gráfico 119">
              <a:extLst>
                <a:ext uri="{FF2B5EF4-FFF2-40B4-BE49-F238E27FC236}">
                  <a16:creationId xmlns:a16="http://schemas.microsoft.com/office/drawing/2014/main" id="{133696E3-CAE6-47C1-ABD2-6D42A064296D}"/>
                </a:ext>
              </a:extLst>
            </p:cNvPr>
            <p:cNvGrpSpPr/>
            <p:nvPr/>
          </p:nvGrpSpPr>
          <p:grpSpPr>
            <a:xfrm>
              <a:off x="5281612" y="3410235"/>
              <a:ext cx="1628584" cy="117633"/>
              <a:chOff x="5281612" y="3410235"/>
              <a:chExt cx="1628584" cy="117633"/>
            </a:xfrm>
            <a:solidFill>
              <a:srgbClr val="6774FF"/>
            </a:solidFill>
          </p:grpSpPr>
          <p:sp>
            <p:nvSpPr>
              <p:cNvPr id="502" name="Forma libre: forma 501">
                <a:extLst>
                  <a:ext uri="{FF2B5EF4-FFF2-40B4-BE49-F238E27FC236}">
                    <a16:creationId xmlns:a16="http://schemas.microsoft.com/office/drawing/2014/main" id="{35B950FC-FA37-40E6-8C6F-3E75DE8FBA42}"/>
                  </a:ext>
                </a:extLst>
              </p:cNvPr>
              <p:cNvSpPr/>
              <p:nvPr/>
            </p:nvSpPr>
            <p:spPr>
              <a:xfrm>
                <a:off x="5281612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3" name="Forma libre: forma 502">
                <a:extLst>
                  <a:ext uri="{FF2B5EF4-FFF2-40B4-BE49-F238E27FC236}">
                    <a16:creationId xmlns:a16="http://schemas.microsoft.com/office/drawing/2014/main" id="{18C9D652-440E-42C0-8C1B-6A35E5622B5F}"/>
                  </a:ext>
                </a:extLst>
              </p:cNvPr>
              <p:cNvSpPr/>
              <p:nvPr/>
            </p:nvSpPr>
            <p:spPr>
              <a:xfrm>
                <a:off x="5369337" y="3410235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5" y="19621"/>
                    </a:cubicBezTo>
                    <a:cubicBezTo>
                      <a:pt x="34290" y="19621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4" name="Forma libre: forma 503">
                <a:extLst>
                  <a:ext uri="{FF2B5EF4-FFF2-40B4-BE49-F238E27FC236}">
                    <a16:creationId xmlns:a16="http://schemas.microsoft.com/office/drawing/2014/main" id="{BAED3376-53D6-4B8C-A5EA-C46095F6B17F}"/>
                  </a:ext>
                </a:extLst>
              </p:cNvPr>
              <p:cNvSpPr/>
              <p:nvPr/>
            </p:nvSpPr>
            <p:spPr>
              <a:xfrm>
                <a:off x="5464302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5" name="Forma libre: forma 504">
                <a:extLst>
                  <a:ext uri="{FF2B5EF4-FFF2-40B4-BE49-F238E27FC236}">
                    <a16:creationId xmlns:a16="http://schemas.microsoft.com/office/drawing/2014/main" id="{84FB810F-2553-499E-8921-E0BC318C55CE}"/>
                  </a:ext>
                </a:extLst>
              </p:cNvPr>
              <p:cNvSpPr/>
              <p:nvPr/>
            </p:nvSpPr>
            <p:spPr>
              <a:xfrm>
                <a:off x="5551932" y="3410235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099" y="19621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6" name="Forma libre: forma 505">
                <a:extLst>
                  <a:ext uri="{FF2B5EF4-FFF2-40B4-BE49-F238E27FC236}">
                    <a16:creationId xmlns:a16="http://schemas.microsoft.com/office/drawing/2014/main" id="{6AA4B298-F480-4F0C-9616-CFE2E6F76D6D}"/>
                  </a:ext>
                </a:extLst>
              </p:cNvPr>
              <p:cNvSpPr/>
              <p:nvPr/>
            </p:nvSpPr>
            <p:spPr>
              <a:xfrm>
                <a:off x="5646896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7" name="Forma libre: forma 506">
                <a:extLst>
                  <a:ext uri="{FF2B5EF4-FFF2-40B4-BE49-F238E27FC236}">
                    <a16:creationId xmlns:a16="http://schemas.microsoft.com/office/drawing/2014/main" id="{C1A99B44-FAF0-4201-B4D7-8CA885020FEB}"/>
                  </a:ext>
                </a:extLst>
              </p:cNvPr>
              <p:cNvSpPr/>
              <p:nvPr/>
            </p:nvSpPr>
            <p:spPr>
              <a:xfrm>
                <a:off x="5734621" y="3410235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814 w 79819"/>
                  <a:gd name="connsiteY15" fmla="*/ 19621 h 117633"/>
                  <a:gd name="connsiteX16" fmla="*/ 27622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4" y="19621"/>
                    </a:cubicBezTo>
                    <a:cubicBezTo>
                      <a:pt x="34290" y="19621"/>
                      <a:pt x="30099" y="22670"/>
                      <a:pt x="27622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8" name="Forma libre: forma 507">
                <a:extLst>
                  <a:ext uri="{FF2B5EF4-FFF2-40B4-BE49-F238E27FC236}">
                    <a16:creationId xmlns:a16="http://schemas.microsoft.com/office/drawing/2014/main" id="{7933EA04-EFC7-4304-BFF3-58E6C5710604}"/>
                  </a:ext>
                </a:extLst>
              </p:cNvPr>
              <p:cNvSpPr/>
              <p:nvPr/>
            </p:nvSpPr>
            <p:spPr>
              <a:xfrm>
                <a:off x="5829490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9" name="Forma libre: forma 508">
                <a:extLst>
                  <a:ext uri="{FF2B5EF4-FFF2-40B4-BE49-F238E27FC236}">
                    <a16:creationId xmlns:a16="http://schemas.microsoft.com/office/drawing/2014/main" id="{424841E5-53E3-46F0-8FD5-4D546EC910E2}"/>
                  </a:ext>
                </a:extLst>
              </p:cNvPr>
              <p:cNvSpPr/>
              <p:nvPr/>
            </p:nvSpPr>
            <p:spPr>
              <a:xfrm>
                <a:off x="5917215" y="3410235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099" y="19621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0" name="Forma libre: forma 509">
                <a:extLst>
                  <a:ext uri="{FF2B5EF4-FFF2-40B4-BE49-F238E27FC236}">
                    <a16:creationId xmlns:a16="http://schemas.microsoft.com/office/drawing/2014/main" id="{28F98E6B-CAB7-4660-8085-992634E5B78F}"/>
                  </a:ext>
                </a:extLst>
              </p:cNvPr>
              <p:cNvSpPr/>
              <p:nvPr/>
            </p:nvSpPr>
            <p:spPr>
              <a:xfrm>
                <a:off x="6012179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1" name="Forma libre: forma 510">
                <a:extLst>
                  <a:ext uri="{FF2B5EF4-FFF2-40B4-BE49-F238E27FC236}">
                    <a16:creationId xmlns:a16="http://schemas.microsoft.com/office/drawing/2014/main" id="{483D1310-A790-4E99-9897-8AB686512ACF}"/>
                  </a:ext>
                </a:extLst>
              </p:cNvPr>
              <p:cNvSpPr/>
              <p:nvPr/>
            </p:nvSpPr>
            <p:spPr>
              <a:xfrm>
                <a:off x="6099810" y="3410235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100" y="19621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2" name="Forma libre: forma 511">
                <a:extLst>
                  <a:ext uri="{FF2B5EF4-FFF2-40B4-BE49-F238E27FC236}">
                    <a16:creationId xmlns:a16="http://schemas.microsoft.com/office/drawing/2014/main" id="{D513284B-324A-4D7E-BA7C-40CC98D7D4FA}"/>
                  </a:ext>
                </a:extLst>
              </p:cNvPr>
              <p:cNvSpPr/>
              <p:nvPr/>
            </p:nvSpPr>
            <p:spPr>
              <a:xfrm>
                <a:off x="6194774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3" name="Forma libre: forma 512">
                <a:extLst>
                  <a:ext uri="{FF2B5EF4-FFF2-40B4-BE49-F238E27FC236}">
                    <a16:creationId xmlns:a16="http://schemas.microsoft.com/office/drawing/2014/main" id="{71A6A1D7-0B5D-4B7B-AE2E-87BB0559D07A}"/>
                  </a:ext>
                </a:extLst>
              </p:cNvPr>
              <p:cNvSpPr/>
              <p:nvPr/>
            </p:nvSpPr>
            <p:spPr>
              <a:xfrm>
                <a:off x="6282499" y="3410235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5" y="19621"/>
                    </a:cubicBezTo>
                    <a:cubicBezTo>
                      <a:pt x="34290" y="19621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4" name="Forma libre: forma 513">
                <a:extLst>
                  <a:ext uri="{FF2B5EF4-FFF2-40B4-BE49-F238E27FC236}">
                    <a16:creationId xmlns:a16="http://schemas.microsoft.com/office/drawing/2014/main" id="{6D6208F2-9CE8-41EE-A0D8-3362F75FC3FD}"/>
                  </a:ext>
                </a:extLst>
              </p:cNvPr>
              <p:cNvSpPr/>
              <p:nvPr/>
            </p:nvSpPr>
            <p:spPr>
              <a:xfrm>
                <a:off x="6377368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5" name="Forma libre: forma 514">
                <a:extLst>
                  <a:ext uri="{FF2B5EF4-FFF2-40B4-BE49-F238E27FC236}">
                    <a16:creationId xmlns:a16="http://schemas.microsoft.com/office/drawing/2014/main" id="{D6162383-B9E8-4C8F-AD13-98AE514947E2}"/>
                  </a:ext>
                </a:extLst>
              </p:cNvPr>
              <p:cNvSpPr/>
              <p:nvPr/>
            </p:nvSpPr>
            <p:spPr>
              <a:xfrm>
                <a:off x="6465093" y="3410235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100" y="19621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6" name="Forma libre: forma 515">
                <a:extLst>
                  <a:ext uri="{FF2B5EF4-FFF2-40B4-BE49-F238E27FC236}">
                    <a16:creationId xmlns:a16="http://schemas.microsoft.com/office/drawing/2014/main" id="{DF167FBE-AAEA-45D9-A068-5F26FF704B6A}"/>
                  </a:ext>
                </a:extLst>
              </p:cNvPr>
              <p:cNvSpPr/>
              <p:nvPr/>
            </p:nvSpPr>
            <p:spPr>
              <a:xfrm>
                <a:off x="6560058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7" name="Forma libre: forma 516">
                <a:extLst>
                  <a:ext uri="{FF2B5EF4-FFF2-40B4-BE49-F238E27FC236}">
                    <a16:creationId xmlns:a16="http://schemas.microsoft.com/office/drawing/2014/main" id="{2A2F433D-3D94-466F-9DA3-E0512F027194}"/>
                  </a:ext>
                </a:extLst>
              </p:cNvPr>
              <p:cNvSpPr/>
              <p:nvPr/>
            </p:nvSpPr>
            <p:spPr>
              <a:xfrm>
                <a:off x="6647687" y="3410235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5" y="19621"/>
                    </a:cubicBezTo>
                    <a:cubicBezTo>
                      <a:pt x="34290" y="19621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8" name="Forma libre: forma 517">
                <a:extLst>
                  <a:ext uri="{FF2B5EF4-FFF2-40B4-BE49-F238E27FC236}">
                    <a16:creationId xmlns:a16="http://schemas.microsoft.com/office/drawing/2014/main" id="{E92D7FF2-2525-48A2-8616-117FCC8FD5C3}"/>
                  </a:ext>
                </a:extLst>
              </p:cNvPr>
              <p:cNvSpPr/>
              <p:nvPr/>
            </p:nvSpPr>
            <p:spPr>
              <a:xfrm>
                <a:off x="6742652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9" name="Forma libre: forma 518">
                <a:extLst>
                  <a:ext uri="{FF2B5EF4-FFF2-40B4-BE49-F238E27FC236}">
                    <a16:creationId xmlns:a16="http://schemas.microsoft.com/office/drawing/2014/main" id="{1CE95085-3C2E-42EB-98DB-EDAB8F147EF9}"/>
                  </a:ext>
                </a:extLst>
              </p:cNvPr>
              <p:cNvSpPr/>
              <p:nvPr/>
            </p:nvSpPr>
            <p:spPr>
              <a:xfrm>
                <a:off x="6830377" y="3410235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5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5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339" y="22670"/>
                      <a:pt x="45339" y="19621"/>
                      <a:pt x="39719" y="19621"/>
                    </a:cubicBezTo>
                    <a:cubicBezTo>
                      <a:pt x="34099" y="19621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480" name="Gráfico 119">
              <a:extLst>
                <a:ext uri="{FF2B5EF4-FFF2-40B4-BE49-F238E27FC236}">
                  <a16:creationId xmlns:a16="http://schemas.microsoft.com/office/drawing/2014/main" id="{9465580A-7712-416D-9BD0-823AB3F3DAC6}"/>
                </a:ext>
              </a:extLst>
            </p:cNvPr>
            <p:cNvGrpSpPr/>
            <p:nvPr/>
          </p:nvGrpSpPr>
          <p:grpSpPr>
            <a:xfrm>
              <a:off x="5277992" y="3250786"/>
              <a:ext cx="1612677" cy="117633"/>
              <a:chOff x="5277992" y="3250786"/>
              <a:chExt cx="1612677" cy="117633"/>
            </a:xfrm>
            <a:solidFill>
              <a:srgbClr val="6774FF"/>
            </a:solidFill>
          </p:grpSpPr>
          <p:sp>
            <p:nvSpPr>
              <p:cNvPr id="484" name="Forma libre: forma 483">
                <a:extLst>
                  <a:ext uri="{FF2B5EF4-FFF2-40B4-BE49-F238E27FC236}">
                    <a16:creationId xmlns:a16="http://schemas.microsoft.com/office/drawing/2014/main" id="{CF78D21D-CBAE-45A4-BAAD-28423750B7C1}"/>
                  </a:ext>
                </a:extLst>
              </p:cNvPr>
              <p:cNvSpPr/>
              <p:nvPr/>
            </p:nvSpPr>
            <p:spPr>
              <a:xfrm>
                <a:off x="5277992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4 w 79819"/>
                  <a:gd name="connsiteY11" fmla="*/ 98203 h 117633"/>
                  <a:gd name="connsiteX12" fmla="*/ 52007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85" name="Forma libre: forma 484">
                <a:extLst>
                  <a:ext uri="{FF2B5EF4-FFF2-40B4-BE49-F238E27FC236}">
                    <a16:creationId xmlns:a16="http://schemas.microsoft.com/office/drawing/2014/main" id="{40D21F15-0EEF-4DF8-B4A1-9877825FE985}"/>
                  </a:ext>
                </a:extLst>
              </p:cNvPr>
              <p:cNvSpPr/>
              <p:nvPr/>
            </p:nvSpPr>
            <p:spPr>
              <a:xfrm>
                <a:off x="5372957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6 w 56673"/>
                  <a:gd name="connsiteY1" fmla="*/ 114205 h 114204"/>
                  <a:gd name="connsiteX2" fmla="*/ 32576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0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6" y="114205"/>
                    </a:lnTo>
                    <a:lnTo>
                      <a:pt x="32576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0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86" name="Forma libre: forma 485">
                <a:extLst>
                  <a:ext uri="{FF2B5EF4-FFF2-40B4-BE49-F238E27FC236}">
                    <a16:creationId xmlns:a16="http://schemas.microsoft.com/office/drawing/2014/main" id="{7AC46D71-7E97-46C5-AB76-AE72C178D74B}"/>
                  </a:ext>
                </a:extLst>
              </p:cNvPr>
              <p:cNvSpPr/>
              <p:nvPr/>
            </p:nvSpPr>
            <p:spPr>
              <a:xfrm>
                <a:off x="5460682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87" name="Forma libre: forma 486">
                <a:extLst>
                  <a:ext uri="{FF2B5EF4-FFF2-40B4-BE49-F238E27FC236}">
                    <a16:creationId xmlns:a16="http://schemas.microsoft.com/office/drawing/2014/main" id="{91F1A9C8-15F8-4A5F-9D52-CD72798E505F}"/>
                  </a:ext>
                </a:extLst>
              </p:cNvPr>
              <p:cNvSpPr/>
              <p:nvPr/>
            </p:nvSpPr>
            <p:spPr>
              <a:xfrm>
                <a:off x="5555551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6 w 56673"/>
                  <a:gd name="connsiteY1" fmla="*/ 114205 h 114204"/>
                  <a:gd name="connsiteX2" fmla="*/ 32576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6" y="114205"/>
                    </a:lnTo>
                    <a:lnTo>
                      <a:pt x="32576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7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88" name="Forma libre: forma 487">
                <a:extLst>
                  <a:ext uri="{FF2B5EF4-FFF2-40B4-BE49-F238E27FC236}">
                    <a16:creationId xmlns:a16="http://schemas.microsoft.com/office/drawing/2014/main" id="{0508E158-78D3-49A9-AD7F-E23424DD83AB}"/>
                  </a:ext>
                </a:extLst>
              </p:cNvPr>
              <p:cNvSpPr/>
              <p:nvPr/>
            </p:nvSpPr>
            <p:spPr>
              <a:xfrm>
                <a:off x="5643276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1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099" y="19621"/>
                      <a:pt x="30004" y="22669"/>
                      <a:pt x="27527" y="28765"/>
                    </a:cubicBezTo>
                    <a:cubicBezTo>
                      <a:pt x="25051" y="34861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89" name="Forma libre: forma 488">
                <a:extLst>
                  <a:ext uri="{FF2B5EF4-FFF2-40B4-BE49-F238E27FC236}">
                    <a16:creationId xmlns:a16="http://schemas.microsoft.com/office/drawing/2014/main" id="{B6C04564-505A-4790-A1D6-62B90F571A1A}"/>
                  </a:ext>
                </a:extLst>
              </p:cNvPr>
              <p:cNvSpPr/>
              <p:nvPr/>
            </p:nvSpPr>
            <p:spPr>
              <a:xfrm>
                <a:off x="5738240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6 w 56673"/>
                  <a:gd name="connsiteY1" fmla="*/ 114205 h 114204"/>
                  <a:gd name="connsiteX2" fmla="*/ 32576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8 w 56673"/>
                  <a:gd name="connsiteY9" fmla="*/ 0 h 114204"/>
                  <a:gd name="connsiteX10" fmla="*/ 56578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6" y="114205"/>
                    </a:lnTo>
                    <a:lnTo>
                      <a:pt x="32576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7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90" name="Forma libre: forma 489">
                <a:extLst>
                  <a:ext uri="{FF2B5EF4-FFF2-40B4-BE49-F238E27FC236}">
                    <a16:creationId xmlns:a16="http://schemas.microsoft.com/office/drawing/2014/main" id="{0F343550-7A71-4A11-B004-1CDDD5EA54D7}"/>
                  </a:ext>
                </a:extLst>
              </p:cNvPr>
              <p:cNvSpPr/>
              <p:nvPr/>
            </p:nvSpPr>
            <p:spPr>
              <a:xfrm>
                <a:off x="5825870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1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91" name="Forma libre: forma 490">
                <a:extLst>
                  <a:ext uri="{FF2B5EF4-FFF2-40B4-BE49-F238E27FC236}">
                    <a16:creationId xmlns:a16="http://schemas.microsoft.com/office/drawing/2014/main" id="{CD224AE8-2BAD-424C-B325-14A1B3823C9A}"/>
                  </a:ext>
                </a:extLst>
              </p:cNvPr>
              <p:cNvSpPr/>
              <p:nvPr/>
            </p:nvSpPr>
            <p:spPr>
              <a:xfrm>
                <a:off x="5920835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92" name="Forma libre: forma 491">
                <a:extLst>
                  <a:ext uri="{FF2B5EF4-FFF2-40B4-BE49-F238E27FC236}">
                    <a16:creationId xmlns:a16="http://schemas.microsoft.com/office/drawing/2014/main" id="{7446CC3E-CBDF-4F76-914B-8633701C7E4C}"/>
                  </a:ext>
                </a:extLst>
              </p:cNvPr>
              <p:cNvSpPr/>
              <p:nvPr/>
            </p:nvSpPr>
            <p:spPr>
              <a:xfrm>
                <a:off x="6008560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1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815" y="19621"/>
                    </a:cubicBezTo>
                    <a:cubicBezTo>
                      <a:pt x="34290" y="19621"/>
                      <a:pt x="30099" y="22669"/>
                      <a:pt x="27623" y="28765"/>
                    </a:cubicBezTo>
                    <a:cubicBezTo>
                      <a:pt x="25146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93" name="Forma libre: forma 492">
                <a:extLst>
                  <a:ext uri="{FF2B5EF4-FFF2-40B4-BE49-F238E27FC236}">
                    <a16:creationId xmlns:a16="http://schemas.microsoft.com/office/drawing/2014/main" id="{F0B53758-3ED9-43DA-9A44-239571083307}"/>
                  </a:ext>
                </a:extLst>
              </p:cNvPr>
              <p:cNvSpPr/>
              <p:nvPr/>
            </p:nvSpPr>
            <p:spPr>
              <a:xfrm>
                <a:off x="6103429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94" name="Forma libre: forma 493">
                <a:extLst>
                  <a:ext uri="{FF2B5EF4-FFF2-40B4-BE49-F238E27FC236}">
                    <a16:creationId xmlns:a16="http://schemas.microsoft.com/office/drawing/2014/main" id="{8346560F-1344-4536-A20A-0D6A65461005}"/>
                  </a:ext>
                </a:extLst>
              </p:cNvPr>
              <p:cNvSpPr/>
              <p:nvPr/>
            </p:nvSpPr>
            <p:spPr>
              <a:xfrm>
                <a:off x="6191154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813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95" name="Forma libre: forma 494">
                <a:extLst>
                  <a:ext uri="{FF2B5EF4-FFF2-40B4-BE49-F238E27FC236}">
                    <a16:creationId xmlns:a16="http://schemas.microsoft.com/office/drawing/2014/main" id="{075786EE-D419-4C1B-9F8F-13790D09EEA3}"/>
                  </a:ext>
                </a:extLst>
              </p:cNvPr>
              <p:cNvSpPr/>
              <p:nvPr/>
            </p:nvSpPr>
            <p:spPr>
              <a:xfrm>
                <a:off x="6286118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96" name="Forma libre: forma 495">
                <a:extLst>
                  <a:ext uri="{FF2B5EF4-FFF2-40B4-BE49-F238E27FC236}">
                    <a16:creationId xmlns:a16="http://schemas.microsoft.com/office/drawing/2014/main" id="{37F08633-200E-42E7-A18A-C36A6BAE8EBD}"/>
                  </a:ext>
                </a:extLst>
              </p:cNvPr>
              <p:cNvSpPr/>
              <p:nvPr/>
            </p:nvSpPr>
            <p:spPr>
              <a:xfrm>
                <a:off x="6373749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4 w 79914"/>
                  <a:gd name="connsiteY15" fmla="*/ 19621 h 117633"/>
                  <a:gd name="connsiteX16" fmla="*/ 27622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814" y="19621"/>
                    </a:cubicBezTo>
                    <a:cubicBezTo>
                      <a:pt x="34290" y="19621"/>
                      <a:pt x="30099" y="22669"/>
                      <a:pt x="27622" y="28765"/>
                    </a:cubicBezTo>
                    <a:cubicBezTo>
                      <a:pt x="25146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97" name="Forma libre: forma 496">
                <a:extLst>
                  <a:ext uri="{FF2B5EF4-FFF2-40B4-BE49-F238E27FC236}">
                    <a16:creationId xmlns:a16="http://schemas.microsoft.com/office/drawing/2014/main" id="{9AAE2893-1CAE-471C-BB13-874732199DC1}"/>
                  </a:ext>
                </a:extLst>
              </p:cNvPr>
              <p:cNvSpPr/>
              <p:nvPr/>
            </p:nvSpPr>
            <p:spPr>
              <a:xfrm>
                <a:off x="6468713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98" name="Forma libre: forma 497">
                <a:extLst>
                  <a:ext uri="{FF2B5EF4-FFF2-40B4-BE49-F238E27FC236}">
                    <a16:creationId xmlns:a16="http://schemas.microsoft.com/office/drawing/2014/main" id="{1378D821-EC5C-4897-8031-09430C332759}"/>
                  </a:ext>
                </a:extLst>
              </p:cNvPr>
              <p:cNvSpPr/>
              <p:nvPr/>
            </p:nvSpPr>
            <p:spPr>
              <a:xfrm>
                <a:off x="6556438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6" y="14383"/>
                    </a:cubicBezTo>
                    <a:cubicBezTo>
                      <a:pt x="16192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99" name="Forma libre: forma 498">
                <a:extLst>
                  <a:ext uri="{FF2B5EF4-FFF2-40B4-BE49-F238E27FC236}">
                    <a16:creationId xmlns:a16="http://schemas.microsoft.com/office/drawing/2014/main" id="{1D305EFC-5BCA-4EF1-8787-79BB59380DB2}"/>
                  </a:ext>
                </a:extLst>
              </p:cNvPr>
              <p:cNvSpPr/>
              <p:nvPr/>
            </p:nvSpPr>
            <p:spPr>
              <a:xfrm>
                <a:off x="6651307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0" name="Forma libre: forma 499">
                <a:extLst>
                  <a:ext uri="{FF2B5EF4-FFF2-40B4-BE49-F238E27FC236}">
                    <a16:creationId xmlns:a16="http://schemas.microsoft.com/office/drawing/2014/main" id="{762621ED-03E5-4942-9D20-7CEC7B45CAF4}"/>
                  </a:ext>
                </a:extLst>
              </p:cNvPr>
              <p:cNvSpPr/>
              <p:nvPr/>
            </p:nvSpPr>
            <p:spPr>
              <a:xfrm>
                <a:off x="6739032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1" name="Forma libre: forma 500">
                <a:extLst>
                  <a:ext uri="{FF2B5EF4-FFF2-40B4-BE49-F238E27FC236}">
                    <a16:creationId xmlns:a16="http://schemas.microsoft.com/office/drawing/2014/main" id="{C7B8F02E-AD79-46DE-9619-040B352A486A}"/>
                  </a:ext>
                </a:extLst>
              </p:cNvPr>
              <p:cNvSpPr/>
              <p:nvPr/>
            </p:nvSpPr>
            <p:spPr>
              <a:xfrm>
                <a:off x="6833996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481" name="Forma libre: forma 480">
              <a:extLst>
                <a:ext uri="{FF2B5EF4-FFF2-40B4-BE49-F238E27FC236}">
                  <a16:creationId xmlns:a16="http://schemas.microsoft.com/office/drawing/2014/main" id="{90BB959A-4697-4946-B458-DD54B6E8D451}"/>
                </a:ext>
              </a:extLst>
            </p:cNvPr>
            <p:cNvSpPr/>
            <p:nvPr/>
          </p:nvSpPr>
          <p:spPr>
            <a:xfrm>
              <a:off x="6620255" y="4158709"/>
              <a:ext cx="192500" cy="95059"/>
            </a:xfrm>
            <a:custGeom>
              <a:avLst/>
              <a:gdLst>
                <a:gd name="connsiteX0" fmla="*/ 101822 w 192500"/>
                <a:gd name="connsiteY0" fmla="*/ 0 h 95059"/>
                <a:gd name="connsiteX1" fmla="*/ 90773 w 192500"/>
                <a:gd name="connsiteY1" fmla="*/ 0 h 95059"/>
                <a:gd name="connsiteX2" fmla="*/ 0 w 192500"/>
                <a:gd name="connsiteY2" fmla="*/ 90773 h 95059"/>
                <a:gd name="connsiteX3" fmla="*/ 0 w 192500"/>
                <a:gd name="connsiteY3" fmla="*/ 95059 h 95059"/>
                <a:gd name="connsiteX4" fmla="*/ 192500 w 192500"/>
                <a:gd name="connsiteY4" fmla="*/ 95059 h 95059"/>
                <a:gd name="connsiteX5" fmla="*/ 192500 w 192500"/>
                <a:gd name="connsiteY5" fmla="*/ 90773 h 95059"/>
                <a:gd name="connsiteX6" fmla="*/ 101727 w 192500"/>
                <a:gd name="connsiteY6" fmla="*/ 0 h 95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500" h="95059">
                  <a:moveTo>
                    <a:pt x="101822" y="0"/>
                  </a:moveTo>
                  <a:lnTo>
                    <a:pt x="90773" y="0"/>
                  </a:lnTo>
                  <a:cubicBezTo>
                    <a:pt x="40672" y="0"/>
                    <a:pt x="0" y="40576"/>
                    <a:pt x="0" y="90773"/>
                  </a:cubicBezTo>
                  <a:lnTo>
                    <a:pt x="0" y="95059"/>
                  </a:lnTo>
                  <a:lnTo>
                    <a:pt x="192500" y="95059"/>
                  </a:lnTo>
                  <a:lnTo>
                    <a:pt x="192500" y="90773"/>
                  </a:lnTo>
                  <a:cubicBezTo>
                    <a:pt x="192500" y="40672"/>
                    <a:pt x="151924" y="0"/>
                    <a:pt x="101727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2" name="Forma libre: forma 481">
              <a:extLst>
                <a:ext uri="{FF2B5EF4-FFF2-40B4-BE49-F238E27FC236}">
                  <a16:creationId xmlns:a16="http://schemas.microsoft.com/office/drawing/2014/main" id="{03C538CF-0185-47D6-A91E-41D6274A1FBA}"/>
                </a:ext>
              </a:extLst>
            </p:cNvPr>
            <p:cNvSpPr/>
            <p:nvPr/>
          </p:nvSpPr>
          <p:spPr>
            <a:xfrm>
              <a:off x="5153025" y="2605087"/>
              <a:ext cx="1194339" cy="1073943"/>
            </a:xfrm>
            <a:custGeom>
              <a:avLst/>
              <a:gdLst>
                <a:gd name="connsiteX0" fmla="*/ 760571 w 1194339"/>
                <a:gd name="connsiteY0" fmla="*/ 0 h 1073943"/>
                <a:gd name="connsiteX1" fmla="*/ 0 w 1194339"/>
                <a:gd name="connsiteY1" fmla="*/ 760571 h 1073943"/>
                <a:gd name="connsiteX2" fmla="*/ 0 w 1194339"/>
                <a:gd name="connsiteY2" fmla="*/ 1073944 h 1073943"/>
                <a:gd name="connsiteX3" fmla="*/ 120396 w 1194339"/>
                <a:gd name="connsiteY3" fmla="*/ 1073944 h 1073943"/>
                <a:gd name="connsiteX4" fmla="*/ 1194340 w 1194339"/>
                <a:gd name="connsiteY4" fmla="*/ 0 h 1073943"/>
                <a:gd name="connsiteX5" fmla="*/ 760571 w 1194339"/>
                <a:gd name="connsiteY5" fmla="*/ 0 h 1073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4339" h="1073943">
                  <a:moveTo>
                    <a:pt x="760571" y="0"/>
                  </a:moveTo>
                  <a:lnTo>
                    <a:pt x="0" y="760571"/>
                  </a:lnTo>
                  <a:lnTo>
                    <a:pt x="0" y="1073944"/>
                  </a:lnTo>
                  <a:lnTo>
                    <a:pt x="120396" y="1073944"/>
                  </a:lnTo>
                  <a:lnTo>
                    <a:pt x="1194340" y="0"/>
                  </a:lnTo>
                  <a:lnTo>
                    <a:pt x="76057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3" name="Forma libre: forma 482">
              <a:extLst>
                <a:ext uri="{FF2B5EF4-FFF2-40B4-BE49-F238E27FC236}">
                  <a16:creationId xmlns:a16="http://schemas.microsoft.com/office/drawing/2014/main" id="{291D1467-7E2C-4503-892E-F0210724D7C7}"/>
                </a:ext>
              </a:extLst>
            </p:cNvPr>
            <p:cNvSpPr/>
            <p:nvPr/>
          </p:nvSpPr>
          <p:spPr>
            <a:xfrm>
              <a:off x="5692902" y="2605087"/>
              <a:ext cx="1281112" cy="1073943"/>
            </a:xfrm>
            <a:custGeom>
              <a:avLst/>
              <a:gdLst>
                <a:gd name="connsiteX0" fmla="*/ 1073849 w 1281112"/>
                <a:gd name="connsiteY0" fmla="*/ 0 h 1073943"/>
                <a:gd name="connsiteX1" fmla="*/ 0 w 1281112"/>
                <a:gd name="connsiteY1" fmla="*/ 1073944 h 1073943"/>
                <a:gd name="connsiteX2" fmla="*/ 216884 w 1281112"/>
                <a:gd name="connsiteY2" fmla="*/ 1073944 h 1073943"/>
                <a:gd name="connsiteX3" fmla="*/ 1281112 w 1281112"/>
                <a:gd name="connsiteY3" fmla="*/ 9620 h 1073943"/>
                <a:gd name="connsiteX4" fmla="*/ 1237488 w 1281112"/>
                <a:gd name="connsiteY4" fmla="*/ 0 h 1073943"/>
                <a:gd name="connsiteX5" fmla="*/ 1073849 w 1281112"/>
                <a:gd name="connsiteY5" fmla="*/ 0 h 1073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1112" h="1073943">
                  <a:moveTo>
                    <a:pt x="1073849" y="0"/>
                  </a:moveTo>
                  <a:lnTo>
                    <a:pt x="0" y="1073944"/>
                  </a:lnTo>
                  <a:lnTo>
                    <a:pt x="216884" y="1073944"/>
                  </a:lnTo>
                  <a:lnTo>
                    <a:pt x="1281112" y="9620"/>
                  </a:lnTo>
                  <a:cubicBezTo>
                    <a:pt x="1267873" y="3524"/>
                    <a:pt x="1253109" y="0"/>
                    <a:pt x="1237488" y="0"/>
                  </a:cubicBezTo>
                  <a:lnTo>
                    <a:pt x="1073849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10861477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áfico 346">
            <a:extLst>
              <a:ext uri="{FF2B5EF4-FFF2-40B4-BE49-F238E27FC236}">
                <a16:creationId xmlns:a16="http://schemas.microsoft.com/office/drawing/2014/main" id="{C7BA946E-F358-48BD-84EB-44F9E18A915F}"/>
              </a:ext>
            </a:extLst>
          </p:cNvPr>
          <p:cNvSpPr txBox="1"/>
          <p:nvPr/>
        </p:nvSpPr>
        <p:spPr>
          <a:xfrm>
            <a:off x="5266057" y="257936"/>
            <a:ext cx="2934137" cy="611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375" b="1" spc="169" baseline="0" dirty="0">
                <a:solidFill>
                  <a:srgbClr val="FDA939"/>
                </a:solidFill>
                <a:latin typeface="Montserrat"/>
                <a:sym typeface="Montserrat"/>
                <a:rtl val="0"/>
              </a:rPr>
              <a:t>ARTIFICIAL</a:t>
            </a:r>
          </a:p>
        </p:txBody>
      </p:sp>
      <p:sp>
        <p:nvSpPr>
          <p:cNvPr id="5" name="Gráfico 346">
            <a:extLst>
              <a:ext uri="{FF2B5EF4-FFF2-40B4-BE49-F238E27FC236}">
                <a16:creationId xmlns:a16="http://schemas.microsoft.com/office/drawing/2014/main" id="{5FDD865C-981C-4EF3-B6AB-8CF84178AB3B}"/>
              </a:ext>
            </a:extLst>
          </p:cNvPr>
          <p:cNvSpPr txBox="1"/>
          <p:nvPr/>
        </p:nvSpPr>
        <p:spPr>
          <a:xfrm>
            <a:off x="8174611" y="257936"/>
            <a:ext cx="3740511" cy="611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375" b="1" spc="169" baseline="0" dirty="0">
                <a:solidFill>
                  <a:srgbClr val="1E44C1"/>
                </a:solidFill>
                <a:latin typeface="Montserrat"/>
                <a:sym typeface="Montserrat"/>
                <a:rtl val="0"/>
              </a:rPr>
              <a:t>INTELLIGENCE</a:t>
            </a:r>
          </a:p>
        </p:txBody>
      </p:sp>
      <p:grpSp>
        <p:nvGrpSpPr>
          <p:cNvPr id="67" name="Grupo 66">
            <a:extLst>
              <a:ext uri="{FF2B5EF4-FFF2-40B4-BE49-F238E27FC236}">
                <a16:creationId xmlns:a16="http://schemas.microsoft.com/office/drawing/2014/main" id="{9CDFB702-24B1-4C42-AF3E-02697ECBD52B}"/>
              </a:ext>
            </a:extLst>
          </p:cNvPr>
          <p:cNvGrpSpPr/>
          <p:nvPr/>
        </p:nvGrpSpPr>
        <p:grpSpPr>
          <a:xfrm>
            <a:off x="6242950" y="1841697"/>
            <a:ext cx="1137308" cy="1400383"/>
            <a:chOff x="1543376" y="4230172"/>
            <a:chExt cx="589402" cy="725739"/>
          </a:xfrm>
        </p:grpSpPr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8AB2ED2A-4977-4DDA-B240-943A23A179C2}"/>
                </a:ext>
              </a:extLst>
            </p:cNvPr>
            <p:cNvSpPr/>
            <p:nvPr/>
          </p:nvSpPr>
          <p:spPr>
            <a:xfrm rot="20250002">
              <a:off x="1543376" y="4290949"/>
              <a:ext cx="589402" cy="589402"/>
            </a:xfrm>
            <a:custGeom>
              <a:avLst/>
              <a:gdLst>
                <a:gd name="connsiteX0" fmla="*/ 679514 w 679513"/>
                <a:gd name="connsiteY0" fmla="*/ 339757 h 679513"/>
                <a:gd name="connsiteX1" fmla="*/ 339757 w 679513"/>
                <a:gd name="connsiteY1" fmla="*/ 679514 h 679513"/>
                <a:gd name="connsiteX2" fmla="*/ 0 w 679513"/>
                <a:gd name="connsiteY2" fmla="*/ 339757 h 679513"/>
                <a:gd name="connsiteX3" fmla="*/ 339757 w 679513"/>
                <a:gd name="connsiteY3" fmla="*/ 0 h 679513"/>
                <a:gd name="connsiteX4" fmla="*/ 679514 w 679513"/>
                <a:gd name="connsiteY4" fmla="*/ 339757 h 679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513" h="679513">
                  <a:moveTo>
                    <a:pt x="679514" y="339757"/>
                  </a:moveTo>
                  <a:cubicBezTo>
                    <a:pt x="679514" y="527399"/>
                    <a:pt x="527399" y="679514"/>
                    <a:pt x="339757" y="679514"/>
                  </a:cubicBezTo>
                  <a:cubicBezTo>
                    <a:pt x="152114" y="679514"/>
                    <a:pt x="0" y="527399"/>
                    <a:pt x="0" y="339757"/>
                  </a:cubicBezTo>
                  <a:cubicBezTo>
                    <a:pt x="0" y="152114"/>
                    <a:pt x="152114" y="0"/>
                    <a:pt x="339757" y="0"/>
                  </a:cubicBezTo>
                  <a:cubicBezTo>
                    <a:pt x="527399" y="0"/>
                    <a:pt x="679514" y="152114"/>
                    <a:pt x="679514" y="339757"/>
                  </a:cubicBezTo>
                  <a:close/>
                </a:path>
              </a:pathLst>
            </a:custGeom>
            <a:solidFill>
              <a:srgbClr val="1E44C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" name="CuadroTexto 57">
              <a:extLst>
                <a:ext uri="{FF2B5EF4-FFF2-40B4-BE49-F238E27FC236}">
                  <a16:creationId xmlns:a16="http://schemas.microsoft.com/office/drawing/2014/main" id="{4D1D87CD-A39A-472C-A0CB-19A4849C9B50}"/>
                </a:ext>
              </a:extLst>
            </p:cNvPr>
            <p:cNvSpPr txBox="1"/>
            <p:nvPr/>
          </p:nvSpPr>
          <p:spPr>
            <a:xfrm>
              <a:off x="1619134" y="4230172"/>
              <a:ext cx="441458" cy="7257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s-MX" sz="8500" b="1" spc="190" baseline="0" dirty="0">
                  <a:solidFill>
                    <a:srgbClr val="FFFFFF"/>
                  </a:solidFill>
                  <a:latin typeface="Montserrat" pitchFamily="2" charset="0"/>
                  <a:ea typeface="Open Sans"/>
                  <a:cs typeface="Open Sans"/>
                  <a:sym typeface="Open Sans"/>
                  <a:rtl val="0"/>
                </a:rPr>
                <a:t>2</a:t>
              </a:r>
            </a:p>
          </p:txBody>
        </p:sp>
      </p:grpSp>
      <p:grpSp>
        <p:nvGrpSpPr>
          <p:cNvPr id="62" name="Grupo 61">
            <a:extLst>
              <a:ext uri="{FF2B5EF4-FFF2-40B4-BE49-F238E27FC236}">
                <a16:creationId xmlns:a16="http://schemas.microsoft.com/office/drawing/2014/main" id="{4A2C0806-5496-4DB0-BC6E-9EBEC13C2981}"/>
              </a:ext>
            </a:extLst>
          </p:cNvPr>
          <p:cNvGrpSpPr/>
          <p:nvPr/>
        </p:nvGrpSpPr>
        <p:grpSpPr>
          <a:xfrm>
            <a:off x="8063192" y="2028489"/>
            <a:ext cx="3057342" cy="4280871"/>
            <a:chOff x="2573082" y="2028489"/>
            <a:chExt cx="2934136" cy="4280871"/>
          </a:xfrm>
        </p:grpSpPr>
        <p:sp>
          <p:nvSpPr>
            <p:cNvPr id="63" name="Rectángulo 62">
              <a:extLst>
                <a:ext uri="{FF2B5EF4-FFF2-40B4-BE49-F238E27FC236}">
                  <a16:creationId xmlns:a16="http://schemas.microsoft.com/office/drawing/2014/main" id="{90E65830-4163-4FE2-8681-78BB7F4EA83C}"/>
                </a:ext>
              </a:extLst>
            </p:cNvPr>
            <p:cNvSpPr/>
            <p:nvPr/>
          </p:nvSpPr>
          <p:spPr>
            <a:xfrm>
              <a:off x="2650534" y="2028489"/>
              <a:ext cx="2856684" cy="2804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s-MX" sz="1400" b="1" dirty="0" err="1">
                  <a:solidFill>
                    <a:schemeClr val="tx1"/>
                  </a:solidFill>
                  <a:latin typeface="Montserrat" pitchFamily="2" charset="0"/>
                </a:rPr>
                <a:t>Lorem</a:t>
              </a:r>
              <a:r>
                <a:rPr lang="es-MX" sz="1400" b="1" dirty="0">
                  <a:solidFill>
                    <a:schemeClr val="tx1"/>
                  </a:solidFill>
                  <a:latin typeface="Montserrat" pitchFamily="2" charset="0"/>
                </a:rPr>
                <a:t> </a:t>
              </a:r>
              <a:r>
                <a:rPr lang="es-MX" sz="1400" b="1" dirty="0" err="1">
                  <a:solidFill>
                    <a:schemeClr val="tx1"/>
                  </a:solidFill>
                  <a:latin typeface="Montserrat" pitchFamily="2" charset="0"/>
                </a:rPr>
                <a:t>ipsum</a:t>
              </a:r>
              <a:r>
                <a:rPr lang="es-MX" sz="1400" b="1" dirty="0">
                  <a:solidFill>
                    <a:schemeClr val="tx1"/>
                  </a:solidFill>
                  <a:latin typeface="Montserrat" pitchFamily="2" charset="0"/>
                </a:rPr>
                <a:t> dolor</a:t>
              </a:r>
            </a:p>
          </p:txBody>
        </p:sp>
        <p:sp>
          <p:nvSpPr>
            <p:cNvPr id="64" name="Rectángulo 63">
              <a:extLst>
                <a:ext uri="{FF2B5EF4-FFF2-40B4-BE49-F238E27FC236}">
                  <a16:creationId xmlns:a16="http://schemas.microsoft.com/office/drawing/2014/main" id="{30786E21-2FE1-4588-9050-A53ACEE22BC4}"/>
                </a:ext>
              </a:extLst>
            </p:cNvPr>
            <p:cNvSpPr/>
            <p:nvPr/>
          </p:nvSpPr>
          <p:spPr>
            <a:xfrm>
              <a:off x="2573082" y="2440929"/>
              <a:ext cx="2934136" cy="38684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s-MX" sz="1600" dirty="0">
                  <a:solidFill>
                    <a:schemeClr val="tx1"/>
                  </a:solidFill>
                </a:rPr>
                <a:t>dolor </a:t>
              </a:r>
              <a:r>
                <a:rPr lang="es-MX" sz="1600" dirty="0" err="1">
                  <a:solidFill>
                    <a:schemeClr val="tx1"/>
                  </a:solidFill>
                </a:rPr>
                <a:t>sit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amet</a:t>
              </a:r>
              <a:r>
                <a:rPr lang="es-MX" sz="1600" dirty="0">
                  <a:solidFill>
                    <a:schemeClr val="tx1"/>
                  </a:solidFill>
                </a:rPr>
                <a:t>, </a:t>
              </a:r>
              <a:r>
                <a:rPr lang="es-MX" sz="1600" dirty="0" err="1">
                  <a:solidFill>
                    <a:schemeClr val="tx1"/>
                  </a:solidFill>
                </a:rPr>
                <a:t>consectetur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adipiscing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elit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Integer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nec</a:t>
              </a:r>
              <a:r>
                <a:rPr lang="es-MX" sz="1600" dirty="0">
                  <a:solidFill>
                    <a:schemeClr val="tx1"/>
                  </a:solidFill>
                </a:rPr>
                <a:t> odio. </a:t>
              </a:r>
              <a:r>
                <a:rPr lang="es-MX" sz="1600" dirty="0" err="1">
                  <a:solidFill>
                    <a:schemeClr val="tx1"/>
                  </a:solidFill>
                </a:rPr>
                <a:t>Praesent</a:t>
              </a:r>
              <a:r>
                <a:rPr lang="es-MX" sz="1600" dirty="0">
                  <a:solidFill>
                    <a:schemeClr val="tx1"/>
                  </a:solidFill>
                </a:rPr>
                <a:t> libero. Sed </a:t>
              </a:r>
              <a:r>
                <a:rPr lang="es-MX" sz="1600" dirty="0" err="1">
                  <a:solidFill>
                    <a:schemeClr val="tx1"/>
                  </a:solidFill>
                </a:rPr>
                <a:t>cursus</a:t>
              </a:r>
              <a:r>
                <a:rPr lang="es-MX" sz="1600" dirty="0">
                  <a:solidFill>
                    <a:schemeClr val="tx1"/>
                  </a:solidFill>
                </a:rPr>
                <a:t> ante </a:t>
              </a:r>
              <a:r>
                <a:rPr lang="es-MX" sz="1600" dirty="0" err="1">
                  <a:solidFill>
                    <a:schemeClr val="tx1"/>
                  </a:solidFill>
                </a:rPr>
                <a:t>dapibus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diam</a:t>
              </a:r>
              <a:r>
                <a:rPr lang="es-MX" sz="1600" dirty="0">
                  <a:solidFill>
                    <a:schemeClr val="tx1"/>
                  </a:solidFill>
                </a:rPr>
                <a:t>. Sed </a:t>
              </a:r>
              <a:r>
                <a:rPr lang="es-MX" sz="1600" dirty="0" err="1">
                  <a:solidFill>
                    <a:schemeClr val="tx1"/>
                  </a:solidFill>
                </a:rPr>
                <a:t>nisi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Nulla</a:t>
              </a:r>
              <a:endParaRPr lang="es-MX" sz="1600" dirty="0">
                <a:solidFill>
                  <a:schemeClr val="tx1"/>
                </a:solidFill>
              </a:endParaRPr>
            </a:p>
            <a:p>
              <a:pPr algn="ctr"/>
              <a:r>
                <a:rPr lang="es-MX" sz="1600" dirty="0">
                  <a:solidFill>
                    <a:schemeClr val="tx1"/>
                  </a:solidFill>
                </a:rPr>
                <a:t>dolor </a:t>
              </a:r>
              <a:r>
                <a:rPr lang="es-MX" sz="1600" dirty="0" err="1">
                  <a:solidFill>
                    <a:schemeClr val="tx1"/>
                  </a:solidFill>
                </a:rPr>
                <a:t>sit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amet</a:t>
              </a:r>
              <a:r>
                <a:rPr lang="es-MX" sz="1600" dirty="0">
                  <a:solidFill>
                    <a:schemeClr val="tx1"/>
                  </a:solidFill>
                </a:rPr>
                <a:t>, </a:t>
              </a:r>
              <a:r>
                <a:rPr lang="es-MX" sz="1600" dirty="0" err="1">
                  <a:solidFill>
                    <a:schemeClr val="tx1"/>
                  </a:solidFill>
                </a:rPr>
                <a:t>consectetur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adipiscing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elit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Integer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nec</a:t>
              </a:r>
              <a:r>
                <a:rPr lang="es-MX" sz="1600" dirty="0">
                  <a:solidFill>
                    <a:schemeClr val="tx1"/>
                  </a:solidFill>
                </a:rPr>
                <a:t> odio. </a:t>
              </a:r>
              <a:r>
                <a:rPr lang="es-MX" sz="1600" dirty="0" err="1">
                  <a:solidFill>
                    <a:schemeClr val="tx1"/>
                  </a:solidFill>
                </a:rPr>
                <a:t>Praesent</a:t>
              </a:r>
              <a:r>
                <a:rPr lang="es-MX" sz="1600" dirty="0">
                  <a:solidFill>
                    <a:schemeClr val="tx1"/>
                  </a:solidFill>
                </a:rPr>
                <a:t> libero. Sed </a:t>
              </a:r>
              <a:r>
                <a:rPr lang="es-MX" sz="1600" dirty="0" err="1">
                  <a:solidFill>
                    <a:schemeClr val="tx1"/>
                  </a:solidFill>
                </a:rPr>
                <a:t>cursus</a:t>
              </a:r>
              <a:r>
                <a:rPr lang="es-MX" sz="1600" dirty="0">
                  <a:solidFill>
                    <a:schemeClr val="tx1"/>
                  </a:solidFill>
                </a:rPr>
                <a:t> ante </a:t>
              </a:r>
              <a:r>
                <a:rPr lang="es-MX" sz="1600" dirty="0" err="1">
                  <a:solidFill>
                    <a:schemeClr val="tx1"/>
                  </a:solidFill>
                </a:rPr>
                <a:t>dapibus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diam</a:t>
              </a:r>
              <a:r>
                <a:rPr lang="es-MX" sz="1600" dirty="0">
                  <a:solidFill>
                    <a:schemeClr val="tx1"/>
                  </a:solidFill>
                </a:rPr>
                <a:t>. Sed </a:t>
              </a:r>
              <a:r>
                <a:rPr lang="es-MX" sz="1600" dirty="0" err="1">
                  <a:solidFill>
                    <a:schemeClr val="tx1"/>
                  </a:solidFill>
                </a:rPr>
                <a:t>nisi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Nulla</a:t>
              </a:r>
              <a:endParaRPr lang="es-MX" sz="1600" dirty="0">
                <a:solidFill>
                  <a:schemeClr val="tx1"/>
                </a:solidFill>
              </a:endParaRPr>
            </a:p>
            <a:p>
              <a:pPr algn="ctr"/>
              <a:r>
                <a:rPr lang="es-MX" sz="1600" dirty="0">
                  <a:solidFill>
                    <a:schemeClr val="tx1"/>
                  </a:solidFill>
                </a:rPr>
                <a:t>dolor </a:t>
              </a:r>
              <a:r>
                <a:rPr lang="es-MX" sz="1600" dirty="0" err="1">
                  <a:solidFill>
                    <a:schemeClr val="tx1"/>
                  </a:solidFill>
                </a:rPr>
                <a:t>sit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amet</a:t>
              </a:r>
              <a:r>
                <a:rPr lang="es-MX" sz="1600" dirty="0">
                  <a:solidFill>
                    <a:schemeClr val="tx1"/>
                  </a:solidFill>
                </a:rPr>
                <a:t>, </a:t>
              </a:r>
              <a:r>
                <a:rPr lang="es-MX" sz="1600" dirty="0" err="1">
                  <a:solidFill>
                    <a:schemeClr val="tx1"/>
                  </a:solidFill>
                </a:rPr>
                <a:t>consectetur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adipiscing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elit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Integer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nec</a:t>
              </a:r>
              <a:r>
                <a:rPr lang="es-MX" sz="1600" dirty="0">
                  <a:solidFill>
                    <a:schemeClr val="tx1"/>
                  </a:solidFill>
                </a:rPr>
                <a:t> odio. </a:t>
              </a:r>
              <a:r>
                <a:rPr lang="es-MX" sz="1600" dirty="0" err="1">
                  <a:solidFill>
                    <a:schemeClr val="tx1"/>
                  </a:solidFill>
                </a:rPr>
                <a:t>Praesent</a:t>
              </a:r>
              <a:r>
                <a:rPr lang="es-MX" sz="1600" dirty="0">
                  <a:solidFill>
                    <a:schemeClr val="tx1"/>
                  </a:solidFill>
                </a:rPr>
                <a:t> libero. Sed </a:t>
              </a:r>
              <a:r>
                <a:rPr lang="es-MX" sz="1600" dirty="0" err="1">
                  <a:solidFill>
                    <a:schemeClr val="tx1"/>
                  </a:solidFill>
                </a:rPr>
                <a:t>cursus</a:t>
              </a:r>
              <a:r>
                <a:rPr lang="es-MX" sz="1600" dirty="0">
                  <a:solidFill>
                    <a:schemeClr val="tx1"/>
                  </a:solidFill>
                </a:rPr>
                <a:t> ante </a:t>
              </a:r>
              <a:r>
                <a:rPr lang="es-MX" sz="1600" dirty="0" err="1">
                  <a:solidFill>
                    <a:schemeClr val="tx1"/>
                  </a:solidFill>
                </a:rPr>
                <a:t>dapibus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diam</a:t>
              </a:r>
              <a:r>
                <a:rPr lang="es-MX" sz="1600" dirty="0">
                  <a:solidFill>
                    <a:schemeClr val="tx1"/>
                  </a:solidFill>
                </a:rPr>
                <a:t>. Sed </a:t>
              </a:r>
              <a:r>
                <a:rPr lang="es-MX" sz="1600" dirty="0" err="1">
                  <a:solidFill>
                    <a:schemeClr val="tx1"/>
                  </a:solidFill>
                </a:rPr>
                <a:t>nisi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Nulla</a:t>
              </a:r>
              <a:endParaRPr lang="es-MX" sz="1600" dirty="0">
                <a:solidFill>
                  <a:schemeClr val="tx1"/>
                </a:solidFill>
              </a:endParaRPr>
            </a:p>
            <a:p>
              <a:pPr algn="ctr"/>
              <a:endParaRPr lang="es-MX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68" name="Gráfico 353">
            <a:extLst>
              <a:ext uri="{FF2B5EF4-FFF2-40B4-BE49-F238E27FC236}">
                <a16:creationId xmlns:a16="http://schemas.microsoft.com/office/drawing/2014/main" id="{972D2A01-941A-40DA-B9DB-CFB1CDC7AAA0}"/>
              </a:ext>
            </a:extLst>
          </p:cNvPr>
          <p:cNvSpPr/>
          <p:nvPr/>
        </p:nvSpPr>
        <p:spPr>
          <a:xfrm>
            <a:off x="-21576" y="6462680"/>
            <a:ext cx="12213576" cy="398976"/>
          </a:xfrm>
          <a:custGeom>
            <a:avLst/>
            <a:gdLst>
              <a:gd name="connsiteX0" fmla="*/ 0 w 12192000"/>
              <a:gd name="connsiteY0" fmla="*/ 0 h 829462"/>
              <a:gd name="connsiteX1" fmla="*/ 12192000 w 12192000"/>
              <a:gd name="connsiteY1" fmla="*/ 0 h 829462"/>
              <a:gd name="connsiteX2" fmla="*/ 12192000 w 12192000"/>
              <a:gd name="connsiteY2" fmla="*/ 829462 h 829462"/>
              <a:gd name="connsiteX3" fmla="*/ 0 w 12192000"/>
              <a:gd name="connsiteY3" fmla="*/ 829462 h 82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829462">
                <a:moveTo>
                  <a:pt x="0" y="0"/>
                </a:moveTo>
                <a:lnTo>
                  <a:pt x="12192000" y="0"/>
                </a:lnTo>
                <a:lnTo>
                  <a:pt x="12192000" y="829462"/>
                </a:lnTo>
                <a:lnTo>
                  <a:pt x="0" y="829462"/>
                </a:lnTo>
                <a:close/>
              </a:path>
            </a:pathLst>
          </a:custGeom>
          <a:solidFill>
            <a:srgbClr val="1E44C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9" name="Gráfico 346">
            <a:extLst>
              <a:ext uri="{FF2B5EF4-FFF2-40B4-BE49-F238E27FC236}">
                <a16:creationId xmlns:a16="http://schemas.microsoft.com/office/drawing/2014/main" id="{331F576F-D1BB-40D0-985B-92FE5FD7F63B}"/>
              </a:ext>
            </a:extLst>
          </p:cNvPr>
          <p:cNvSpPr txBox="1"/>
          <p:nvPr/>
        </p:nvSpPr>
        <p:spPr>
          <a:xfrm>
            <a:off x="48545" y="6515193"/>
            <a:ext cx="252312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1500" b="1" spc="169" dirty="0">
                <a:solidFill>
                  <a:schemeClr val="bg1"/>
                </a:solidFill>
                <a:latin typeface="Montserrat"/>
                <a:sym typeface="Montserrat"/>
                <a:rtl val="0"/>
              </a:rPr>
              <a:t>UXELEARNING.COM</a:t>
            </a:r>
            <a:endParaRPr lang="es-MX" sz="1500" b="1" spc="169" baseline="0" dirty="0">
              <a:solidFill>
                <a:schemeClr val="bg1"/>
              </a:solidFill>
              <a:latin typeface="Montserrat"/>
              <a:sym typeface="Montserrat"/>
              <a:rtl val="0"/>
            </a:endParaRPr>
          </a:p>
        </p:txBody>
      </p:sp>
      <p:sp>
        <p:nvSpPr>
          <p:cNvPr id="70" name="Forma libre: forma 69">
            <a:extLst>
              <a:ext uri="{FF2B5EF4-FFF2-40B4-BE49-F238E27FC236}">
                <a16:creationId xmlns:a16="http://schemas.microsoft.com/office/drawing/2014/main" id="{4CF76EC2-6888-43BE-92C8-A2D85D27D0C2}"/>
              </a:ext>
            </a:extLst>
          </p:cNvPr>
          <p:cNvSpPr/>
          <p:nvPr/>
        </p:nvSpPr>
        <p:spPr>
          <a:xfrm>
            <a:off x="10250902" y="6533336"/>
            <a:ext cx="316896" cy="257460"/>
          </a:xfrm>
          <a:custGeom>
            <a:avLst/>
            <a:gdLst>
              <a:gd name="connsiteX0" fmla="*/ 316897 w 316896"/>
              <a:gd name="connsiteY0" fmla="*/ 30480 h 257460"/>
              <a:gd name="connsiteX1" fmla="*/ 279464 w 316896"/>
              <a:gd name="connsiteY1" fmla="*/ 40767 h 257460"/>
              <a:gd name="connsiteX2" fmla="*/ 308039 w 316896"/>
              <a:gd name="connsiteY2" fmla="*/ 4858 h 257460"/>
              <a:gd name="connsiteX3" fmla="*/ 266891 w 316896"/>
              <a:gd name="connsiteY3" fmla="*/ 20574 h 257460"/>
              <a:gd name="connsiteX4" fmla="*/ 219456 w 316896"/>
              <a:gd name="connsiteY4" fmla="*/ 0 h 257460"/>
              <a:gd name="connsiteX5" fmla="*/ 154496 w 316896"/>
              <a:gd name="connsiteY5" fmla="*/ 64961 h 257460"/>
              <a:gd name="connsiteX6" fmla="*/ 156019 w 316896"/>
              <a:gd name="connsiteY6" fmla="*/ 79820 h 257460"/>
              <a:gd name="connsiteX7" fmla="*/ 22098 w 316896"/>
              <a:gd name="connsiteY7" fmla="*/ 11906 h 257460"/>
              <a:gd name="connsiteX8" fmla="*/ 13240 w 316896"/>
              <a:gd name="connsiteY8" fmla="*/ 44768 h 257460"/>
              <a:gd name="connsiteX9" fmla="*/ 42101 w 316896"/>
              <a:gd name="connsiteY9" fmla="*/ 98774 h 257460"/>
              <a:gd name="connsiteX10" fmla="*/ 12764 w 316896"/>
              <a:gd name="connsiteY10" fmla="*/ 90773 h 257460"/>
              <a:gd name="connsiteX11" fmla="*/ 12764 w 316896"/>
              <a:gd name="connsiteY11" fmla="*/ 91440 h 257460"/>
              <a:gd name="connsiteX12" fmla="*/ 64770 w 316896"/>
              <a:gd name="connsiteY12" fmla="*/ 155258 h 257460"/>
              <a:gd name="connsiteX13" fmla="*/ 47720 w 316896"/>
              <a:gd name="connsiteY13" fmla="*/ 157353 h 257460"/>
              <a:gd name="connsiteX14" fmla="*/ 35433 w 316896"/>
              <a:gd name="connsiteY14" fmla="*/ 156210 h 257460"/>
              <a:gd name="connsiteX15" fmla="*/ 96107 w 316896"/>
              <a:gd name="connsiteY15" fmla="*/ 201454 h 257460"/>
              <a:gd name="connsiteX16" fmla="*/ 15526 w 316896"/>
              <a:gd name="connsiteY16" fmla="*/ 229172 h 257460"/>
              <a:gd name="connsiteX17" fmla="*/ 0 w 316896"/>
              <a:gd name="connsiteY17" fmla="*/ 228314 h 257460"/>
              <a:gd name="connsiteX18" fmla="*/ 99632 w 316896"/>
              <a:gd name="connsiteY18" fmla="*/ 257461 h 257460"/>
              <a:gd name="connsiteX19" fmla="*/ 284512 w 316896"/>
              <a:gd name="connsiteY19" fmla="*/ 72581 h 257460"/>
              <a:gd name="connsiteX20" fmla="*/ 284226 w 316896"/>
              <a:gd name="connsiteY20" fmla="*/ 64198 h 257460"/>
              <a:gd name="connsiteX21" fmla="*/ 316801 w 316896"/>
              <a:gd name="connsiteY21" fmla="*/ 30480 h 257460"/>
              <a:gd name="connsiteX22" fmla="*/ 316801 w 316896"/>
              <a:gd name="connsiteY22" fmla="*/ 30480 h 257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16896" h="257460">
                <a:moveTo>
                  <a:pt x="316897" y="30480"/>
                </a:moveTo>
                <a:cubicBezTo>
                  <a:pt x="305086" y="35624"/>
                  <a:pt x="292513" y="39053"/>
                  <a:pt x="279464" y="40767"/>
                </a:cubicBezTo>
                <a:cubicBezTo>
                  <a:pt x="292894" y="32766"/>
                  <a:pt x="303181" y="20098"/>
                  <a:pt x="308039" y="4858"/>
                </a:cubicBezTo>
                <a:cubicBezTo>
                  <a:pt x="295466" y="12383"/>
                  <a:pt x="281654" y="17621"/>
                  <a:pt x="266891" y="20574"/>
                </a:cubicBezTo>
                <a:cubicBezTo>
                  <a:pt x="254984" y="7906"/>
                  <a:pt x="237935" y="0"/>
                  <a:pt x="219456" y="0"/>
                </a:cubicBezTo>
                <a:cubicBezTo>
                  <a:pt x="183452" y="0"/>
                  <a:pt x="154496" y="29147"/>
                  <a:pt x="154496" y="64961"/>
                </a:cubicBezTo>
                <a:cubicBezTo>
                  <a:pt x="154496" y="70104"/>
                  <a:pt x="154972" y="75057"/>
                  <a:pt x="156019" y="79820"/>
                </a:cubicBezTo>
                <a:cubicBezTo>
                  <a:pt x="102013" y="77153"/>
                  <a:pt x="54197" y="51340"/>
                  <a:pt x="22098" y="11906"/>
                </a:cubicBezTo>
                <a:cubicBezTo>
                  <a:pt x="16478" y="21622"/>
                  <a:pt x="13240" y="32766"/>
                  <a:pt x="13240" y="44768"/>
                </a:cubicBezTo>
                <a:cubicBezTo>
                  <a:pt x="13240" y="67247"/>
                  <a:pt x="24860" y="87249"/>
                  <a:pt x="42101" y="98774"/>
                </a:cubicBezTo>
                <a:cubicBezTo>
                  <a:pt x="31623" y="98584"/>
                  <a:pt x="21431" y="95536"/>
                  <a:pt x="12764" y="90773"/>
                </a:cubicBezTo>
                <a:lnTo>
                  <a:pt x="12764" y="91440"/>
                </a:lnTo>
                <a:cubicBezTo>
                  <a:pt x="12764" y="122968"/>
                  <a:pt x="35243" y="149257"/>
                  <a:pt x="64770" y="155258"/>
                </a:cubicBezTo>
                <a:cubicBezTo>
                  <a:pt x="59436" y="156686"/>
                  <a:pt x="53721" y="157353"/>
                  <a:pt x="47720" y="157353"/>
                </a:cubicBezTo>
                <a:cubicBezTo>
                  <a:pt x="43529" y="157353"/>
                  <a:pt x="39338" y="157163"/>
                  <a:pt x="35433" y="156210"/>
                </a:cubicBezTo>
                <a:cubicBezTo>
                  <a:pt x="43815" y="181928"/>
                  <a:pt x="67723" y="200882"/>
                  <a:pt x="96107" y="201454"/>
                </a:cubicBezTo>
                <a:cubicBezTo>
                  <a:pt x="74009" y="218789"/>
                  <a:pt x="45911" y="229172"/>
                  <a:pt x="15526" y="229172"/>
                </a:cubicBezTo>
                <a:cubicBezTo>
                  <a:pt x="10192" y="229172"/>
                  <a:pt x="5048" y="228981"/>
                  <a:pt x="0" y="228314"/>
                </a:cubicBezTo>
                <a:cubicBezTo>
                  <a:pt x="28766" y="246888"/>
                  <a:pt x="62865" y="257461"/>
                  <a:pt x="99632" y="257461"/>
                </a:cubicBezTo>
                <a:cubicBezTo>
                  <a:pt x="219170" y="257461"/>
                  <a:pt x="284512" y="158401"/>
                  <a:pt x="284512" y="72581"/>
                </a:cubicBezTo>
                <a:cubicBezTo>
                  <a:pt x="284512" y="69723"/>
                  <a:pt x="284417" y="66961"/>
                  <a:pt x="284226" y="64198"/>
                </a:cubicBezTo>
                <a:cubicBezTo>
                  <a:pt x="297085" y="55055"/>
                  <a:pt x="307943" y="43625"/>
                  <a:pt x="316801" y="30480"/>
                </a:cubicBezTo>
                <a:lnTo>
                  <a:pt x="316801" y="30480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71" name="Gráfico 357">
            <a:extLst>
              <a:ext uri="{FF2B5EF4-FFF2-40B4-BE49-F238E27FC236}">
                <a16:creationId xmlns:a16="http://schemas.microsoft.com/office/drawing/2014/main" id="{7BFDCCB4-124F-4CED-A2F3-2F89FEFCD766}"/>
              </a:ext>
            </a:extLst>
          </p:cNvPr>
          <p:cNvGrpSpPr/>
          <p:nvPr/>
        </p:nvGrpSpPr>
        <p:grpSpPr>
          <a:xfrm>
            <a:off x="11052335" y="6521239"/>
            <a:ext cx="281654" cy="281654"/>
            <a:chOff x="11052335" y="6500919"/>
            <a:chExt cx="281654" cy="281654"/>
          </a:xfrm>
          <a:solidFill>
            <a:srgbClr val="FFFFFF"/>
          </a:solidFill>
        </p:grpSpPr>
        <p:sp>
          <p:nvSpPr>
            <p:cNvPr id="72" name="Forma libre: forma 71">
              <a:extLst>
                <a:ext uri="{FF2B5EF4-FFF2-40B4-BE49-F238E27FC236}">
                  <a16:creationId xmlns:a16="http://schemas.microsoft.com/office/drawing/2014/main" id="{4AEF8C45-8387-4570-8444-2276E7637FF9}"/>
                </a:ext>
              </a:extLst>
            </p:cNvPr>
            <p:cNvSpPr/>
            <p:nvPr/>
          </p:nvSpPr>
          <p:spPr>
            <a:xfrm>
              <a:off x="11052335" y="6500919"/>
              <a:ext cx="281654" cy="281654"/>
            </a:xfrm>
            <a:custGeom>
              <a:avLst/>
              <a:gdLst>
                <a:gd name="connsiteX0" fmla="*/ 203930 w 281654"/>
                <a:gd name="connsiteY0" fmla="*/ 0 h 281654"/>
                <a:gd name="connsiteX1" fmla="*/ 77724 w 281654"/>
                <a:gd name="connsiteY1" fmla="*/ 0 h 281654"/>
                <a:gd name="connsiteX2" fmla="*/ 0 w 281654"/>
                <a:gd name="connsiteY2" fmla="*/ 77724 h 281654"/>
                <a:gd name="connsiteX3" fmla="*/ 0 w 281654"/>
                <a:gd name="connsiteY3" fmla="*/ 203930 h 281654"/>
                <a:gd name="connsiteX4" fmla="*/ 77724 w 281654"/>
                <a:gd name="connsiteY4" fmla="*/ 281654 h 281654"/>
                <a:gd name="connsiteX5" fmla="*/ 203930 w 281654"/>
                <a:gd name="connsiteY5" fmla="*/ 281654 h 281654"/>
                <a:gd name="connsiteX6" fmla="*/ 281654 w 281654"/>
                <a:gd name="connsiteY6" fmla="*/ 203930 h 281654"/>
                <a:gd name="connsiteX7" fmla="*/ 281654 w 281654"/>
                <a:gd name="connsiteY7" fmla="*/ 77724 h 281654"/>
                <a:gd name="connsiteX8" fmla="*/ 203930 w 281654"/>
                <a:gd name="connsiteY8" fmla="*/ 0 h 281654"/>
                <a:gd name="connsiteX9" fmla="*/ 203930 w 281654"/>
                <a:gd name="connsiteY9" fmla="*/ 0 h 281654"/>
                <a:gd name="connsiteX10" fmla="*/ 256699 w 281654"/>
                <a:gd name="connsiteY10" fmla="*/ 203930 h 281654"/>
                <a:gd name="connsiteX11" fmla="*/ 203930 w 281654"/>
                <a:gd name="connsiteY11" fmla="*/ 256699 h 281654"/>
                <a:gd name="connsiteX12" fmla="*/ 77724 w 281654"/>
                <a:gd name="connsiteY12" fmla="*/ 256699 h 281654"/>
                <a:gd name="connsiteX13" fmla="*/ 24956 w 281654"/>
                <a:gd name="connsiteY13" fmla="*/ 203930 h 281654"/>
                <a:gd name="connsiteX14" fmla="*/ 24956 w 281654"/>
                <a:gd name="connsiteY14" fmla="*/ 77724 h 281654"/>
                <a:gd name="connsiteX15" fmla="*/ 77724 w 281654"/>
                <a:gd name="connsiteY15" fmla="*/ 24956 h 281654"/>
                <a:gd name="connsiteX16" fmla="*/ 203930 w 281654"/>
                <a:gd name="connsiteY16" fmla="*/ 24956 h 281654"/>
                <a:gd name="connsiteX17" fmla="*/ 256699 w 281654"/>
                <a:gd name="connsiteY17" fmla="*/ 77724 h 281654"/>
                <a:gd name="connsiteX18" fmla="*/ 256699 w 281654"/>
                <a:gd name="connsiteY18" fmla="*/ 203930 h 28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1654" h="281654">
                  <a:moveTo>
                    <a:pt x="203930" y="0"/>
                  </a:moveTo>
                  <a:lnTo>
                    <a:pt x="77724" y="0"/>
                  </a:lnTo>
                  <a:cubicBezTo>
                    <a:pt x="34862" y="0"/>
                    <a:pt x="0" y="34862"/>
                    <a:pt x="0" y="77724"/>
                  </a:cubicBezTo>
                  <a:lnTo>
                    <a:pt x="0" y="203930"/>
                  </a:lnTo>
                  <a:cubicBezTo>
                    <a:pt x="0" y="246793"/>
                    <a:pt x="34862" y="281654"/>
                    <a:pt x="77724" y="281654"/>
                  </a:cubicBezTo>
                  <a:lnTo>
                    <a:pt x="203930" y="281654"/>
                  </a:lnTo>
                  <a:cubicBezTo>
                    <a:pt x="246793" y="281654"/>
                    <a:pt x="281654" y="246793"/>
                    <a:pt x="281654" y="203930"/>
                  </a:cubicBezTo>
                  <a:lnTo>
                    <a:pt x="281654" y="77724"/>
                  </a:lnTo>
                  <a:cubicBezTo>
                    <a:pt x="281654" y="34862"/>
                    <a:pt x="246793" y="0"/>
                    <a:pt x="203930" y="0"/>
                  </a:cubicBezTo>
                  <a:lnTo>
                    <a:pt x="203930" y="0"/>
                  </a:lnTo>
                  <a:close/>
                  <a:moveTo>
                    <a:pt x="256699" y="203930"/>
                  </a:moveTo>
                  <a:cubicBezTo>
                    <a:pt x="256699" y="232982"/>
                    <a:pt x="233077" y="256699"/>
                    <a:pt x="203930" y="256699"/>
                  </a:cubicBezTo>
                  <a:lnTo>
                    <a:pt x="77724" y="256699"/>
                  </a:lnTo>
                  <a:cubicBezTo>
                    <a:pt x="48673" y="256699"/>
                    <a:pt x="24956" y="233077"/>
                    <a:pt x="24956" y="203930"/>
                  </a:cubicBezTo>
                  <a:lnTo>
                    <a:pt x="24956" y="77724"/>
                  </a:lnTo>
                  <a:cubicBezTo>
                    <a:pt x="24956" y="48673"/>
                    <a:pt x="48577" y="24956"/>
                    <a:pt x="77724" y="24956"/>
                  </a:cubicBezTo>
                  <a:lnTo>
                    <a:pt x="203930" y="24956"/>
                  </a:lnTo>
                  <a:cubicBezTo>
                    <a:pt x="232981" y="24956"/>
                    <a:pt x="256699" y="48578"/>
                    <a:pt x="256699" y="77724"/>
                  </a:cubicBezTo>
                  <a:lnTo>
                    <a:pt x="256699" y="20393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3" name="Forma libre: forma 72">
              <a:extLst>
                <a:ext uri="{FF2B5EF4-FFF2-40B4-BE49-F238E27FC236}">
                  <a16:creationId xmlns:a16="http://schemas.microsoft.com/office/drawing/2014/main" id="{CF3DA7D0-8606-4D47-821D-36CD7D66D024}"/>
                </a:ext>
              </a:extLst>
            </p:cNvPr>
            <p:cNvSpPr/>
            <p:nvPr/>
          </p:nvSpPr>
          <p:spPr>
            <a:xfrm>
              <a:off x="11120534" y="6569213"/>
              <a:ext cx="145160" cy="145160"/>
            </a:xfrm>
            <a:custGeom>
              <a:avLst/>
              <a:gdLst>
                <a:gd name="connsiteX0" fmla="*/ 72580 w 145160"/>
                <a:gd name="connsiteY0" fmla="*/ 0 h 145160"/>
                <a:gd name="connsiteX1" fmla="*/ 0 w 145160"/>
                <a:gd name="connsiteY1" fmla="*/ 72581 h 145160"/>
                <a:gd name="connsiteX2" fmla="*/ 72580 w 145160"/>
                <a:gd name="connsiteY2" fmla="*/ 145161 h 145160"/>
                <a:gd name="connsiteX3" fmla="*/ 145161 w 145160"/>
                <a:gd name="connsiteY3" fmla="*/ 72581 h 145160"/>
                <a:gd name="connsiteX4" fmla="*/ 72580 w 145160"/>
                <a:gd name="connsiteY4" fmla="*/ 0 h 145160"/>
                <a:gd name="connsiteX5" fmla="*/ 72580 w 145160"/>
                <a:gd name="connsiteY5" fmla="*/ 0 h 145160"/>
                <a:gd name="connsiteX6" fmla="*/ 72580 w 145160"/>
                <a:gd name="connsiteY6" fmla="*/ 120205 h 145160"/>
                <a:gd name="connsiteX7" fmla="*/ 24955 w 145160"/>
                <a:gd name="connsiteY7" fmla="*/ 72581 h 145160"/>
                <a:gd name="connsiteX8" fmla="*/ 72580 w 145160"/>
                <a:gd name="connsiteY8" fmla="*/ 24955 h 145160"/>
                <a:gd name="connsiteX9" fmla="*/ 120205 w 145160"/>
                <a:gd name="connsiteY9" fmla="*/ 72581 h 145160"/>
                <a:gd name="connsiteX10" fmla="*/ 72580 w 145160"/>
                <a:gd name="connsiteY10" fmla="*/ 120205 h 145160"/>
                <a:gd name="connsiteX11" fmla="*/ 72580 w 145160"/>
                <a:gd name="connsiteY11" fmla="*/ 120205 h 14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5160" h="145160">
                  <a:moveTo>
                    <a:pt x="72580" y="0"/>
                  </a:moveTo>
                  <a:cubicBezTo>
                    <a:pt x="32575" y="0"/>
                    <a:pt x="0" y="32576"/>
                    <a:pt x="0" y="72581"/>
                  </a:cubicBezTo>
                  <a:cubicBezTo>
                    <a:pt x="0" y="112586"/>
                    <a:pt x="32575" y="145161"/>
                    <a:pt x="72580" y="145161"/>
                  </a:cubicBezTo>
                  <a:cubicBezTo>
                    <a:pt x="112586" y="145161"/>
                    <a:pt x="145161" y="112586"/>
                    <a:pt x="145161" y="72581"/>
                  </a:cubicBezTo>
                  <a:cubicBezTo>
                    <a:pt x="145161" y="32576"/>
                    <a:pt x="112586" y="0"/>
                    <a:pt x="72580" y="0"/>
                  </a:cubicBezTo>
                  <a:lnTo>
                    <a:pt x="72580" y="0"/>
                  </a:lnTo>
                  <a:close/>
                  <a:moveTo>
                    <a:pt x="72580" y="120205"/>
                  </a:moveTo>
                  <a:cubicBezTo>
                    <a:pt x="46387" y="120205"/>
                    <a:pt x="24955" y="98869"/>
                    <a:pt x="24955" y="72581"/>
                  </a:cubicBezTo>
                  <a:cubicBezTo>
                    <a:pt x="24955" y="46291"/>
                    <a:pt x="46292" y="24955"/>
                    <a:pt x="72580" y="24955"/>
                  </a:cubicBezTo>
                  <a:cubicBezTo>
                    <a:pt x="98869" y="24955"/>
                    <a:pt x="120205" y="46291"/>
                    <a:pt x="120205" y="72581"/>
                  </a:cubicBezTo>
                  <a:cubicBezTo>
                    <a:pt x="120205" y="98869"/>
                    <a:pt x="98869" y="120205"/>
                    <a:pt x="72580" y="120205"/>
                  </a:cubicBezTo>
                  <a:lnTo>
                    <a:pt x="72580" y="12020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4" name="Forma libre: forma 73">
              <a:extLst>
                <a:ext uri="{FF2B5EF4-FFF2-40B4-BE49-F238E27FC236}">
                  <a16:creationId xmlns:a16="http://schemas.microsoft.com/office/drawing/2014/main" id="{2C19C2E4-14B2-479A-8F5F-0BD43ADE721B}"/>
                </a:ext>
              </a:extLst>
            </p:cNvPr>
            <p:cNvSpPr/>
            <p:nvPr/>
          </p:nvSpPr>
          <p:spPr>
            <a:xfrm>
              <a:off x="11250455" y="6547972"/>
              <a:ext cx="36575" cy="36576"/>
            </a:xfrm>
            <a:custGeom>
              <a:avLst/>
              <a:gdLst>
                <a:gd name="connsiteX0" fmla="*/ 18288 w 36575"/>
                <a:gd name="connsiteY0" fmla="*/ 0 h 36576"/>
                <a:gd name="connsiteX1" fmla="*/ 5334 w 36575"/>
                <a:gd name="connsiteY1" fmla="*/ 5334 h 36576"/>
                <a:gd name="connsiteX2" fmla="*/ 0 w 36575"/>
                <a:gd name="connsiteY2" fmla="*/ 18288 h 36576"/>
                <a:gd name="connsiteX3" fmla="*/ 5334 w 36575"/>
                <a:gd name="connsiteY3" fmla="*/ 31242 h 36576"/>
                <a:gd name="connsiteX4" fmla="*/ 18288 w 36575"/>
                <a:gd name="connsiteY4" fmla="*/ 36576 h 36576"/>
                <a:gd name="connsiteX5" fmla="*/ 31242 w 36575"/>
                <a:gd name="connsiteY5" fmla="*/ 31242 h 36576"/>
                <a:gd name="connsiteX6" fmla="*/ 36576 w 36575"/>
                <a:gd name="connsiteY6" fmla="*/ 18288 h 36576"/>
                <a:gd name="connsiteX7" fmla="*/ 31242 w 36575"/>
                <a:gd name="connsiteY7" fmla="*/ 5334 h 36576"/>
                <a:gd name="connsiteX8" fmla="*/ 18288 w 36575"/>
                <a:gd name="connsiteY8" fmla="*/ 0 h 36576"/>
                <a:gd name="connsiteX9" fmla="*/ 18288 w 36575"/>
                <a:gd name="connsiteY9" fmla="*/ 0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575" h="36576">
                  <a:moveTo>
                    <a:pt x="18288" y="0"/>
                  </a:moveTo>
                  <a:cubicBezTo>
                    <a:pt x="13430" y="0"/>
                    <a:pt x="8763" y="1905"/>
                    <a:pt x="5334" y="5334"/>
                  </a:cubicBezTo>
                  <a:cubicBezTo>
                    <a:pt x="1905" y="8763"/>
                    <a:pt x="0" y="13430"/>
                    <a:pt x="0" y="18288"/>
                  </a:cubicBezTo>
                  <a:cubicBezTo>
                    <a:pt x="0" y="23146"/>
                    <a:pt x="2000" y="27813"/>
                    <a:pt x="5334" y="31242"/>
                  </a:cubicBezTo>
                  <a:cubicBezTo>
                    <a:pt x="8763" y="34671"/>
                    <a:pt x="13430" y="36576"/>
                    <a:pt x="18288" y="36576"/>
                  </a:cubicBezTo>
                  <a:cubicBezTo>
                    <a:pt x="23146" y="36576"/>
                    <a:pt x="27813" y="34576"/>
                    <a:pt x="31242" y="31242"/>
                  </a:cubicBezTo>
                  <a:cubicBezTo>
                    <a:pt x="34671" y="27813"/>
                    <a:pt x="36576" y="23051"/>
                    <a:pt x="36576" y="18288"/>
                  </a:cubicBezTo>
                  <a:cubicBezTo>
                    <a:pt x="36576" y="13526"/>
                    <a:pt x="34671" y="8763"/>
                    <a:pt x="31242" y="5334"/>
                  </a:cubicBezTo>
                  <a:cubicBezTo>
                    <a:pt x="27813" y="1905"/>
                    <a:pt x="23146" y="0"/>
                    <a:pt x="18288" y="0"/>
                  </a:cubicBezTo>
                  <a:lnTo>
                    <a:pt x="18288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75" name="Forma libre: forma 74">
            <a:extLst>
              <a:ext uri="{FF2B5EF4-FFF2-40B4-BE49-F238E27FC236}">
                <a16:creationId xmlns:a16="http://schemas.microsoft.com/office/drawing/2014/main" id="{4AF108B9-C42C-44C9-8E1F-BCB2FC02237C}"/>
              </a:ext>
            </a:extLst>
          </p:cNvPr>
          <p:cNvSpPr/>
          <p:nvPr/>
        </p:nvSpPr>
        <p:spPr>
          <a:xfrm>
            <a:off x="11891106" y="6512381"/>
            <a:ext cx="139731" cy="299466"/>
          </a:xfrm>
          <a:custGeom>
            <a:avLst/>
            <a:gdLst>
              <a:gd name="connsiteX0" fmla="*/ 30194 w 139731"/>
              <a:gd name="connsiteY0" fmla="*/ 58007 h 299466"/>
              <a:gd name="connsiteX1" fmla="*/ 30194 w 139731"/>
              <a:gd name="connsiteY1" fmla="*/ 99251 h 299466"/>
              <a:gd name="connsiteX2" fmla="*/ 0 w 139731"/>
              <a:gd name="connsiteY2" fmla="*/ 99251 h 299466"/>
              <a:gd name="connsiteX3" fmla="*/ 0 w 139731"/>
              <a:gd name="connsiteY3" fmla="*/ 149638 h 299466"/>
              <a:gd name="connsiteX4" fmla="*/ 30194 w 139731"/>
              <a:gd name="connsiteY4" fmla="*/ 149638 h 299466"/>
              <a:gd name="connsiteX5" fmla="*/ 30194 w 139731"/>
              <a:gd name="connsiteY5" fmla="*/ 299466 h 299466"/>
              <a:gd name="connsiteX6" fmla="*/ 92202 w 139731"/>
              <a:gd name="connsiteY6" fmla="*/ 299466 h 299466"/>
              <a:gd name="connsiteX7" fmla="*/ 92202 w 139731"/>
              <a:gd name="connsiteY7" fmla="*/ 149638 h 299466"/>
              <a:gd name="connsiteX8" fmla="*/ 133826 w 139731"/>
              <a:gd name="connsiteY8" fmla="*/ 149638 h 299466"/>
              <a:gd name="connsiteX9" fmla="*/ 139637 w 139731"/>
              <a:gd name="connsiteY9" fmla="*/ 99060 h 299466"/>
              <a:gd name="connsiteX10" fmla="*/ 92488 w 139731"/>
              <a:gd name="connsiteY10" fmla="*/ 99060 h 299466"/>
              <a:gd name="connsiteX11" fmla="*/ 92488 w 139731"/>
              <a:gd name="connsiteY11" fmla="*/ 64580 h 299466"/>
              <a:gd name="connsiteX12" fmla="*/ 105918 w 139731"/>
              <a:gd name="connsiteY12" fmla="*/ 52483 h 299466"/>
              <a:gd name="connsiteX13" fmla="*/ 139732 w 139731"/>
              <a:gd name="connsiteY13" fmla="*/ 52483 h 299466"/>
              <a:gd name="connsiteX14" fmla="*/ 139732 w 139731"/>
              <a:gd name="connsiteY14" fmla="*/ 0 h 299466"/>
              <a:gd name="connsiteX15" fmla="*/ 93726 w 139731"/>
              <a:gd name="connsiteY15" fmla="*/ 0 h 299466"/>
              <a:gd name="connsiteX16" fmla="*/ 30194 w 139731"/>
              <a:gd name="connsiteY16" fmla="*/ 58007 h 299466"/>
              <a:gd name="connsiteX17" fmla="*/ 30194 w 139731"/>
              <a:gd name="connsiteY17" fmla="*/ 58007 h 299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9731" h="299466">
                <a:moveTo>
                  <a:pt x="30194" y="58007"/>
                </a:moveTo>
                <a:lnTo>
                  <a:pt x="30194" y="99251"/>
                </a:lnTo>
                <a:lnTo>
                  <a:pt x="0" y="99251"/>
                </a:lnTo>
                <a:lnTo>
                  <a:pt x="0" y="149638"/>
                </a:lnTo>
                <a:lnTo>
                  <a:pt x="30194" y="149638"/>
                </a:lnTo>
                <a:lnTo>
                  <a:pt x="30194" y="299466"/>
                </a:lnTo>
                <a:lnTo>
                  <a:pt x="92202" y="299466"/>
                </a:lnTo>
                <a:lnTo>
                  <a:pt x="92202" y="149638"/>
                </a:lnTo>
                <a:lnTo>
                  <a:pt x="133826" y="149638"/>
                </a:lnTo>
                <a:cubicBezTo>
                  <a:pt x="133826" y="149638"/>
                  <a:pt x="137732" y="125444"/>
                  <a:pt x="139637" y="99060"/>
                </a:cubicBezTo>
                <a:lnTo>
                  <a:pt x="92488" y="99060"/>
                </a:lnTo>
                <a:lnTo>
                  <a:pt x="92488" y="64580"/>
                </a:lnTo>
                <a:cubicBezTo>
                  <a:pt x="92488" y="59436"/>
                  <a:pt x="99250" y="52483"/>
                  <a:pt x="105918" y="52483"/>
                </a:cubicBezTo>
                <a:lnTo>
                  <a:pt x="139732" y="52483"/>
                </a:lnTo>
                <a:lnTo>
                  <a:pt x="139732" y="0"/>
                </a:lnTo>
                <a:lnTo>
                  <a:pt x="93726" y="0"/>
                </a:lnTo>
                <a:cubicBezTo>
                  <a:pt x="28575" y="0"/>
                  <a:pt x="30194" y="50483"/>
                  <a:pt x="30194" y="58007"/>
                </a:cubicBezTo>
                <a:lnTo>
                  <a:pt x="30194" y="58007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65" name="Gráfico 78">
            <a:extLst>
              <a:ext uri="{FF2B5EF4-FFF2-40B4-BE49-F238E27FC236}">
                <a16:creationId xmlns:a16="http://schemas.microsoft.com/office/drawing/2014/main" id="{F0466FD7-7FDA-467D-8E25-15D18A6D1E08}"/>
              </a:ext>
            </a:extLst>
          </p:cNvPr>
          <p:cNvGrpSpPr/>
          <p:nvPr/>
        </p:nvGrpSpPr>
        <p:grpSpPr>
          <a:xfrm>
            <a:off x="276878" y="359563"/>
            <a:ext cx="5555243" cy="6113603"/>
            <a:chOff x="5176837" y="2414574"/>
            <a:chExt cx="1841118" cy="2026170"/>
          </a:xfrm>
        </p:grpSpPr>
        <p:sp>
          <p:nvSpPr>
            <p:cNvPr id="66" name="Forma libre: forma 65">
              <a:extLst>
                <a:ext uri="{FF2B5EF4-FFF2-40B4-BE49-F238E27FC236}">
                  <a16:creationId xmlns:a16="http://schemas.microsoft.com/office/drawing/2014/main" id="{756D3F4A-756A-45F2-8549-09AD48D4555C}"/>
                </a:ext>
              </a:extLst>
            </p:cNvPr>
            <p:cNvSpPr/>
            <p:nvPr/>
          </p:nvSpPr>
          <p:spPr>
            <a:xfrm>
              <a:off x="5607938" y="3429571"/>
              <a:ext cx="14287" cy="150780"/>
            </a:xfrm>
            <a:custGeom>
              <a:avLst/>
              <a:gdLst>
                <a:gd name="connsiteX0" fmla="*/ 0 w 14287"/>
                <a:gd name="connsiteY0" fmla="*/ 0 h 150780"/>
                <a:gd name="connsiteX1" fmla="*/ 14287 w 14287"/>
                <a:gd name="connsiteY1" fmla="*/ 0 h 150780"/>
                <a:gd name="connsiteX2" fmla="*/ 14287 w 14287"/>
                <a:gd name="connsiteY2" fmla="*/ 150781 h 150780"/>
                <a:gd name="connsiteX3" fmla="*/ 0 w 14287"/>
                <a:gd name="connsiteY3" fmla="*/ 150781 h 150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" h="150780">
                  <a:moveTo>
                    <a:pt x="0" y="0"/>
                  </a:moveTo>
                  <a:lnTo>
                    <a:pt x="14287" y="0"/>
                  </a:lnTo>
                  <a:lnTo>
                    <a:pt x="14287" y="150781"/>
                  </a:lnTo>
                  <a:lnTo>
                    <a:pt x="0" y="150781"/>
                  </a:lnTo>
                  <a:close/>
                </a:path>
              </a:pathLst>
            </a:custGeom>
            <a:solidFill>
              <a:srgbClr val="A7AE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6" name="Forma libre: forma 75">
              <a:extLst>
                <a:ext uri="{FF2B5EF4-FFF2-40B4-BE49-F238E27FC236}">
                  <a16:creationId xmlns:a16="http://schemas.microsoft.com/office/drawing/2014/main" id="{0F9EAC12-B606-4C4C-A411-79905E62A61F}"/>
                </a:ext>
              </a:extLst>
            </p:cNvPr>
            <p:cNvSpPr/>
            <p:nvPr/>
          </p:nvSpPr>
          <p:spPr>
            <a:xfrm>
              <a:off x="5596508" y="3433095"/>
              <a:ext cx="42862" cy="137445"/>
            </a:xfrm>
            <a:custGeom>
              <a:avLst/>
              <a:gdLst>
                <a:gd name="connsiteX0" fmla="*/ 34576 w 42862"/>
                <a:gd name="connsiteY0" fmla="*/ 137160 h 137445"/>
                <a:gd name="connsiteX1" fmla="*/ 34290 w 42862"/>
                <a:gd name="connsiteY1" fmla="*/ 136208 h 137445"/>
                <a:gd name="connsiteX2" fmla="*/ 42863 w 42862"/>
                <a:gd name="connsiteY2" fmla="*/ 136208 h 137445"/>
                <a:gd name="connsiteX3" fmla="*/ 22384 w 42862"/>
                <a:gd name="connsiteY3" fmla="*/ 124492 h 137445"/>
                <a:gd name="connsiteX4" fmla="*/ 10001 w 42862"/>
                <a:gd name="connsiteY4" fmla="*/ 121158 h 137445"/>
                <a:gd name="connsiteX5" fmla="*/ 22384 w 42862"/>
                <a:gd name="connsiteY5" fmla="*/ 117824 h 137445"/>
                <a:gd name="connsiteX6" fmla="*/ 42863 w 42862"/>
                <a:gd name="connsiteY6" fmla="*/ 106108 h 137445"/>
                <a:gd name="connsiteX7" fmla="*/ 22384 w 42862"/>
                <a:gd name="connsiteY7" fmla="*/ 94393 h 137445"/>
                <a:gd name="connsiteX8" fmla="*/ 10001 w 42862"/>
                <a:gd name="connsiteY8" fmla="*/ 91059 h 137445"/>
                <a:gd name="connsiteX9" fmla="*/ 22384 w 42862"/>
                <a:gd name="connsiteY9" fmla="*/ 87725 h 137445"/>
                <a:gd name="connsiteX10" fmla="*/ 42863 w 42862"/>
                <a:gd name="connsiteY10" fmla="*/ 76010 h 137445"/>
                <a:gd name="connsiteX11" fmla="*/ 22384 w 42862"/>
                <a:gd name="connsiteY11" fmla="*/ 64294 h 137445"/>
                <a:gd name="connsiteX12" fmla="*/ 10001 w 42862"/>
                <a:gd name="connsiteY12" fmla="*/ 60960 h 137445"/>
                <a:gd name="connsiteX13" fmla="*/ 22384 w 42862"/>
                <a:gd name="connsiteY13" fmla="*/ 57626 h 137445"/>
                <a:gd name="connsiteX14" fmla="*/ 42863 w 42862"/>
                <a:gd name="connsiteY14" fmla="*/ 45910 h 137445"/>
                <a:gd name="connsiteX15" fmla="*/ 22384 w 42862"/>
                <a:gd name="connsiteY15" fmla="*/ 34290 h 137445"/>
                <a:gd name="connsiteX16" fmla="*/ 10001 w 42862"/>
                <a:gd name="connsiteY16" fmla="*/ 30956 h 137445"/>
                <a:gd name="connsiteX17" fmla="*/ 22384 w 42862"/>
                <a:gd name="connsiteY17" fmla="*/ 27623 h 137445"/>
                <a:gd name="connsiteX18" fmla="*/ 42863 w 42862"/>
                <a:gd name="connsiteY18" fmla="*/ 15907 h 137445"/>
                <a:gd name="connsiteX19" fmla="*/ 22384 w 42862"/>
                <a:gd name="connsiteY19" fmla="*/ 4286 h 137445"/>
                <a:gd name="connsiteX20" fmla="*/ 8287 w 42862"/>
                <a:gd name="connsiteY20" fmla="*/ 0 h 137445"/>
                <a:gd name="connsiteX21" fmla="*/ 8572 w 42862"/>
                <a:gd name="connsiteY21" fmla="*/ 1048 h 137445"/>
                <a:gd name="connsiteX22" fmla="*/ 0 w 42862"/>
                <a:gd name="connsiteY22" fmla="*/ 1048 h 137445"/>
                <a:gd name="connsiteX23" fmla="*/ 20479 w 42862"/>
                <a:gd name="connsiteY23" fmla="*/ 12668 h 137445"/>
                <a:gd name="connsiteX24" fmla="*/ 32861 w 42862"/>
                <a:gd name="connsiteY24" fmla="*/ 16002 h 137445"/>
                <a:gd name="connsiteX25" fmla="*/ 20479 w 42862"/>
                <a:gd name="connsiteY25" fmla="*/ 19336 h 137445"/>
                <a:gd name="connsiteX26" fmla="*/ 0 w 42862"/>
                <a:gd name="connsiteY26" fmla="*/ 31052 h 137445"/>
                <a:gd name="connsiteX27" fmla="*/ 20479 w 42862"/>
                <a:gd name="connsiteY27" fmla="*/ 42767 h 137445"/>
                <a:gd name="connsiteX28" fmla="*/ 32861 w 42862"/>
                <a:gd name="connsiteY28" fmla="*/ 46101 h 137445"/>
                <a:gd name="connsiteX29" fmla="*/ 20479 w 42862"/>
                <a:gd name="connsiteY29" fmla="*/ 49435 h 137445"/>
                <a:gd name="connsiteX30" fmla="*/ 0 w 42862"/>
                <a:gd name="connsiteY30" fmla="*/ 61150 h 137445"/>
                <a:gd name="connsiteX31" fmla="*/ 20479 w 42862"/>
                <a:gd name="connsiteY31" fmla="*/ 72866 h 137445"/>
                <a:gd name="connsiteX32" fmla="*/ 32861 w 42862"/>
                <a:gd name="connsiteY32" fmla="*/ 76200 h 137445"/>
                <a:gd name="connsiteX33" fmla="*/ 20479 w 42862"/>
                <a:gd name="connsiteY33" fmla="*/ 79534 h 137445"/>
                <a:gd name="connsiteX34" fmla="*/ 0 w 42862"/>
                <a:gd name="connsiteY34" fmla="*/ 91250 h 137445"/>
                <a:gd name="connsiteX35" fmla="*/ 20479 w 42862"/>
                <a:gd name="connsiteY35" fmla="*/ 102965 h 137445"/>
                <a:gd name="connsiteX36" fmla="*/ 32861 w 42862"/>
                <a:gd name="connsiteY36" fmla="*/ 106299 h 137445"/>
                <a:gd name="connsiteX37" fmla="*/ 20479 w 42862"/>
                <a:gd name="connsiteY37" fmla="*/ 109633 h 137445"/>
                <a:gd name="connsiteX38" fmla="*/ 0 w 42862"/>
                <a:gd name="connsiteY38" fmla="*/ 121348 h 137445"/>
                <a:gd name="connsiteX39" fmla="*/ 20479 w 42862"/>
                <a:gd name="connsiteY39" fmla="*/ 133064 h 137445"/>
                <a:gd name="connsiteX40" fmla="*/ 34576 w 42862"/>
                <a:gd name="connsiteY40" fmla="*/ 137446 h 13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2862" h="137445">
                  <a:moveTo>
                    <a:pt x="34576" y="137160"/>
                  </a:moveTo>
                  <a:cubicBezTo>
                    <a:pt x="34576" y="137160"/>
                    <a:pt x="34290" y="136684"/>
                    <a:pt x="34290" y="136208"/>
                  </a:cubicBezTo>
                  <a:lnTo>
                    <a:pt x="42863" y="136208"/>
                  </a:lnTo>
                  <a:cubicBezTo>
                    <a:pt x="42863" y="128969"/>
                    <a:pt x="33338" y="126873"/>
                    <a:pt x="22384" y="124492"/>
                  </a:cubicBezTo>
                  <a:cubicBezTo>
                    <a:pt x="18669" y="123635"/>
                    <a:pt x="12859" y="122396"/>
                    <a:pt x="10001" y="121158"/>
                  </a:cubicBezTo>
                  <a:cubicBezTo>
                    <a:pt x="12954" y="119920"/>
                    <a:pt x="18669" y="118586"/>
                    <a:pt x="22384" y="117824"/>
                  </a:cubicBezTo>
                  <a:cubicBezTo>
                    <a:pt x="33338" y="115443"/>
                    <a:pt x="42863" y="113348"/>
                    <a:pt x="42863" y="106108"/>
                  </a:cubicBezTo>
                  <a:cubicBezTo>
                    <a:pt x="42863" y="98869"/>
                    <a:pt x="33338" y="96869"/>
                    <a:pt x="22384" y="94393"/>
                  </a:cubicBezTo>
                  <a:cubicBezTo>
                    <a:pt x="18669" y="93536"/>
                    <a:pt x="12954" y="92297"/>
                    <a:pt x="10001" y="91059"/>
                  </a:cubicBezTo>
                  <a:cubicBezTo>
                    <a:pt x="12954" y="89821"/>
                    <a:pt x="18669" y="88583"/>
                    <a:pt x="22384" y="87725"/>
                  </a:cubicBezTo>
                  <a:cubicBezTo>
                    <a:pt x="33338" y="85344"/>
                    <a:pt x="42863" y="83248"/>
                    <a:pt x="42863" y="76010"/>
                  </a:cubicBezTo>
                  <a:cubicBezTo>
                    <a:pt x="42863" y="68771"/>
                    <a:pt x="33338" y="66675"/>
                    <a:pt x="22384" y="64294"/>
                  </a:cubicBezTo>
                  <a:cubicBezTo>
                    <a:pt x="18669" y="63436"/>
                    <a:pt x="12954" y="62198"/>
                    <a:pt x="10001" y="60960"/>
                  </a:cubicBezTo>
                  <a:cubicBezTo>
                    <a:pt x="12954" y="59722"/>
                    <a:pt x="18669" y="58483"/>
                    <a:pt x="22384" y="57626"/>
                  </a:cubicBezTo>
                  <a:cubicBezTo>
                    <a:pt x="33338" y="55245"/>
                    <a:pt x="42863" y="53150"/>
                    <a:pt x="42863" y="45910"/>
                  </a:cubicBezTo>
                  <a:cubicBezTo>
                    <a:pt x="42863" y="38671"/>
                    <a:pt x="33338" y="36671"/>
                    <a:pt x="22384" y="34290"/>
                  </a:cubicBezTo>
                  <a:cubicBezTo>
                    <a:pt x="18669" y="33528"/>
                    <a:pt x="12954" y="32194"/>
                    <a:pt x="10001" y="30956"/>
                  </a:cubicBezTo>
                  <a:cubicBezTo>
                    <a:pt x="12954" y="29718"/>
                    <a:pt x="18669" y="28480"/>
                    <a:pt x="22384" y="27623"/>
                  </a:cubicBezTo>
                  <a:cubicBezTo>
                    <a:pt x="33338" y="25241"/>
                    <a:pt x="42863" y="23146"/>
                    <a:pt x="42863" y="15907"/>
                  </a:cubicBezTo>
                  <a:cubicBezTo>
                    <a:pt x="42863" y="8668"/>
                    <a:pt x="33338" y="6667"/>
                    <a:pt x="22384" y="4286"/>
                  </a:cubicBezTo>
                  <a:cubicBezTo>
                    <a:pt x="17621" y="3238"/>
                    <a:pt x="9716" y="1524"/>
                    <a:pt x="8287" y="0"/>
                  </a:cubicBezTo>
                  <a:cubicBezTo>
                    <a:pt x="8287" y="95"/>
                    <a:pt x="8572" y="476"/>
                    <a:pt x="8572" y="1048"/>
                  </a:cubicBezTo>
                  <a:lnTo>
                    <a:pt x="0" y="1048"/>
                  </a:lnTo>
                  <a:cubicBezTo>
                    <a:pt x="0" y="8192"/>
                    <a:pt x="9525" y="10287"/>
                    <a:pt x="20479" y="12668"/>
                  </a:cubicBezTo>
                  <a:cubicBezTo>
                    <a:pt x="24193" y="13525"/>
                    <a:pt x="29908" y="14764"/>
                    <a:pt x="32861" y="16002"/>
                  </a:cubicBezTo>
                  <a:cubicBezTo>
                    <a:pt x="29908" y="17240"/>
                    <a:pt x="24193" y="18479"/>
                    <a:pt x="20479" y="19336"/>
                  </a:cubicBezTo>
                  <a:cubicBezTo>
                    <a:pt x="9525" y="21717"/>
                    <a:pt x="0" y="23813"/>
                    <a:pt x="0" y="31052"/>
                  </a:cubicBezTo>
                  <a:cubicBezTo>
                    <a:pt x="0" y="38290"/>
                    <a:pt x="9525" y="40291"/>
                    <a:pt x="20479" y="42767"/>
                  </a:cubicBezTo>
                  <a:cubicBezTo>
                    <a:pt x="24193" y="43625"/>
                    <a:pt x="29908" y="44863"/>
                    <a:pt x="32861" y="46101"/>
                  </a:cubicBezTo>
                  <a:cubicBezTo>
                    <a:pt x="29908" y="47339"/>
                    <a:pt x="24193" y="48577"/>
                    <a:pt x="20479" y="49435"/>
                  </a:cubicBezTo>
                  <a:cubicBezTo>
                    <a:pt x="9525" y="51816"/>
                    <a:pt x="0" y="53911"/>
                    <a:pt x="0" y="61150"/>
                  </a:cubicBezTo>
                  <a:cubicBezTo>
                    <a:pt x="0" y="68390"/>
                    <a:pt x="9525" y="70390"/>
                    <a:pt x="20479" y="72866"/>
                  </a:cubicBezTo>
                  <a:cubicBezTo>
                    <a:pt x="24193" y="73723"/>
                    <a:pt x="29908" y="74962"/>
                    <a:pt x="32861" y="76200"/>
                  </a:cubicBezTo>
                  <a:cubicBezTo>
                    <a:pt x="29908" y="77438"/>
                    <a:pt x="24193" y="78677"/>
                    <a:pt x="20479" y="79534"/>
                  </a:cubicBezTo>
                  <a:cubicBezTo>
                    <a:pt x="9525" y="81915"/>
                    <a:pt x="0" y="84011"/>
                    <a:pt x="0" y="91250"/>
                  </a:cubicBezTo>
                  <a:cubicBezTo>
                    <a:pt x="0" y="98488"/>
                    <a:pt x="9525" y="100489"/>
                    <a:pt x="20479" y="102965"/>
                  </a:cubicBezTo>
                  <a:cubicBezTo>
                    <a:pt x="24193" y="103823"/>
                    <a:pt x="29908" y="105061"/>
                    <a:pt x="32861" y="106299"/>
                  </a:cubicBezTo>
                  <a:cubicBezTo>
                    <a:pt x="29908" y="107537"/>
                    <a:pt x="24193" y="108775"/>
                    <a:pt x="20479" y="109633"/>
                  </a:cubicBezTo>
                  <a:cubicBezTo>
                    <a:pt x="9525" y="112014"/>
                    <a:pt x="0" y="114110"/>
                    <a:pt x="0" y="121348"/>
                  </a:cubicBezTo>
                  <a:cubicBezTo>
                    <a:pt x="0" y="128588"/>
                    <a:pt x="9525" y="130588"/>
                    <a:pt x="20479" y="133064"/>
                  </a:cubicBezTo>
                  <a:cubicBezTo>
                    <a:pt x="25241" y="134112"/>
                    <a:pt x="33147" y="135827"/>
                    <a:pt x="34576" y="137446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7" name="Forma libre: forma 76">
              <a:extLst>
                <a:ext uri="{FF2B5EF4-FFF2-40B4-BE49-F238E27FC236}">
                  <a16:creationId xmlns:a16="http://schemas.microsoft.com/office/drawing/2014/main" id="{39C643F8-6954-471B-A043-4ABAE18A25B7}"/>
                </a:ext>
              </a:extLst>
            </p:cNvPr>
            <p:cNvSpPr/>
            <p:nvPr/>
          </p:nvSpPr>
          <p:spPr>
            <a:xfrm>
              <a:off x="5449633" y="3429571"/>
              <a:ext cx="14287" cy="150780"/>
            </a:xfrm>
            <a:custGeom>
              <a:avLst/>
              <a:gdLst>
                <a:gd name="connsiteX0" fmla="*/ 0 w 14287"/>
                <a:gd name="connsiteY0" fmla="*/ 0 h 150780"/>
                <a:gd name="connsiteX1" fmla="*/ 14287 w 14287"/>
                <a:gd name="connsiteY1" fmla="*/ 0 h 150780"/>
                <a:gd name="connsiteX2" fmla="*/ 14287 w 14287"/>
                <a:gd name="connsiteY2" fmla="*/ 150781 h 150780"/>
                <a:gd name="connsiteX3" fmla="*/ 0 w 14287"/>
                <a:gd name="connsiteY3" fmla="*/ 150781 h 150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" h="150780">
                  <a:moveTo>
                    <a:pt x="0" y="0"/>
                  </a:moveTo>
                  <a:lnTo>
                    <a:pt x="14287" y="0"/>
                  </a:lnTo>
                  <a:lnTo>
                    <a:pt x="14287" y="150781"/>
                  </a:lnTo>
                  <a:lnTo>
                    <a:pt x="0" y="150781"/>
                  </a:lnTo>
                  <a:close/>
                </a:path>
              </a:pathLst>
            </a:custGeom>
            <a:solidFill>
              <a:srgbClr val="A7AE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8" name="Forma libre: forma 77">
              <a:extLst>
                <a:ext uri="{FF2B5EF4-FFF2-40B4-BE49-F238E27FC236}">
                  <a16:creationId xmlns:a16="http://schemas.microsoft.com/office/drawing/2014/main" id="{57D962BC-ED07-4281-B5F4-9BE3D3D3E79F}"/>
                </a:ext>
              </a:extLst>
            </p:cNvPr>
            <p:cNvSpPr/>
            <p:nvPr/>
          </p:nvSpPr>
          <p:spPr>
            <a:xfrm>
              <a:off x="5438203" y="3433095"/>
              <a:ext cx="42862" cy="137445"/>
            </a:xfrm>
            <a:custGeom>
              <a:avLst/>
              <a:gdLst>
                <a:gd name="connsiteX0" fmla="*/ 34576 w 42862"/>
                <a:gd name="connsiteY0" fmla="*/ 137160 h 137445"/>
                <a:gd name="connsiteX1" fmla="*/ 34290 w 42862"/>
                <a:gd name="connsiteY1" fmla="*/ 136208 h 137445"/>
                <a:gd name="connsiteX2" fmla="*/ 42863 w 42862"/>
                <a:gd name="connsiteY2" fmla="*/ 136208 h 137445"/>
                <a:gd name="connsiteX3" fmla="*/ 22384 w 42862"/>
                <a:gd name="connsiteY3" fmla="*/ 124492 h 137445"/>
                <a:gd name="connsiteX4" fmla="*/ 10001 w 42862"/>
                <a:gd name="connsiteY4" fmla="*/ 121158 h 137445"/>
                <a:gd name="connsiteX5" fmla="*/ 22384 w 42862"/>
                <a:gd name="connsiteY5" fmla="*/ 117824 h 137445"/>
                <a:gd name="connsiteX6" fmla="*/ 42863 w 42862"/>
                <a:gd name="connsiteY6" fmla="*/ 106108 h 137445"/>
                <a:gd name="connsiteX7" fmla="*/ 22384 w 42862"/>
                <a:gd name="connsiteY7" fmla="*/ 94393 h 137445"/>
                <a:gd name="connsiteX8" fmla="*/ 10001 w 42862"/>
                <a:gd name="connsiteY8" fmla="*/ 91059 h 137445"/>
                <a:gd name="connsiteX9" fmla="*/ 22384 w 42862"/>
                <a:gd name="connsiteY9" fmla="*/ 87725 h 137445"/>
                <a:gd name="connsiteX10" fmla="*/ 42863 w 42862"/>
                <a:gd name="connsiteY10" fmla="*/ 76010 h 137445"/>
                <a:gd name="connsiteX11" fmla="*/ 22384 w 42862"/>
                <a:gd name="connsiteY11" fmla="*/ 64294 h 137445"/>
                <a:gd name="connsiteX12" fmla="*/ 10001 w 42862"/>
                <a:gd name="connsiteY12" fmla="*/ 60960 h 137445"/>
                <a:gd name="connsiteX13" fmla="*/ 22384 w 42862"/>
                <a:gd name="connsiteY13" fmla="*/ 57626 h 137445"/>
                <a:gd name="connsiteX14" fmla="*/ 42863 w 42862"/>
                <a:gd name="connsiteY14" fmla="*/ 45910 h 137445"/>
                <a:gd name="connsiteX15" fmla="*/ 22384 w 42862"/>
                <a:gd name="connsiteY15" fmla="*/ 34290 h 137445"/>
                <a:gd name="connsiteX16" fmla="*/ 10001 w 42862"/>
                <a:gd name="connsiteY16" fmla="*/ 30956 h 137445"/>
                <a:gd name="connsiteX17" fmla="*/ 22384 w 42862"/>
                <a:gd name="connsiteY17" fmla="*/ 27623 h 137445"/>
                <a:gd name="connsiteX18" fmla="*/ 42863 w 42862"/>
                <a:gd name="connsiteY18" fmla="*/ 15907 h 137445"/>
                <a:gd name="connsiteX19" fmla="*/ 22384 w 42862"/>
                <a:gd name="connsiteY19" fmla="*/ 4286 h 137445"/>
                <a:gd name="connsiteX20" fmla="*/ 8287 w 42862"/>
                <a:gd name="connsiteY20" fmla="*/ 0 h 137445"/>
                <a:gd name="connsiteX21" fmla="*/ 8572 w 42862"/>
                <a:gd name="connsiteY21" fmla="*/ 1048 h 137445"/>
                <a:gd name="connsiteX22" fmla="*/ 0 w 42862"/>
                <a:gd name="connsiteY22" fmla="*/ 1048 h 137445"/>
                <a:gd name="connsiteX23" fmla="*/ 20479 w 42862"/>
                <a:gd name="connsiteY23" fmla="*/ 12668 h 137445"/>
                <a:gd name="connsiteX24" fmla="*/ 32861 w 42862"/>
                <a:gd name="connsiteY24" fmla="*/ 16002 h 137445"/>
                <a:gd name="connsiteX25" fmla="*/ 20479 w 42862"/>
                <a:gd name="connsiteY25" fmla="*/ 19336 h 137445"/>
                <a:gd name="connsiteX26" fmla="*/ 0 w 42862"/>
                <a:gd name="connsiteY26" fmla="*/ 31052 h 137445"/>
                <a:gd name="connsiteX27" fmla="*/ 20479 w 42862"/>
                <a:gd name="connsiteY27" fmla="*/ 42767 h 137445"/>
                <a:gd name="connsiteX28" fmla="*/ 32861 w 42862"/>
                <a:gd name="connsiteY28" fmla="*/ 46101 h 137445"/>
                <a:gd name="connsiteX29" fmla="*/ 20479 w 42862"/>
                <a:gd name="connsiteY29" fmla="*/ 49435 h 137445"/>
                <a:gd name="connsiteX30" fmla="*/ 0 w 42862"/>
                <a:gd name="connsiteY30" fmla="*/ 61150 h 137445"/>
                <a:gd name="connsiteX31" fmla="*/ 20479 w 42862"/>
                <a:gd name="connsiteY31" fmla="*/ 72866 h 137445"/>
                <a:gd name="connsiteX32" fmla="*/ 32861 w 42862"/>
                <a:gd name="connsiteY32" fmla="*/ 76200 h 137445"/>
                <a:gd name="connsiteX33" fmla="*/ 20479 w 42862"/>
                <a:gd name="connsiteY33" fmla="*/ 79534 h 137445"/>
                <a:gd name="connsiteX34" fmla="*/ 0 w 42862"/>
                <a:gd name="connsiteY34" fmla="*/ 91250 h 137445"/>
                <a:gd name="connsiteX35" fmla="*/ 20479 w 42862"/>
                <a:gd name="connsiteY35" fmla="*/ 102965 h 137445"/>
                <a:gd name="connsiteX36" fmla="*/ 32861 w 42862"/>
                <a:gd name="connsiteY36" fmla="*/ 106299 h 137445"/>
                <a:gd name="connsiteX37" fmla="*/ 20479 w 42862"/>
                <a:gd name="connsiteY37" fmla="*/ 109633 h 137445"/>
                <a:gd name="connsiteX38" fmla="*/ 0 w 42862"/>
                <a:gd name="connsiteY38" fmla="*/ 121348 h 137445"/>
                <a:gd name="connsiteX39" fmla="*/ 20479 w 42862"/>
                <a:gd name="connsiteY39" fmla="*/ 133064 h 137445"/>
                <a:gd name="connsiteX40" fmla="*/ 34576 w 42862"/>
                <a:gd name="connsiteY40" fmla="*/ 137446 h 13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2862" h="137445">
                  <a:moveTo>
                    <a:pt x="34576" y="137160"/>
                  </a:moveTo>
                  <a:cubicBezTo>
                    <a:pt x="34576" y="137160"/>
                    <a:pt x="34290" y="136684"/>
                    <a:pt x="34290" y="136208"/>
                  </a:cubicBezTo>
                  <a:lnTo>
                    <a:pt x="42863" y="136208"/>
                  </a:lnTo>
                  <a:cubicBezTo>
                    <a:pt x="42863" y="128969"/>
                    <a:pt x="33338" y="126873"/>
                    <a:pt x="22384" y="124492"/>
                  </a:cubicBezTo>
                  <a:cubicBezTo>
                    <a:pt x="18669" y="123635"/>
                    <a:pt x="12859" y="122396"/>
                    <a:pt x="10001" y="121158"/>
                  </a:cubicBezTo>
                  <a:cubicBezTo>
                    <a:pt x="12954" y="119920"/>
                    <a:pt x="18669" y="118586"/>
                    <a:pt x="22384" y="117824"/>
                  </a:cubicBezTo>
                  <a:cubicBezTo>
                    <a:pt x="33338" y="115443"/>
                    <a:pt x="42863" y="113348"/>
                    <a:pt x="42863" y="106108"/>
                  </a:cubicBezTo>
                  <a:cubicBezTo>
                    <a:pt x="42863" y="98869"/>
                    <a:pt x="33338" y="96869"/>
                    <a:pt x="22384" y="94393"/>
                  </a:cubicBezTo>
                  <a:cubicBezTo>
                    <a:pt x="18669" y="93536"/>
                    <a:pt x="12954" y="92297"/>
                    <a:pt x="10001" y="91059"/>
                  </a:cubicBezTo>
                  <a:cubicBezTo>
                    <a:pt x="12954" y="89821"/>
                    <a:pt x="18669" y="88583"/>
                    <a:pt x="22384" y="87725"/>
                  </a:cubicBezTo>
                  <a:cubicBezTo>
                    <a:pt x="33338" y="85344"/>
                    <a:pt x="42863" y="83248"/>
                    <a:pt x="42863" y="76010"/>
                  </a:cubicBezTo>
                  <a:cubicBezTo>
                    <a:pt x="42863" y="68771"/>
                    <a:pt x="33338" y="66675"/>
                    <a:pt x="22384" y="64294"/>
                  </a:cubicBezTo>
                  <a:cubicBezTo>
                    <a:pt x="18669" y="63436"/>
                    <a:pt x="12954" y="62198"/>
                    <a:pt x="10001" y="60960"/>
                  </a:cubicBezTo>
                  <a:cubicBezTo>
                    <a:pt x="12954" y="59722"/>
                    <a:pt x="18669" y="58483"/>
                    <a:pt x="22384" y="57626"/>
                  </a:cubicBezTo>
                  <a:cubicBezTo>
                    <a:pt x="33338" y="55245"/>
                    <a:pt x="42863" y="53150"/>
                    <a:pt x="42863" y="45910"/>
                  </a:cubicBezTo>
                  <a:cubicBezTo>
                    <a:pt x="42863" y="38671"/>
                    <a:pt x="33338" y="36671"/>
                    <a:pt x="22384" y="34290"/>
                  </a:cubicBezTo>
                  <a:cubicBezTo>
                    <a:pt x="18669" y="33528"/>
                    <a:pt x="12954" y="32194"/>
                    <a:pt x="10001" y="30956"/>
                  </a:cubicBezTo>
                  <a:cubicBezTo>
                    <a:pt x="12954" y="29718"/>
                    <a:pt x="18669" y="28480"/>
                    <a:pt x="22384" y="27623"/>
                  </a:cubicBezTo>
                  <a:cubicBezTo>
                    <a:pt x="33338" y="25241"/>
                    <a:pt x="42863" y="23146"/>
                    <a:pt x="42863" y="15907"/>
                  </a:cubicBezTo>
                  <a:cubicBezTo>
                    <a:pt x="42863" y="8668"/>
                    <a:pt x="33338" y="6667"/>
                    <a:pt x="22384" y="4286"/>
                  </a:cubicBezTo>
                  <a:cubicBezTo>
                    <a:pt x="17621" y="3238"/>
                    <a:pt x="9715" y="1524"/>
                    <a:pt x="8287" y="0"/>
                  </a:cubicBezTo>
                  <a:cubicBezTo>
                    <a:pt x="8287" y="95"/>
                    <a:pt x="8572" y="476"/>
                    <a:pt x="8572" y="1048"/>
                  </a:cubicBezTo>
                  <a:lnTo>
                    <a:pt x="0" y="1048"/>
                  </a:lnTo>
                  <a:cubicBezTo>
                    <a:pt x="0" y="8192"/>
                    <a:pt x="9525" y="10287"/>
                    <a:pt x="20479" y="12668"/>
                  </a:cubicBezTo>
                  <a:cubicBezTo>
                    <a:pt x="24193" y="13525"/>
                    <a:pt x="29908" y="14764"/>
                    <a:pt x="32861" y="16002"/>
                  </a:cubicBezTo>
                  <a:cubicBezTo>
                    <a:pt x="29908" y="17240"/>
                    <a:pt x="24193" y="18479"/>
                    <a:pt x="20479" y="19336"/>
                  </a:cubicBezTo>
                  <a:cubicBezTo>
                    <a:pt x="9525" y="21717"/>
                    <a:pt x="0" y="23813"/>
                    <a:pt x="0" y="31052"/>
                  </a:cubicBezTo>
                  <a:cubicBezTo>
                    <a:pt x="0" y="38290"/>
                    <a:pt x="9525" y="40291"/>
                    <a:pt x="20479" y="42767"/>
                  </a:cubicBezTo>
                  <a:cubicBezTo>
                    <a:pt x="24193" y="43625"/>
                    <a:pt x="29908" y="44863"/>
                    <a:pt x="32861" y="46101"/>
                  </a:cubicBezTo>
                  <a:cubicBezTo>
                    <a:pt x="29908" y="47339"/>
                    <a:pt x="24193" y="48577"/>
                    <a:pt x="20479" y="49435"/>
                  </a:cubicBezTo>
                  <a:cubicBezTo>
                    <a:pt x="9525" y="51816"/>
                    <a:pt x="0" y="53911"/>
                    <a:pt x="0" y="61150"/>
                  </a:cubicBezTo>
                  <a:cubicBezTo>
                    <a:pt x="0" y="68390"/>
                    <a:pt x="9525" y="70390"/>
                    <a:pt x="20479" y="72866"/>
                  </a:cubicBezTo>
                  <a:cubicBezTo>
                    <a:pt x="24193" y="73723"/>
                    <a:pt x="29908" y="74962"/>
                    <a:pt x="32861" y="76200"/>
                  </a:cubicBezTo>
                  <a:cubicBezTo>
                    <a:pt x="29908" y="77438"/>
                    <a:pt x="24193" y="78677"/>
                    <a:pt x="20479" y="79534"/>
                  </a:cubicBezTo>
                  <a:cubicBezTo>
                    <a:pt x="9525" y="81915"/>
                    <a:pt x="0" y="84011"/>
                    <a:pt x="0" y="91250"/>
                  </a:cubicBezTo>
                  <a:cubicBezTo>
                    <a:pt x="0" y="98488"/>
                    <a:pt x="9525" y="100489"/>
                    <a:pt x="20479" y="102965"/>
                  </a:cubicBezTo>
                  <a:cubicBezTo>
                    <a:pt x="24193" y="103823"/>
                    <a:pt x="29908" y="105061"/>
                    <a:pt x="32861" y="106299"/>
                  </a:cubicBezTo>
                  <a:cubicBezTo>
                    <a:pt x="29908" y="107537"/>
                    <a:pt x="24193" y="108775"/>
                    <a:pt x="20479" y="109633"/>
                  </a:cubicBezTo>
                  <a:cubicBezTo>
                    <a:pt x="9525" y="112014"/>
                    <a:pt x="0" y="114110"/>
                    <a:pt x="0" y="121348"/>
                  </a:cubicBezTo>
                  <a:cubicBezTo>
                    <a:pt x="0" y="128588"/>
                    <a:pt x="9525" y="130588"/>
                    <a:pt x="20479" y="133064"/>
                  </a:cubicBezTo>
                  <a:cubicBezTo>
                    <a:pt x="25241" y="134112"/>
                    <a:pt x="33147" y="135827"/>
                    <a:pt x="34576" y="137446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9" name="Forma libre: forma 78">
              <a:extLst>
                <a:ext uri="{FF2B5EF4-FFF2-40B4-BE49-F238E27FC236}">
                  <a16:creationId xmlns:a16="http://schemas.microsoft.com/office/drawing/2014/main" id="{E38AC583-360F-4DA3-B527-166013474EAC}"/>
                </a:ext>
              </a:extLst>
            </p:cNvPr>
            <p:cNvSpPr/>
            <p:nvPr/>
          </p:nvSpPr>
          <p:spPr>
            <a:xfrm>
              <a:off x="6689566" y="3165983"/>
              <a:ext cx="107884" cy="134839"/>
            </a:xfrm>
            <a:custGeom>
              <a:avLst/>
              <a:gdLst>
                <a:gd name="connsiteX0" fmla="*/ 15461 w 107884"/>
                <a:gd name="connsiteY0" fmla="*/ 131476 h 134839"/>
                <a:gd name="connsiteX1" fmla="*/ 3364 w 107884"/>
                <a:gd name="connsiteY1" fmla="*/ 133000 h 134839"/>
                <a:gd name="connsiteX2" fmla="*/ 3364 w 107884"/>
                <a:gd name="connsiteY2" fmla="*/ 133000 h 134839"/>
                <a:gd name="connsiteX3" fmla="*/ 1840 w 107884"/>
                <a:gd name="connsiteY3" fmla="*/ 120903 h 134839"/>
                <a:gd name="connsiteX4" fmla="*/ 92423 w 107884"/>
                <a:gd name="connsiteY4" fmla="*/ 3364 h 134839"/>
                <a:gd name="connsiteX5" fmla="*/ 104520 w 107884"/>
                <a:gd name="connsiteY5" fmla="*/ 1840 h 134839"/>
                <a:gd name="connsiteX6" fmla="*/ 104520 w 107884"/>
                <a:gd name="connsiteY6" fmla="*/ 1840 h 134839"/>
                <a:gd name="connsiteX7" fmla="*/ 106044 w 107884"/>
                <a:gd name="connsiteY7" fmla="*/ 13937 h 134839"/>
                <a:gd name="connsiteX8" fmla="*/ 15461 w 107884"/>
                <a:gd name="connsiteY8" fmla="*/ 131476 h 134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884" h="134839">
                  <a:moveTo>
                    <a:pt x="15461" y="131476"/>
                  </a:moveTo>
                  <a:cubicBezTo>
                    <a:pt x="12508" y="135286"/>
                    <a:pt x="7079" y="135952"/>
                    <a:pt x="3364" y="133000"/>
                  </a:cubicBezTo>
                  <a:lnTo>
                    <a:pt x="3364" y="133000"/>
                  </a:lnTo>
                  <a:cubicBezTo>
                    <a:pt x="-446" y="130047"/>
                    <a:pt x="-1112" y="124713"/>
                    <a:pt x="1840" y="120903"/>
                  </a:cubicBezTo>
                  <a:lnTo>
                    <a:pt x="92423" y="3364"/>
                  </a:lnTo>
                  <a:cubicBezTo>
                    <a:pt x="95281" y="-446"/>
                    <a:pt x="100805" y="-1112"/>
                    <a:pt x="104520" y="1840"/>
                  </a:cubicBezTo>
                  <a:lnTo>
                    <a:pt x="104520" y="1840"/>
                  </a:lnTo>
                  <a:cubicBezTo>
                    <a:pt x="108330" y="4793"/>
                    <a:pt x="108997" y="10222"/>
                    <a:pt x="106044" y="13937"/>
                  </a:cubicBezTo>
                  <a:lnTo>
                    <a:pt x="15461" y="131476"/>
                  </a:ln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0" name="Forma libre: forma 79">
              <a:extLst>
                <a:ext uri="{FF2B5EF4-FFF2-40B4-BE49-F238E27FC236}">
                  <a16:creationId xmlns:a16="http://schemas.microsoft.com/office/drawing/2014/main" id="{F937557B-49EC-4699-9FDF-0AFA7E7536E1}"/>
                </a:ext>
              </a:extLst>
            </p:cNvPr>
            <p:cNvSpPr/>
            <p:nvPr/>
          </p:nvSpPr>
          <p:spPr>
            <a:xfrm rot="-3190800">
              <a:off x="6753862" y="3128051"/>
              <a:ext cx="76771" cy="76866"/>
            </a:xfrm>
            <a:custGeom>
              <a:avLst/>
              <a:gdLst>
                <a:gd name="connsiteX0" fmla="*/ 16192 w 76771"/>
                <a:gd name="connsiteY0" fmla="*/ 95 h 76866"/>
                <a:gd name="connsiteX1" fmla="*/ 60579 w 76771"/>
                <a:gd name="connsiteY1" fmla="*/ 95 h 76866"/>
                <a:gd name="connsiteX2" fmla="*/ 76771 w 76771"/>
                <a:gd name="connsiteY2" fmla="*/ 16288 h 76866"/>
                <a:gd name="connsiteX3" fmla="*/ 76771 w 76771"/>
                <a:gd name="connsiteY3" fmla="*/ 60674 h 76866"/>
                <a:gd name="connsiteX4" fmla="*/ 60579 w 76771"/>
                <a:gd name="connsiteY4" fmla="*/ 76867 h 76866"/>
                <a:gd name="connsiteX5" fmla="*/ 16192 w 76771"/>
                <a:gd name="connsiteY5" fmla="*/ 76867 h 76866"/>
                <a:gd name="connsiteX6" fmla="*/ 0 w 76771"/>
                <a:gd name="connsiteY6" fmla="*/ 60674 h 76866"/>
                <a:gd name="connsiteX7" fmla="*/ 0 w 76771"/>
                <a:gd name="connsiteY7" fmla="*/ 16192 h 76866"/>
                <a:gd name="connsiteX8" fmla="*/ 16192 w 76771"/>
                <a:gd name="connsiteY8" fmla="*/ 0 h 7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771" h="76866">
                  <a:moveTo>
                    <a:pt x="16192" y="95"/>
                  </a:moveTo>
                  <a:lnTo>
                    <a:pt x="60579" y="95"/>
                  </a:lnTo>
                  <a:cubicBezTo>
                    <a:pt x="69533" y="95"/>
                    <a:pt x="76771" y="7334"/>
                    <a:pt x="76771" y="16288"/>
                  </a:cubicBezTo>
                  <a:lnTo>
                    <a:pt x="76771" y="60674"/>
                  </a:lnTo>
                  <a:cubicBezTo>
                    <a:pt x="76771" y="69628"/>
                    <a:pt x="69533" y="76867"/>
                    <a:pt x="60579" y="76867"/>
                  </a:cubicBezTo>
                  <a:lnTo>
                    <a:pt x="16192" y="76867"/>
                  </a:lnTo>
                  <a:cubicBezTo>
                    <a:pt x="7239" y="76867"/>
                    <a:pt x="0" y="69628"/>
                    <a:pt x="0" y="60674"/>
                  </a:cubicBezTo>
                  <a:lnTo>
                    <a:pt x="0" y="16192"/>
                  </a:lnTo>
                  <a:cubicBezTo>
                    <a:pt x="0" y="7239"/>
                    <a:pt x="7239" y="0"/>
                    <a:pt x="16192" y="0"/>
                  </a:cubicBez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1" name="Forma libre: forma 80">
              <a:extLst>
                <a:ext uri="{FF2B5EF4-FFF2-40B4-BE49-F238E27FC236}">
                  <a16:creationId xmlns:a16="http://schemas.microsoft.com/office/drawing/2014/main" id="{D7925824-D6C5-4C4E-915D-02DC92EEE99D}"/>
                </a:ext>
              </a:extLst>
            </p:cNvPr>
            <p:cNvSpPr/>
            <p:nvPr/>
          </p:nvSpPr>
          <p:spPr>
            <a:xfrm>
              <a:off x="6727380" y="2907474"/>
              <a:ext cx="290575" cy="290575"/>
            </a:xfrm>
            <a:custGeom>
              <a:avLst/>
              <a:gdLst>
                <a:gd name="connsiteX0" fmla="*/ 198818 w 290575"/>
                <a:gd name="connsiteY0" fmla="*/ 270637 h 290575"/>
                <a:gd name="connsiteX1" fmla="*/ 129191 w 290575"/>
                <a:gd name="connsiteY1" fmla="*/ 280638 h 290575"/>
                <a:gd name="connsiteX2" fmla="*/ 19939 w 290575"/>
                <a:gd name="connsiteY2" fmla="*/ 198818 h 290575"/>
                <a:gd name="connsiteX3" fmla="*/ 9938 w 290575"/>
                <a:gd name="connsiteY3" fmla="*/ 129191 h 290575"/>
                <a:gd name="connsiteX4" fmla="*/ 91757 w 290575"/>
                <a:gd name="connsiteY4" fmla="*/ 19939 h 290575"/>
                <a:gd name="connsiteX5" fmla="*/ 161385 w 290575"/>
                <a:gd name="connsiteY5" fmla="*/ 9938 h 290575"/>
                <a:gd name="connsiteX6" fmla="*/ 270637 w 290575"/>
                <a:gd name="connsiteY6" fmla="*/ 91757 h 290575"/>
                <a:gd name="connsiteX7" fmla="*/ 280638 w 290575"/>
                <a:gd name="connsiteY7" fmla="*/ 161385 h 290575"/>
                <a:gd name="connsiteX8" fmla="*/ 198818 w 290575"/>
                <a:gd name="connsiteY8" fmla="*/ 270637 h 29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0575" h="290575">
                  <a:moveTo>
                    <a:pt x="198818" y="270637"/>
                  </a:moveTo>
                  <a:cubicBezTo>
                    <a:pt x="182340" y="292640"/>
                    <a:pt x="151193" y="297116"/>
                    <a:pt x="129191" y="280638"/>
                  </a:cubicBezTo>
                  <a:lnTo>
                    <a:pt x="19939" y="198818"/>
                  </a:lnTo>
                  <a:cubicBezTo>
                    <a:pt x="-2064" y="182340"/>
                    <a:pt x="-6541" y="151193"/>
                    <a:pt x="9938" y="129191"/>
                  </a:cubicBezTo>
                  <a:lnTo>
                    <a:pt x="91757" y="19939"/>
                  </a:lnTo>
                  <a:cubicBezTo>
                    <a:pt x="108235" y="-2064"/>
                    <a:pt x="139382" y="-6541"/>
                    <a:pt x="161385" y="9938"/>
                  </a:cubicBezTo>
                  <a:lnTo>
                    <a:pt x="270637" y="91757"/>
                  </a:lnTo>
                  <a:cubicBezTo>
                    <a:pt x="292640" y="108236"/>
                    <a:pt x="297116" y="139382"/>
                    <a:pt x="280638" y="161385"/>
                  </a:cubicBezTo>
                  <a:lnTo>
                    <a:pt x="198818" y="270637"/>
                  </a:lnTo>
                  <a:close/>
                </a:path>
              </a:pathLst>
            </a:custGeom>
            <a:solidFill>
              <a:srgbClr val="FDA93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2" name="Forma libre: forma 81">
              <a:extLst>
                <a:ext uri="{FF2B5EF4-FFF2-40B4-BE49-F238E27FC236}">
                  <a16:creationId xmlns:a16="http://schemas.microsoft.com/office/drawing/2014/main" id="{AE6F8A42-DC51-4407-8FAE-04353ED59949}"/>
                </a:ext>
              </a:extLst>
            </p:cNvPr>
            <p:cNvSpPr/>
            <p:nvPr/>
          </p:nvSpPr>
          <p:spPr>
            <a:xfrm>
              <a:off x="5280754" y="3539870"/>
              <a:ext cx="523303" cy="844867"/>
            </a:xfrm>
            <a:custGeom>
              <a:avLst/>
              <a:gdLst>
                <a:gd name="connsiteX0" fmla="*/ 286 w 523303"/>
                <a:gd name="connsiteY0" fmla="*/ 844868 h 844867"/>
                <a:gd name="connsiteX1" fmla="*/ 0 w 523303"/>
                <a:gd name="connsiteY1" fmla="*/ 834104 h 844867"/>
                <a:gd name="connsiteX2" fmla="*/ 0 w 523303"/>
                <a:gd name="connsiteY2" fmla="*/ 261652 h 844867"/>
                <a:gd name="connsiteX3" fmla="*/ 261652 w 523303"/>
                <a:gd name="connsiteY3" fmla="*/ 0 h 844867"/>
                <a:gd name="connsiteX4" fmla="*/ 523304 w 523303"/>
                <a:gd name="connsiteY4" fmla="*/ 261652 h 844867"/>
                <a:gd name="connsiteX5" fmla="*/ 523304 w 523303"/>
                <a:gd name="connsiteY5" fmla="*/ 834104 h 844867"/>
                <a:gd name="connsiteX6" fmla="*/ 523018 w 523303"/>
                <a:gd name="connsiteY6" fmla="*/ 844868 h 844867"/>
                <a:gd name="connsiteX7" fmla="*/ 286 w 523303"/>
                <a:gd name="connsiteY7" fmla="*/ 844868 h 844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3303" h="844867">
                  <a:moveTo>
                    <a:pt x="286" y="844868"/>
                  </a:moveTo>
                  <a:cubicBezTo>
                    <a:pt x="191" y="841248"/>
                    <a:pt x="0" y="837724"/>
                    <a:pt x="0" y="834104"/>
                  </a:cubicBezTo>
                  <a:lnTo>
                    <a:pt x="0" y="261652"/>
                  </a:lnTo>
                  <a:cubicBezTo>
                    <a:pt x="0" y="117158"/>
                    <a:pt x="117157" y="0"/>
                    <a:pt x="261652" y="0"/>
                  </a:cubicBezTo>
                  <a:cubicBezTo>
                    <a:pt x="406146" y="0"/>
                    <a:pt x="523304" y="117158"/>
                    <a:pt x="523304" y="261652"/>
                  </a:cubicBezTo>
                  <a:lnTo>
                    <a:pt x="523304" y="834104"/>
                  </a:lnTo>
                  <a:cubicBezTo>
                    <a:pt x="523304" y="837724"/>
                    <a:pt x="523113" y="841343"/>
                    <a:pt x="523018" y="844868"/>
                  </a:cubicBezTo>
                  <a:lnTo>
                    <a:pt x="286" y="844868"/>
                  </a:ln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3" name="Forma libre: forma 82">
              <a:extLst>
                <a:ext uri="{FF2B5EF4-FFF2-40B4-BE49-F238E27FC236}">
                  <a16:creationId xmlns:a16="http://schemas.microsoft.com/office/drawing/2014/main" id="{0F9488D3-EDBE-424B-9BBA-B19AC888B0AC}"/>
                </a:ext>
              </a:extLst>
            </p:cNvPr>
            <p:cNvSpPr/>
            <p:nvPr/>
          </p:nvSpPr>
          <p:spPr>
            <a:xfrm rot="-3213001">
              <a:off x="5562029" y="2714334"/>
              <a:ext cx="714470" cy="98488"/>
            </a:xfrm>
            <a:custGeom>
              <a:avLst/>
              <a:gdLst>
                <a:gd name="connsiteX0" fmla="*/ 0 w 714470"/>
                <a:gd name="connsiteY0" fmla="*/ 0 h 98488"/>
                <a:gd name="connsiteX1" fmla="*/ 714470 w 714470"/>
                <a:gd name="connsiteY1" fmla="*/ 0 h 98488"/>
                <a:gd name="connsiteX2" fmla="*/ 714470 w 714470"/>
                <a:gd name="connsiteY2" fmla="*/ 98489 h 98488"/>
                <a:gd name="connsiteX3" fmla="*/ 0 w 714470"/>
                <a:gd name="connsiteY3" fmla="*/ 98489 h 9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470" h="98488">
                  <a:moveTo>
                    <a:pt x="0" y="0"/>
                  </a:moveTo>
                  <a:lnTo>
                    <a:pt x="714470" y="0"/>
                  </a:lnTo>
                  <a:lnTo>
                    <a:pt x="714470" y="98489"/>
                  </a:lnTo>
                  <a:lnTo>
                    <a:pt x="0" y="98489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solidFill>
                <a:srgbClr val="0B258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4" name="Forma libre: forma 83">
              <a:extLst>
                <a:ext uri="{FF2B5EF4-FFF2-40B4-BE49-F238E27FC236}">
                  <a16:creationId xmlns:a16="http://schemas.microsoft.com/office/drawing/2014/main" id="{9744CA72-35FF-4BDF-B00E-F8C77C2DF03E}"/>
                </a:ext>
              </a:extLst>
            </p:cNvPr>
            <p:cNvSpPr/>
            <p:nvPr/>
          </p:nvSpPr>
          <p:spPr>
            <a:xfrm>
              <a:off x="5721476" y="2446972"/>
              <a:ext cx="449579" cy="633126"/>
            </a:xfrm>
            <a:custGeom>
              <a:avLst/>
              <a:gdLst>
                <a:gd name="connsiteX0" fmla="*/ 370332 w 449579"/>
                <a:gd name="connsiteY0" fmla="*/ 0 h 633126"/>
                <a:gd name="connsiteX1" fmla="*/ 366998 w 449579"/>
                <a:gd name="connsiteY1" fmla="*/ 4477 h 633126"/>
                <a:gd name="connsiteX2" fmla="*/ 421005 w 449579"/>
                <a:gd name="connsiteY2" fmla="*/ 44387 h 633126"/>
                <a:gd name="connsiteX3" fmla="*/ 0 w 449579"/>
                <a:gd name="connsiteY3" fmla="*/ 614553 h 633126"/>
                <a:gd name="connsiteX4" fmla="*/ 25146 w 449579"/>
                <a:gd name="connsiteY4" fmla="*/ 633127 h 633126"/>
                <a:gd name="connsiteX5" fmla="*/ 449580 w 449579"/>
                <a:gd name="connsiteY5" fmla="*/ 58484 h 633126"/>
                <a:gd name="connsiteX6" fmla="*/ 370332 w 449579"/>
                <a:gd name="connsiteY6" fmla="*/ 0 h 633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9579" h="633126">
                  <a:moveTo>
                    <a:pt x="370332" y="0"/>
                  </a:moveTo>
                  <a:lnTo>
                    <a:pt x="366998" y="4477"/>
                  </a:lnTo>
                  <a:lnTo>
                    <a:pt x="421005" y="44387"/>
                  </a:lnTo>
                  <a:lnTo>
                    <a:pt x="0" y="614553"/>
                  </a:lnTo>
                  <a:lnTo>
                    <a:pt x="25146" y="633127"/>
                  </a:lnTo>
                  <a:lnTo>
                    <a:pt x="449580" y="58484"/>
                  </a:lnTo>
                  <a:lnTo>
                    <a:pt x="370332" y="0"/>
                  </a:lnTo>
                  <a:close/>
                </a:path>
              </a:pathLst>
            </a:custGeom>
            <a:solidFill>
              <a:srgbClr val="DEE0FF">
                <a:alpha val="50000"/>
              </a:srgbClr>
            </a:solidFill>
            <a:ln w="0" cap="flat">
              <a:solidFill>
                <a:srgbClr val="0B258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5" name="Forma libre: forma 84">
              <a:extLst>
                <a:ext uri="{FF2B5EF4-FFF2-40B4-BE49-F238E27FC236}">
                  <a16:creationId xmlns:a16="http://schemas.microsoft.com/office/drawing/2014/main" id="{DB437BEC-A3C3-4C28-874B-7BC6E1DB117E}"/>
                </a:ext>
              </a:extLst>
            </p:cNvPr>
            <p:cNvSpPr/>
            <p:nvPr/>
          </p:nvSpPr>
          <p:spPr>
            <a:xfrm rot="-3213001">
              <a:off x="6354601" y="2351424"/>
              <a:ext cx="98488" cy="714470"/>
            </a:xfrm>
            <a:custGeom>
              <a:avLst/>
              <a:gdLst>
                <a:gd name="connsiteX0" fmla="*/ 0 w 98488"/>
                <a:gd name="connsiteY0" fmla="*/ 0 h 714470"/>
                <a:gd name="connsiteX1" fmla="*/ 98489 w 98488"/>
                <a:gd name="connsiteY1" fmla="*/ 0 h 714470"/>
                <a:gd name="connsiteX2" fmla="*/ 98489 w 98488"/>
                <a:gd name="connsiteY2" fmla="*/ 714470 h 714470"/>
                <a:gd name="connsiteX3" fmla="*/ 0 w 98488"/>
                <a:gd name="connsiteY3" fmla="*/ 714470 h 714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488" h="714470">
                  <a:moveTo>
                    <a:pt x="0" y="0"/>
                  </a:moveTo>
                  <a:lnTo>
                    <a:pt x="98489" y="0"/>
                  </a:lnTo>
                  <a:lnTo>
                    <a:pt x="98489" y="714470"/>
                  </a:lnTo>
                  <a:lnTo>
                    <a:pt x="0" y="71447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solidFill>
                <a:srgbClr val="0B258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6" name="Forma libre: forma 85">
              <a:extLst>
                <a:ext uri="{FF2B5EF4-FFF2-40B4-BE49-F238E27FC236}">
                  <a16:creationId xmlns:a16="http://schemas.microsoft.com/office/drawing/2014/main" id="{2EF57EAD-1F02-405F-897C-A4E5F4975512}"/>
                </a:ext>
              </a:extLst>
            </p:cNvPr>
            <p:cNvSpPr/>
            <p:nvPr/>
          </p:nvSpPr>
          <p:spPr>
            <a:xfrm rot="-3213598">
              <a:off x="6412877" y="2331295"/>
              <a:ext cx="30003" cy="705135"/>
            </a:xfrm>
            <a:custGeom>
              <a:avLst/>
              <a:gdLst>
                <a:gd name="connsiteX0" fmla="*/ 0 w 30003"/>
                <a:gd name="connsiteY0" fmla="*/ 0 h 705135"/>
                <a:gd name="connsiteX1" fmla="*/ 30004 w 30003"/>
                <a:gd name="connsiteY1" fmla="*/ 0 h 705135"/>
                <a:gd name="connsiteX2" fmla="*/ 30004 w 30003"/>
                <a:gd name="connsiteY2" fmla="*/ 705136 h 705135"/>
                <a:gd name="connsiteX3" fmla="*/ 0 w 30003"/>
                <a:gd name="connsiteY3" fmla="*/ 705136 h 705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03" h="705135">
                  <a:moveTo>
                    <a:pt x="0" y="0"/>
                  </a:moveTo>
                  <a:lnTo>
                    <a:pt x="30004" y="0"/>
                  </a:lnTo>
                  <a:lnTo>
                    <a:pt x="30004" y="705136"/>
                  </a:lnTo>
                  <a:lnTo>
                    <a:pt x="0" y="705136"/>
                  </a:lnTo>
                  <a:close/>
                </a:path>
              </a:pathLst>
            </a:custGeom>
            <a:solidFill>
              <a:srgbClr val="DEE0FF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7" name="Forma libre: forma 86">
              <a:extLst>
                <a:ext uri="{FF2B5EF4-FFF2-40B4-BE49-F238E27FC236}">
                  <a16:creationId xmlns:a16="http://schemas.microsoft.com/office/drawing/2014/main" id="{8F9420DE-F0A6-452B-9718-4116C37E6FAE}"/>
                </a:ext>
              </a:extLst>
            </p:cNvPr>
            <p:cNvSpPr/>
            <p:nvPr/>
          </p:nvSpPr>
          <p:spPr>
            <a:xfrm rot="-3194400">
              <a:off x="5556291" y="2983676"/>
              <a:ext cx="249173" cy="205168"/>
            </a:xfrm>
            <a:custGeom>
              <a:avLst/>
              <a:gdLst>
                <a:gd name="connsiteX0" fmla="*/ 0 w 249173"/>
                <a:gd name="connsiteY0" fmla="*/ 0 h 205168"/>
                <a:gd name="connsiteX1" fmla="*/ 249174 w 249173"/>
                <a:gd name="connsiteY1" fmla="*/ 0 h 205168"/>
                <a:gd name="connsiteX2" fmla="*/ 249174 w 249173"/>
                <a:gd name="connsiteY2" fmla="*/ 205168 h 205168"/>
                <a:gd name="connsiteX3" fmla="*/ 0 w 249173"/>
                <a:gd name="connsiteY3" fmla="*/ 205168 h 20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9173" h="205168">
                  <a:moveTo>
                    <a:pt x="0" y="0"/>
                  </a:moveTo>
                  <a:lnTo>
                    <a:pt x="249174" y="0"/>
                  </a:lnTo>
                  <a:lnTo>
                    <a:pt x="249174" y="205168"/>
                  </a:lnTo>
                  <a:lnTo>
                    <a:pt x="0" y="205168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8" name="Forma libre: forma 87">
              <a:extLst>
                <a:ext uri="{FF2B5EF4-FFF2-40B4-BE49-F238E27FC236}">
                  <a16:creationId xmlns:a16="http://schemas.microsoft.com/office/drawing/2014/main" id="{0BD0464E-403B-4D09-A890-187126CF7883}"/>
                </a:ext>
              </a:extLst>
            </p:cNvPr>
            <p:cNvSpPr/>
            <p:nvPr/>
          </p:nvSpPr>
          <p:spPr>
            <a:xfrm>
              <a:off x="5627559" y="2925031"/>
              <a:ext cx="210026" cy="322421"/>
            </a:xfrm>
            <a:custGeom>
              <a:avLst/>
              <a:gdLst>
                <a:gd name="connsiteX0" fmla="*/ 45625 w 210026"/>
                <a:gd name="connsiteY0" fmla="*/ 0 h 322421"/>
                <a:gd name="connsiteX1" fmla="*/ 44005 w 210026"/>
                <a:gd name="connsiteY1" fmla="*/ 2286 h 322421"/>
                <a:gd name="connsiteX2" fmla="*/ 147447 w 210026"/>
                <a:gd name="connsiteY2" fmla="*/ 79534 h 322421"/>
                <a:gd name="connsiteX3" fmla="*/ 0 w 210026"/>
                <a:gd name="connsiteY3" fmla="*/ 276892 h 322421"/>
                <a:gd name="connsiteX4" fmla="*/ 60960 w 210026"/>
                <a:gd name="connsiteY4" fmla="*/ 322421 h 322421"/>
                <a:gd name="connsiteX5" fmla="*/ 210026 w 210026"/>
                <a:gd name="connsiteY5" fmla="*/ 122777 h 322421"/>
                <a:gd name="connsiteX6" fmla="*/ 45625 w 210026"/>
                <a:gd name="connsiteY6" fmla="*/ 0 h 322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026" h="322421">
                  <a:moveTo>
                    <a:pt x="45625" y="0"/>
                  </a:moveTo>
                  <a:lnTo>
                    <a:pt x="44005" y="2286"/>
                  </a:lnTo>
                  <a:lnTo>
                    <a:pt x="147447" y="79534"/>
                  </a:lnTo>
                  <a:lnTo>
                    <a:pt x="0" y="276892"/>
                  </a:lnTo>
                  <a:lnTo>
                    <a:pt x="60960" y="322421"/>
                  </a:lnTo>
                  <a:lnTo>
                    <a:pt x="210026" y="122777"/>
                  </a:lnTo>
                  <a:lnTo>
                    <a:pt x="45625" y="0"/>
                  </a:ln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9" name="Forma libre: forma 88">
              <a:extLst>
                <a:ext uri="{FF2B5EF4-FFF2-40B4-BE49-F238E27FC236}">
                  <a16:creationId xmlns:a16="http://schemas.microsoft.com/office/drawing/2014/main" id="{838B7875-9D61-43D9-B7D8-7B5DB11F53D7}"/>
                </a:ext>
              </a:extLst>
            </p:cNvPr>
            <p:cNvSpPr/>
            <p:nvPr/>
          </p:nvSpPr>
          <p:spPr>
            <a:xfrm rot="-3194400">
              <a:off x="5462683" y="3095641"/>
              <a:ext cx="249173" cy="234505"/>
            </a:xfrm>
            <a:custGeom>
              <a:avLst/>
              <a:gdLst>
                <a:gd name="connsiteX0" fmla="*/ 0 w 249173"/>
                <a:gd name="connsiteY0" fmla="*/ 0 h 234505"/>
                <a:gd name="connsiteX1" fmla="*/ 249174 w 249173"/>
                <a:gd name="connsiteY1" fmla="*/ 0 h 234505"/>
                <a:gd name="connsiteX2" fmla="*/ 249174 w 249173"/>
                <a:gd name="connsiteY2" fmla="*/ 234505 h 234505"/>
                <a:gd name="connsiteX3" fmla="*/ 0 w 249173"/>
                <a:gd name="connsiteY3" fmla="*/ 234505 h 234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9173" h="234505">
                  <a:moveTo>
                    <a:pt x="0" y="0"/>
                  </a:moveTo>
                  <a:lnTo>
                    <a:pt x="249174" y="0"/>
                  </a:lnTo>
                  <a:lnTo>
                    <a:pt x="249174" y="234505"/>
                  </a:lnTo>
                  <a:lnTo>
                    <a:pt x="0" y="23450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solidFill>
                <a:srgbClr val="0B258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0" name="Forma libre: forma 89">
              <a:extLst>
                <a:ext uri="{FF2B5EF4-FFF2-40B4-BE49-F238E27FC236}">
                  <a16:creationId xmlns:a16="http://schemas.microsoft.com/office/drawing/2014/main" id="{086A5529-20F5-4292-94FE-8FE8A85BEE21}"/>
                </a:ext>
              </a:extLst>
            </p:cNvPr>
            <p:cNvSpPr/>
            <p:nvPr/>
          </p:nvSpPr>
          <p:spPr>
            <a:xfrm>
              <a:off x="5418771" y="3119246"/>
              <a:ext cx="336994" cy="263747"/>
            </a:xfrm>
            <a:custGeom>
              <a:avLst/>
              <a:gdLst>
                <a:gd name="connsiteX0" fmla="*/ 251174 w 336994"/>
                <a:gd name="connsiteY0" fmla="*/ 0 h 263747"/>
                <a:gd name="connsiteX1" fmla="*/ 116205 w 336994"/>
                <a:gd name="connsiteY1" fmla="*/ 180594 h 263747"/>
                <a:gd name="connsiteX2" fmla="*/ 14192 w 336994"/>
                <a:gd name="connsiteY2" fmla="*/ 104394 h 263747"/>
                <a:gd name="connsiteX3" fmla="*/ 0 w 336994"/>
                <a:gd name="connsiteY3" fmla="*/ 123349 h 263747"/>
                <a:gd name="connsiteX4" fmla="*/ 187928 w 336994"/>
                <a:gd name="connsiteY4" fmla="*/ 263747 h 263747"/>
                <a:gd name="connsiteX5" fmla="*/ 336995 w 336994"/>
                <a:gd name="connsiteY5" fmla="*/ 64103 h 263747"/>
                <a:gd name="connsiteX6" fmla="*/ 251174 w 336994"/>
                <a:gd name="connsiteY6" fmla="*/ 0 h 263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6994" h="263747">
                  <a:moveTo>
                    <a:pt x="251174" y="0"/>
                  </a:moveTo>
                  <a:lnTo>
                    <a:pt x="116205" y="180594"/>
                  </a:lnTo>
                  <a:lnTo>
                    <a:pt x="14192" y="104394"/>
                  </a:lnTo>
                  <a:lnTo>
                    <a:pt x="0" y="123349"/>
                  </a:lnTo>
                  <a:lnTo>
                    <a:pt x="187928" y="263747"/>
                  </a:lnTo>
                  <a:lnTo>
                    <a:pt x="336995" y="64103"/>
                  </a:lnTo>
                  <a:lnTo>
                    <a:pt x="251174" y="0"/>
                  </a:lnTo>
                  <a:close/>
                </a:path>
              </a:pathLst>
            </a:custGeom>
            <a:solidFill>
              <a:srgbClr val="DEE0FF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1" name="Forma libre: forma 90">
              <a:extLst>
                <a:ext uri="{FF2B5EF4-FFF2-40B4-BE49-F238E27FC236}">
                  <a16:creationId xmlns:a16="http://schemas.microsoft.com/office/drawing/2014/main" id="{F967EF1F-4143-4DD3-AF01-F059A5BA13F8}"/>
                </a:ext>
              </a:extLst>
            </p:cNvPr>
            <p:cNvSpPr/>
            <p:nvPr/>
          </p:nvSpPr>
          <p:spPr>
            <a:xfrm>
              <a:off x="6034578" y="2414574"/>
              <a:ext cx="163643" cy="163760"/>
            </a:xfrm>
            <a:custGeom>
              <a:avLst/>
              <a:gdLst>
                <a:gd name="connsiteX0" fmla="*/ 147718 w 163643"/>
                <a:gd name="connsiteY0" fmla="*/ 130505 h 163760"/>
                <a:gd name="connsiteX1" fmla="*/ 33227 w 163643"/>
                <a:gd name="connsiteY1" fmla="*/ 147745 h 163760"/>
                <a:gd name="connsiteX2" fmla="*/ 15987 w 163643"/>
                <a:gd name="connsiteY2" fmla="*/ 33255 h 163760"/>
                <a:gd name="connsiteX3" fmla="*/ 130478 w 163643"/>
                <a:gd name="connsiteY3" fmla="*/ 16015 h 163760"/>
                <a:gd name="connsiteX4" fmla="*/ 147623 w 163643"/>
                <a:gd name="connsiteY4" fmla="*/ 130410 h 16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643" h="163760">
                  <a:moveTo>
                    <a:pt x="147718" y="130505"/>
                  </a:moveTo>
                  <a:cubicBezTo>
                    <a:pt x="120857" y="166891"/>
                    <a:pt x="69613" y="174606"/>
                    <a:pt x="33227" y="147745"/>
                  </a:cubicBezTo>
                  <a:cubicBezTo>
                    <a:pt x="-3063" y="120885"/>
                    <a:pt x="-10873" y="69640"/>
                    <a:pt x="15987" y="33255"/>
                  </a:cubicBezTo>
                  <a:cubicBezTo>
                    <a:pt x="42848" y="-3131"/>
                    <a:pt x="94092" y="-10846"/>
                    <a:pt x="130478" y="16015"/>
                  </a:cubicBezTo>
                  <a:cubicBezTo>
                    <a:pt x="166768" y="42875"/>
                    <a:pt x="174483" y="94120"/>
                    <a:pt x="147623" y="130410"/>
                  </a:cubicBez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2" name="Forma libre: forma 91">
              <a:extLst>
                <a:ext uri="{FF2B5EF4-FFF2-40B4-BE49-F238E27FC236}">
                  <a16:creationId xmlns:a16="http://schemas.microsoft.com/office/drawing/2014/main" id="{B3A113E1-B5DE-4345-878E-1E5EE6FC74C1}"/>
                </a:ext>
              </a:extLst>
            </p:cNvPr>
            <p:cNvSpPr/>
            <p:nvPr/>
          </p:nvSpPr>
          <p:spPr>
            <a:xfrm>
              <a:off x="6056856" y="2436955"/>
              <a:ext cx="119140" cy="119093"/>
            </a:xfrm>
            <a:custGeom>
              <a:avLst/>
              <a:gdLst>
                <a:gd name="connsiteX0" fmla="*/ 107532 w 119140"/>
                <a:gd name="connsiteY0" fmla="*/ 94885 h 119093"/>
                <a:gd name="connsiteX1" fmla="*/ 24189 w 119140"/>
                <a:gd name="connsiteY1" fmla="*/ 107458 h 119093"/>
                <a:gd name="connsiteX2" fmla="*/ 11711 w 119140"/>
                <a:gd name="connsiteY2" fmla="*/ 24209 h 119093"/>
                <a:gd name="connsiteX3" fmla="*/ 94959 w 119140"/>
                <a:gd name="connsiteY3" fmla="*/ 11636 h 119093"/>
                <a:gd name="connsiteX4" fmla="*/ 107532 w 119140"/>
                <a:gd name="connsiteY4" fmla="*/ 94885 h 119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140" h="119093">
                  <a:moveTo>
                    <a:pt x="107532" y="94885"/>
                  </a:moveTo>
                  <a:cubicBezTo>
                    <a:pt x="88006" y="121364"/>
                    <a:pt x="50668" y="126984"/>
                    <a:pt x="24189" y="107458"/>
                  </a:cubicBezTo>
                  <a:cubicBezTo>
                    <a:pt x="-2291" y="87931"/>
                    <a:pt x="-7911" y="50593"/>
                    <a:pt x="11711" y="24209"/>
                  </a:cubicBezTo>
                  <a:cubicBezTo>
                    <a:pt x="31237" y="-2270"/>
                    <a:pt x="68575" y="-7890"/>
                    <a:pt x="94959" y="11636"/>
                  </a:cubicBezTo>
                  <a:cubicBezTo>
                    <a:pt x="121344" y="31162"/>
                    <a:pt x="127059" y="68500"/>
                    <a:pt x="107532" y="9488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3" name="Forma libre: forma 92">
              <a:extLst>
                <a:ext uri="{FF2B5EF4-FFF2-40B4-BE49-F238E27FC236}">
                  <a16:creationId xmlns:a16="http://schemas.microsoft.com/office/drawing/2014/main" id="{CE802C5E-0F44-4830-B08F-470193C058AB}"/>
                </a:ext>
              </a:extLst>
            </p:cNvPr>
            <p:cNvSpPr/>
            <p:nvPr/>
          </p:nvSpPr>
          <p:spPr>
            <a:xfrm>
              <a:off x="6074159" y="2454203"/>
              <a:ext cx="84541" cy="84521"/>
            </a:xfrm>
            <a:custGeom>
              <a:avLst/>
              <a:gdLst>
                <a:gd name="connsiteX0" fmla="*/ 76323 w 84541"/>
                <a:gd name="connsiteY0" fmla="*/ 67349 h 84521"/>
                <a:gd name="connsiteX1" fmla="*/ 17173 w 84541"/>
                <a:gd name="connsiteY1" fmla="*/ 76302 h 84521"/>
                <a:gd name="connsiteX2" fmla="*/ 8219 w 84541"/>
                <a:gd name="connsiteY2" fmla="*/ 17152 h 84521"/>
                <a:gd name="connsiteX3" fmla="*/ 67369 w 84541"/>
                <a:gd name="connsiteY3" fmla="*/ 8294 h 84521"/>
                <a:gd name="connsiteX4" fmla="*/ 76323 w 84541"/>
                <a:gd name="connsiteY4" fmla="*/ 67444 h 84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541" h="84521">
                  <a:moveTo>
                    <a:pt x="76323" y="67349"/>
                  </a:moveTo>
                  <a:cubicBezTo>
                    <a:pt x="62416" y="86113"/>
                    <a:pt x="35937" y="90114"/>
                    <a:pt x="17173" y="76302"/>
                  </a:cubicBezTo>
                  <a:cubicBezTo>
                    <a:pt x="-1592" y="62396"/>
                    <a:pt x="-5592" y="35916"/>
                    <a:pt x="8219" y="17152"/>
                  </a:cubicBezTo>
                  <a:cubicBezTo>
                    <a:pt x="22126" y="-1612"/>
                    <a:pt x="48605" y="-5613"/>
                    <a:pt x="67369" y="8294"/>
                  </a:cubicBezTo>
                  <a:cubicBezTo>
                    <a:pt x="86134" y="22200"/>
                    <a:pt x="90134" y="48680"/>
                    <a:pt x="76323" y="67444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4" name="Forma libre: forma 93">
              <a:extLst>
                <a:ext uri="{FF2B5EF4-FFF2-40B4-BE49-F238E27FC236}">
                  <a16:creationId xmlns:a16="http://schemas.microsoft.com/office/drawing/2014/main" id="{86FBA9AF-CF36-4AAD-8EC3-D40EF62B7E1B}"/>
                </a:ext>
              </a:extLst>
            </p:cNvPr>
            <p:cNvSpPr/>
            <p:nvPr/>
          </p:nvSpPr>
          <p:spPr>
            <a:xfrm>
              <a:off x="6640067" y="2858547"/>
              <a:ext cx="153352" cy="167830"/>
            </a:xfrm>
            <a:custGeom>
              <a:avLst/>
              <a:gdLst>
                <a:gd name="connsiteX0" fmla="*/ 56198 w 153352"/>
                <a:gd name="connsiteY0" fmla="*/ 167831 h 167830"/>
                <a:gd name="connsiteX1" fmla="*/ 0 w 153352"/>
                <a:gd name="connsiteY1" fmla="*/ 108109 h 167830"/>
                <a:gd name="connsiteX2" fmla="*/ 79820 w 153352"/>
                <a:gd name="connsiteY2" fmla="*/ 0 h 167830"/>
                <a:gd name="connsiteX3" fmla="*/ 153353 w 153352"/>
                <a:gd name="connsiteY3" fmla="*/ 36100 h 167830"/>
                <a:gd name="connsiteX4" fmla="*/ 56198 w 153352"/>
                <a:gd name="connsiteY4" fmla="*/ 167831 h 16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352" h="167830">
                  <a:moveTo>
                    <a:pt x="56198" y="167831"/>
                  </a:moveTo>
                  <a:lnTo>
                    <a:pt x="0" y="108109"/>
                  </a:lnTo>
                  <a:lnTo>
                    <a:pt x="79820" y="0"/>
                  </a:lnTo>
                  <a:lnTo>
                    <a:pt x="153353" y="36100"/>
                  </a:lnTo>
                  <a:lnTo>
                    <a:pt x="56198" y="167831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5" name="Forma libre: forma 94">
              <a:extLst>
                <a:ext uri="{FF2B5EF4-FFF2-40B4-BE49-F238E27FC236}">
                  <a16:creationId xmlns:a16="http://schemas.microsoft.com/office/drawing/2014/main" id="{B8CC88B2-8783-4004-A561-4850F397DC63}"/>
                </a:ext>
              </a:extLst>
            </p:cNvPr>
            <p:cNvSpPr/>
            <p:nvPr/>
          </p:nvSpPr>
          <p:spPr>
            <a:xfrm>
              <a:off x="6682834" y="2858547"/>
              <a:ext cx="109632" cy="97440"/>
            </a:xfrm>
            <a:custGeom>
              <a:avLst/>
              <a:gdLst>
                <a:gd name="connsiteX0" fmla="*/ 0 w 109632"/>
                <a:gd name="connsiteY0" fmla="*/ 50197 h 97440"/>
                <a:gd name="connsiteX1" fmla="*/ 63913 w 109632"/>
                <a:gd name="connsiteY1" fmla="*/ 97441 h 97440"/>
                <a:gd name="connsiteX2" fmla="*/ 109633 w 109632"/>
                <a:gd name="connsiteY2" fmla="*/ 35623 h 97440"/>
                <a:gd name="connsiteX3" fmla="*/ 37052 w 109632"/>
                <a:gd name="connsiteY3" fmla="*/ 0 h 97440"/>
                <a:gd name="connsiteX4" fmla="*/ 0 w 109632"/>
                <a:gd name="connsiteY4" fmla="*/ 50197 h 9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632" h="97440">
                  <a:moveTo>
                    <a:pt x="0" y="50197"/>
                  </a:moveTo>
                  <a:lnTo>
                    <a:pt x="63913" y="97441"/>
                  </a:lnTo>
                  <a:lnTo>
                    <a:pt x="109633" y="35623"/>
                  </a:lnTo>
                  <a:lnTo>
                    <a:pt x="37052" y="0"/>
                  </a:lnTo>
                  <a:lnTo>
                    <a:pt x="0" y="50197"/>
                  </a:ln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6" name="Forma libre: forma 95">
              <a:extLst>
                <a:ext uri="{FF2B5EF4-FFF2-40B4-BE49-F238E27FC236}">
                  <a16:creationId xmlns:a16="http://schemas.microsoft.com/office/drawing/2014/main" id="{AAF5982D-29CF-4AE2-87A9-1E93222E87D3}"/>
                </a:ext>
              </a:extLst>
            </p:cNvPr>
            <p:cNvSpPr/>
            <p:nvPr/>
          </p:nvSpPr>
          <p:spPr>
            <a:xfrm>
              <a:off x="5280754" y="3767232"/>
              <a:ext cx="337185" cy="617505"/>
            </a:xfrm>
            <a:custGeom>
              <a:avLst/>
              <a:gdLst>
                <a:gd name="connsiteX0" fmla="*/ 337185 w 337185"/>
                <a:gd name="connsiteY0" fmla="*/ 566833 h 617505"/>
                <a:gd name="connsiteX1" fmla="*/ 337185 w 337185"/>
                <a:gd name="connsiteY1" fmla="*/ 617506 h 617505"/>
                <a:gd name="connsiteX2" fmla="*/ 286 w 337185"/>
                <a:gd name="connsiteY2" fmla="*/ 617506 h 617505"/>
                <a:gd name="connsiteX3" fmla="*/ 0 w 337185"/>
                <a:gd name="connsiteY3" fmla="*/ 606743 h 617505"/>
                <a:gd name="connsiteX4" fmla="*/ 0 w 337185"/>
                <a:gd name="connsiteY4" fmla="*/ 34290 h 617505"/>
                <a:gd name="connsiteX5" fmla="*/ 2477 w 337185"/>
                <a:gd name="connsiteY5" fmla="*/ 0 h 617505"/>
                <a:gd name="connsiteX6" fmla="*/ 337090 w 337185"/>
                <a:gd name="connsiteY6" fmla="*/ 566833 h 61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185" h="617505">
                  <a:moveTo>
                    <a:pt x="337185" y="566833"/>
                  </a:moveTo>
                  <a:lnTo>
                    <a:pt x="337185" y="617506"/>
                  </a:lnTo>
                  <a:lnTo>
                    <a:pt x="286" y="617506"/>
                  </a:lnTo>
                  <a:cubicBezTo>
                    <a:pt x="191" y="613886"/>
                    <a:pt x="0" y="610362"/>
                    <a:pt x="0" y="606743"/>
                  </a:cubicBezTo>
                  <a:lnTo>
                    <a:pt x="0" y="34290"/>
                  </a:lnTo>
                  <a:cubicBezTo>
                    <a:pt x="0" y="22670"/>
                    <a:pt x="1048" y="11240"/>
                    <a:pt x="2477" y="0"/>
                  </a:cubicBezTo>
                  <a:cubicBezTo>
                    <a:pt x="4286" y="24384"/>
                    <a:pt x="44291" y="520065"/>
                    <a:pt x="337090" y="566833"/>
                  </a:cubicBez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7" name="Forma libre: forma 96">
              <a:extLst>
                <a:ext uri="{FF2B5EF4-FFF2-40B4-BE49-F238E27FC236}">
                  <a16:creationId xmlns:a16="http://schemas.microsoft.com/office/drawing/2014/main" id="{0F62C198-B174-44D2-B834-136B7A8901C1}"/>
                </a:ext>
              </a:extLst>
            </p:cNvPr>
            <p:cNvSpPr/>
            <p:nvPr/>
          </p:nvSpPr>
          <p:spPr>
            <a:xfrm>
              <a:off x="5176837" y="4276724"/>
              <a:ext cx="727424" cy="164020"/>
            </a:xfrm>
            <a:custGeom>
              <a:avLst/>
              <a:gdLst>
                <a:gd name="connsiteX0" fmla="*/ 0 w 727424"/>
                <a:gd name="connsiteY0" fmla="*/ 0 h 164020"/>
                <a:gd name="connsiteX1" fmla="*/ 727424 w 727424"/>
                <a:gd name="connsiteY1" fmla="*/ 0 h 164020"/>
                <a:gd name="connsiteX2" fmla="*/ 727424 w 727424"/>
                <a:gd name="connsiteY2" fmla="*/ 164021 h 164020"/>
                <a:gd name="connsiteX3" fmla="*/ 0 w 727424"/>
                <a:gd name="connsiteY3" fmla="*/ 164021 h 164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7424" h="164020">
                  <a:moveTo>
                    <a:pt x="0" y="0"/>
                  </a:moveTo>
                  <a:lnTo>
                    <a:pt x="727424" y="0"/>
                  </a:lnTo>
                  <a:lnTo>
                    <a:pt x="727424" y="164021"/>
                  </a:lnTo>
                  <a:lnTo>
                    <a:pt x="0" y="164021"/>
                  </a:lnTo>
                  <a:close/>
                </a:path>
              </a:pathLst>
            </a:custGeom>
            <a:solidFill>
              <a:srgbClr val="FDA93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8" name="Forma libre: forma 97">
              <a:extLst>
                <a:ext uri="{FF2B5EF4-FFF2-40B4-BE49-F238E27FC236}">
                  <a16:creationId xmlns:a16="http://schemas.microsoft.com/office/drawing/2014/main" id="{DC328EC3-1F85-48C2-89BC-FC13AE24909B}"/>
                </a:ext>
              </a:extLst>
            </p:cNvPr>
            <p:cNvSpPr/>
            <p:nvPr/>
          </p:nvSpPr>
          <p:spPr>
            <a:xfrm>
              <a:off x="5176837" y="4276724"/>
              <a:ext cx="727424" cy="164020"/>
            </a:xfrm>
            <a:custGeom>
              <a:avLst/>
              <a:gdLst>
                <a:gd name="connsiteX0" fmla="*/ 45815 w 727424"/>
                <a:gd name="connsiteY0" fmla="*/ 0 h 164020"/>
                <a:gd name="connsiteX1" fmla="*/ 45815 w 727424"/>
                <a:gd name="connsiteY1" fmla="*/ 8572 h 164020"/>
                <a:gd name="connsiteX2" fmla="*/ 157353 w 727424"/>
                <a:gd name="connsiteY2" fmla="*/ 120110 h 164020"/>
                <a:gd name="connsiteX3" fmla="*/ 727424 w 727424"/>
                <a:gd name="connsiteY3" fmla="*/ 120110 h 164020"/>
                <a:gd name="connsiteX4" fmla="*/ 727424 w 727424"/>
                <a:gd name="connsiteY4" fmla="*/ 164021 h 164020"/>
                <a:gd name="connsiteX5" fmla="*/ 0 w 727424"/>
                <a:gd name="connsiteY5" fmla="*/ 164021 h 164020"/>
                <a:gd name="connsiteX6" fmla="*/ 0 w 727424"/>
                <a:gd name="connsiteY6" fmla="*/ 0 h 164020"/>
                <a:gd name="connsiteX7" fmla="*/ 45815 w 727424"/>
                <a:gd name="connsiteY7" fmla="*/ 0 h 164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7424" h="164020">
                  <a:moveTo>
                    <a:pt x="45815" y="0"/>
                  </a:moveTo>
                  <a:lnTo>
                    <a:pt x="45815" y="8572"/>
                  </a:lnTo>
                  <a:cubicBezTo>
                    <a:pt x="45815" y="70199"/>
                    <a:pt x="95726" y="120110"/>
                    <a:pt x="157353" y="120110"/>
                  </a:cubicBezTo>
                  <a:lnTo>
                    <a:pt x="727424" y="120110"/>
                  </a:lnTo>
                  <a:lnTo>
                    <a:pt x="727424" y="164021"/>
                  </a:lnTo>
                  <a:lnTo>
                    <a:pt x="0" y="164021"/>
                  </a:lnTo>
                  <a:lnTo>
                    <a:pt x="0" y="0"/>
                  </a:lnTo>
                  <a:lnTo>
                    <a:pt x="45815" y="0"/>
                  </a:lnTo>
                  <a:close/>
                </a:path>
              </a:pathLst>
            </a:custGeom>
            <a:solidFill>
              <a:srgbClr val="FDA939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9" name="Forma libre: forma 98">
              <a:extLst>
                <a:ext uri="{FF2B5EF4-FFF2-40B4-BE49-F238E27FC236}">
                  <a16:creationId xmlns:a16="http://schemas.microsoft.com/office/drawing/2014/main" id="{6B164416-A43F-4115-A6F6-2F9B5F80C58D}"/>
                </a:ext>
              </a:extLst>
            </p:cNvPr>
            <p:cNvSpPr/>
            <p:nvPr/>
          </p:nvSpPr>
          <p:spPr>
            <a:xfrm rot="-3214201">
              <a:off x="6664217" y="2928100"/>
              <a:ext cx="182689" cy="80581"/>
            </a:xfrm>
            <a:custGeom>
              <a:avLst/>
              <a:gdLst>
                <a:gd name="connsiteX0" fmla="*/ 0 w 182689"/>
                <a:gd name="connsiteY0" fmla="*/ 0 h 80581"/>
                <a:gd name="connsiteX1" fmla="*/ 182689 w 182689"/>
                <a:gd name="connsiteY1" fmla="*/ 0 h 80581"/>
                <a:gd name="connsiteX2" fmla="*/ 182689 w 182689"/>
                <a:gd name="connsiteY2" fmla="*/ 80581 h 80581"/>
                <a:gd name="connsiteX3" fmla="*/ 0 w 182689"/>
                <a:gd name="connsiteY3" fmla="*/ 80581 h 80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689" h="80581">
                  <a:moveTo>
                    <a:pt x="0" y="0"/>
                  </a:moveTo>
                  <a:lnTo>
                    <a:pt x="182689" y="0"/>
                  </a:lnTo>
                  <a:lnTo>
                    <a:pt x="182689" y="80581"/>
                  </a:lnTo>
                  <a:lnTo>
                    <a:pt x="0" y="80581"/>
                  </a:ln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0" name="Forma libre: forma 99">
              <a:extLst>
                <a:ext uri="{FF2B5EF4-FFF2-40B4-BE49-F238E27FC236}">
                  <a16:creationId xmlns:a16="http://schemas.microsoft.com/office/drawing/2014/main" id="{8C0BE587-15C2-4471-9677-B5CE22D99F34}"/>
                </a:ext>
              </a:extLst>
            </p:cNvPr>
            <p:cNvSpPr/>
            <p:nvPr/>
          </p:nvSpPr>
          <p:spPr>
            <a:xfrm rot="-3214800">
              <a:off x="6736882" y="2891519"/>
              <a:ext cx="91535" cy="80581"/>
            </a:xfrm>
            <a:custGeom>
              <a:avLst/>
              <a:gdLst>
                <a:gd name="connsiteX0" fmla="*/ 0 w 91535"/>
                <a:gd name="connsiteY0" fmla="*/ 0 h 80581"/>
                <a:gd name="connsiteX1" fmla="*/ 91535 w 91535"/>
                <a:gd name="connsiteY1" fmla="*/ 0 h 80581"/>
                <a:gd name="connsiteX2" fmla="*/ 91535 w 91535"/>
                <a:gd name="connsiteY2" fmla="*/ 80582 h 80581"/>
                <a:gd name="connsiteX3" fmla="*/ 0 w 91535"/>
                <a:gd name="connsiteY3" fmla="*/ 80582 h 80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535" h="80581">
                  <a:moveTo>
                    <a:pt x="0" y="0"/>
                  </a:moveTo>
                  <a:lnTo>
                    <a:pt x="91535" y="0"/>
                  </a:lnTo>
                  <a:lnTo>
                    <a:pt x="91535" y="80582"/>
                  </a:lnTo>
                  <a:lnTo>
                    <a:pt x="0" y="80582"/>
                  </a:lnTo>
                  <a:close/>
                </a:path>
              </a:pathLst>
            </a:custGeom>
            <a:solidFill>
              <a:srgbClr val="0B2584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1" name="Forma libre: forma 100">
              <a:extLst>
                <a:ext uri="{FF2B5EF4-FFF2-40B4-BE49-F238E27FC236}">
                  <a16:creationId xmlns:a16="http://schemas.microsoft.com/office/drawing/2014/main" id="{66B7ACEC-0E00-45A7-9ED7-9260AE0A39A5}"/>
                </a:ext>
              </a:extLst>
            </p:cNvPr>
            <p:cNvSpPr/>
            <p:nvPr/>
          </p:nvSpPr>
          <p:spPr>
            <a:xfrm>
              <a:off x="6787895" y="2907555"/>
              <a:ext cx="230060" cy="206071"/>
            </a:xfrm>
            <a:custGeom>
              <a:avLst/>
              <a:gdLst>
                <a:gd name="connsiteX0" fmla="*/ 54388 w 230060"/>
                <a:gd name="connsiteY0" fmla="*/ 2903 h 206071"/>
                <a:gd name="connsiteX1" fmla="*/ 100870 w 230060"/>
                <a:gd name="connsiteY1" fmla="*/ 9952 h 206071"/>
                <a:gd name="connsiteX2" fmla="*/ 210121 w 230060"/>
                <a:gd name="connsiteY2" fmla="*/ 91771 h 206071"/>
                <a:gd name="connsiteX3" fmla="*/ 220123 w 230060"/>
                <a:gd name="connsiteY3" fmla="*/ 161399 h 206071"/>
                <a:gd name="connsiteX4" fmla="*/ 216408 w 230060"/>
                <a:gd name="connsiteY4" fmla="*/ 166257 h 206071"/>
                <a:gd name="connsiteX5" fmla="*/ 184975 w 230060"/>
                <a:gd name="connsiteY5" fmla="*/ 206071 h 206071"/>
                <a:gd name="connsiteX6" fmla="*/ 0 w 230060"/>
                <a:gd name="connsiteY6" fmla="*/ 71769 h 206071"/>
                <a:gd name="connsiteX7" fmla="*/ 54388 w 230060"/>
                <a:gd name="connsiteY7" fmla="*/ 2998 h 206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0060" h="206071">
                  <a:moveTo>
                    <a:pt x="54388" y="2903"/>
                  </a:moveTo>
                  <a:cubicBezTo>
                    <a:pt x="69533" y="-2526"/>
                    <a:pt x="87058" y="-431"/>
                    <a:pt x="100870" y="9952"/>
                  </a:cubicBezTo>
                  <a:lnTo>
                    <a:pt x="210121" y="91771"/>
                  </a:lnTo>
                  <a:cubicBezTo>
                    <a:pt x="232124" y="108250"/>
                    <a:pt x="236601" y="139396"/>
                    <a:pt x="220123" y="161399"/>
                  </a:cubicBezTo>
                  <a:lnTo>
                    <a:pt x="216408" y="166257"/>
                  </a:lnTo>
                  <a:lnTo>
                    <a:pt x="184975" y="206071"/>
                  </a:lnTo>
                  <a:lnTo>
                    <a:pt x="0" y="71769"/>
                  </a:lnTo>
                  <a:lnTo>
                    <a:pt x="54388" y="2998"/>
                  </a:lnTo>
                  <a:close/>
                </a:path>
              </a:pathLst>
            </a:custGeom>
            <a:solidFill>
              <a:srgbClr val="FDA939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2" name="Forma libre: forma 101">
              <a:extLst>
                <a:ext uri="{FF2B5EF4-FFF2-40B4-BE49-F238E27FC236}">
                  <a16:creationId xmlns:a16="http://schemas.microsoft.com/office/drawing/2014/main" id="{E5B4562D-36CE-49BD-8694-1B087AF15147}"/>
                </a:ext>
              </a:extLst>
            </p:cNvPr>
            <p:cNvSpPr/>
            <p:nvPr/>
          </p:nvSpPr>
          <p:spPr>
            <a:xfrm>
              <a:off x="5353620" y="3109816"/>
              <a:ext cx="377571" cy="852487"/>
            </a:xfrm>
            <a:custGeom>
              <a:avLst/>
              <a:gdLst>
                <a:gd name="connsiteX0" fmla="*/ 0 w 377571"/>
                <a:gd name="connsiteY0" fmla="*/ 188786 h 852487"/>
                <a:gd name="connsiteX1" fmla="*/ 0 w 377571"/>
                <a:gd name="connsiteY1" fmla="*/ 663607 h 852487"/>
                <a:gd name="connsiteX2" fmla="*/ 188786 w 377571"/>
                <a:gd name="connsiteY2" fmla="*/ 852488 h 852487"/>
                <a:gd name="connsiteX3" fmla="*/ 377571 w 377571"/>
                <a:gd name="connsiteY3" fmla="*/ 663607 h 852487"/>
                <a:gd name="connsiteX4" fmla="*/ 377571 w 377571"/>
                <a:gd name="connsiteY4" fmla="*/ 188786 h 852487"/>
                <a:gd name="connsiteX5" fmla="*/ 188786 w 377571"/>
                <a:gd name="connsiteY5" fmla="*/ 0 h 852487"/>
                <a:gd name="connsiteX6" fmla="*/ 0 w 377571"/>
                <a:gd name="connsiteY6" fmla="*/ 188786 h 852487"/>
                <a:gd name="connsiteX7" fmla="*/ 45625 w 377571"/>
                <a:gd name="connsiteY7" fmla="*/ 370237 h 852487"/>
                <a:gd name="connsiteX8" fmla="*/ 78105 w 377571"/>
                <a:gd name="connsiteY8" fmla="*/ 337757 h 852487"/>
                <a:gd name="connsiteX9" fmla="*/ 294608 w 377571"/>
                <a:gd name="connsiteY9" fmla="*/ 337757 h 852487"/>
                <a:gd name="connsiteX10" fmla="*/ 327089 w 377571"/>
                <a:gd name="connsiteY10" fmla="*/ 370237 h 852487"/>
                <a:gd name="connsiteX11" fmla="*/ 327089 w 377571"/>
                <a:gd name="connsiteY11" fmla="*/ 393668 h 852487"/>
                <a:gd name="connsiteX12" fmla="*/ 294608 w 377571"/>
                <a:gd name="connsiteY12" fmla="*/ 426149 h 852487"/>
                <a:gd name="connsiteX13" fmla="*/ 78105 w 377571"/>
                <a:gd name="connsiteY13" fmla="*/ 426149 h 852487"/>
                <a:gd name="connsiteX14" fmla="*/ 45625 w 377571"/>
                <a:gd name="connsiteY14" fmla="*/ 393668 h 852487"/>
                <a:gd name="connsiteX15" fmla="*/ 45625 w 377571"/>
                <a:gd name="connsiteY15" fmla="*/ 370237 h 85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7571" h="852487">
                  <a:moveTo>
                    <a:pt x="0" y="188786"/>
                  </a:moveTo>
                  <a:lnTo>
                    <a:pt x="0" y="663607"/>
                  </a:lnTo>
                  <a:cubicBezTo>
                    <a:pt x="0" y="767906"/>
                    <a:pt x="84487" y="852488"/>
                    <a:pt x="188786" y="852488"/>
                  </a:cubicBezTo>
                  <a:cubicBezTo>
                    <a:pt x="293084" y="852488"/>
                    <a:pt x="377571" y="768001"/>
                    <a:pt x="377571" y="663607"/>
                  </a:cubicBezTo>
                  <a:lnTo>
                    <a:pt x="377571" y="188786"/>
                  </a:lnTo>
                  <a:cubicBezTo>
                    <a:pt x="377571" y="84487"/>
                    <a:pt x="293084" y="0"/>
                    <a:pt x="188786" y="0"/>
                  </a:cubicBezTo>
                  <a:cubicBezTo>
                    <a:pt x="84487" y="0"/>
                    <a:pt x="0" y="84582"/>
                    <a:pt x="0" y="188786"/>
                  </a:cubicBezTo>
                  <a:close/>
                  <a:moveTo>
                    <a:pt x="45625" y="370237"/>
                  </a:moveTo>
                  <a:cubicBezTo>
                    <a:pt x="45625" y="352235"/>
                    <a:pt x="60198" y="337757"/>
                    <a:pt x="78105" y="337757"/>
                  </a:cubicBezTo>
                  <a:lnTo>
                    <a:pt x="294608" y="337757"/>
                  </a:lnTo>
                  <a:cubicBezTo>
                    <a:pt x="312611" y="337757"/>
                    <a:pt x="327089" y="352330"/>
                    <a:pt x="327089" y="370237"/>
                  </a:cubicBezTo>
                  <a:lnTo>
                    <a:pt x="327089" y="393668"/>
                  </a:lnTo>
                  <a:cubicBezTo>
                    <a:pt x="327089" y="411671"/>
                    <a:pt x="312515" y="426149"/>
                    <a:pt x="294608" y="426149"/>
                  </a:cubicBezTo>
                  <a:lnTo>
                    <a:pt x="78105" y="426149"/>
                  </a:lnTo>
                  <a:cubicBezTo>
                    <a:pt x="60103" y="426149"/>
                    <a:pt x="45625" y="411575"/>
                    <a:pt x="45625" y="393668"/>
                  </a:cubicBezTo>
                  <a:lnTo>
                    <a:pt x="45625" y="370237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103" name="Gráfico 78">
              <a:extLst>
                <a:ext uri="{FF2B5EF4-FFF2-40B4-BE49-F238E27FC236}">
                  <a16:creationId xmlns:a16="http://schemas.microsoft.com/office/drawing/2014/main" id="{A51FDEA3-E9CD-4A97-8235-46B644522A70}"/>
                </a:ext>
              </a:extLst>
            </p:cNvPr>
            <p:cNvGrpSpPr/>
            <p:nvPr/>
          </p:nvGrpSpPr>
          <p:grpSpPr>
            <a:xfrm>
              <a:off x="5459634" y="3254596"/>
              <a:ext cx="157067" cy="154400"/>
              <a:chOff x="5459634" y="3254596"/>
              <a:chExt cx="157067" cy="154400"/>
            </a:xfrm>
          </p:grpSpPr>
          <p:sp>
            <p:nvSpPr>
              <p:cNvPr id="109" name="Forma libre: forma 108">
                <a:extLst>
                  <a:ext uri="{FF2B5EF4-FFF2-40B4-BE49-F238E27FC236}">
                    <a16:creationId xmlns:a16="http://schemas.microsoft.com/office/drawing/2014/main" id="{6750998D-4C07-437F-90E9-5B92D8F25FC2}"/>
                  </a:ext>
                </a:extLst>
              </p:cNvPr>
              <p:cNvSpPr/>
              <p:nvPr/>
            </p:nvSpPr>
            <p:spPr>
              <a:xfrm>
                <a:off x="5459634" y="3260407"/>
                <a:ext cx="148590" cy="148589"/>
              </a:xfrm>
              <a:custGeom>
                <a:avLst/>
                <a:gdLst>
                  <a:gd name="connsiteX0" fmla="*/ 0 w 148590"/>
                  <a:gd name="connsiteY0" fmla="*/ 74295 h 148589"/>
                  <a:gd name="connsiteX1" fmla="*/ 74295 w 148590"/>
                  <a:gd name="connsiteY1" fmla="*/ 148590 h 148589"/>
                  <a:gd name="connsiteX2" fmla="*/ 148590 w 148590"/>
                  <a:gd name="connsiteY2" fmla="*/ 74295 h 148589"/>
                  <a:gd name="connsiteX3" fmla="*/ 74295 w 148590"/>
                  <a:gd name="connsiteY3" fmla="*/ 0 h 148589"/>
                  <a:gd name="connsiteX4" fmla="*/ 0 w 148590"/>
                  <a:gd name="connsiteY4" fmla="*/ 74295 h 148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590" h="148589">
                    <a:moveTo>
                      <a:pt x="0" y="74295"/>
                    </a:moveTo>
                    <a:cubicBezTo>
                      <a:pt x="0" y="115348"/>
                      <a:pt x="33242" y="148590"/>
                      <a:pt x="74295" y="148590"/>
                    </a:cubicBezTo>
                    <a:cubicBezTo>
                      <a:pt x="115348" y="148590"/>
                      <a:pt x="148590" y="115348"/>
                      <a:pt x="148590" y="74295"/>
                    </a:cubicBezTo>
                    <a:cubicBezTo>
                      <a:pt x="148590" y="33242"/>
                      <a:pt x="115348" y="0"/>
                      <a:pt x="74295" y="0"/>
                    </a:cubicBezTo>
                    <a:cubicBezTo>
                      <a:pt x="33242" y="0"/>
                      <a:pt x="0" y="33242"/>
                      <a:pt x="0" y="74295"/>
                    </a:cubicBezTo>
                    <a:close/>
                  </a:path>
                </a:pathLst>
              </a:custGeom>
              <a:solidFill>
                <a:srgbClr val="6774FF">
                  <a:alpha val="3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0" name="Forma libre: forma 109">
                <a:extLst>
                  <a:ext uri="{FF2B5EF4-FFF2-40B4-BE49-F238E27FC236}">
                    <a16:creationId xmlns:a16="http://schemas.microsoft.com/office/drawing/2014/main" id="{934861F5-962B-446A-B80C-4BA74D0FD553}"/>
                  </a:ext>
                </a:extLst>
              </p:cNvPr>
              <p:cNvSpPr/>
              <p:nvPr/>
            </p:nvSpPr>
            <p:spPr>
              <a:xfrm>
                <a:off x="5468111" y="3254596"/>
                <a:ext cx="148590" cy="148589"/>
              </a:xfrm>
              <a:custGeom>
                <a:avLst/>
                <a:gdLst>
                  <a:gd name="connsiteX0" fmla="*/ 0 w 148590"/>
                  <a:gd name="connsiteY0" fmla="*/ 74295 h 148589"/>
                  <a:gd name="connsiteX1" fmla="*/ 74295 w 148590"/>
                  <a:gd name="connsiteY1" fmla="*/ 148590 h 148589"/>
                  <a:gd name="connsiteX2" fmla="*/ 148590 w 148590"/>
                  <a:gd name="connsiteY2" fmla="*/ 74295 h 148589"/>
                  <a:gd name="connsiteX3" fmla="*/ 74295 w 148590"/>
                  <a:gd name="connsiteY3" fmla="*/ 0 h 148589"/>
                  <a:gd name="connsiteX4" fmla="*/ 0 w 148590"/>
                  <a:gd name="connsiteY4" fmla="*/ 74295 h 148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590" h="148589">
                    <a:moveTo>
                      <a:pt x="0" y="74295"/>
                    </a:moveTo>
                    <a:cubicBezTo>
                      <a:pt x="0" y="115348"/>
                      <a:pt x="33242" y="148590"/>
                      <a:pt x="74295" y="148590"/>
                    </a:cubicBezTo>
                    <a:cubicBezTo>
                      <a:pt x="115348" y="148590"/>
                      <a:pt x="148590" y="115252"/>
                      <a:pt x="148590" y="74295"/>
                    </a:cubicBezTo>
                    <a:cubicBezTo>
                      <a:pt x="148590" y="33338"/>
                      <a:pt x="115348" y="0"/>
                      <a:pt x="74295" y="0"/>
                    </a:cubicBezTo>
                    <a:cubicBezTo>
                      <a:pt x="33242" y="0"/>
                      <a:pt x="0" y="33242"/>
                      <a:pt x="0" y="74295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1" name="Forma libre: forma 110">
                <a:extLst>
                  <a:ext uri="{FF2B5EF4-FFF2-40B4-BE49-F238E27FC236}">
                    <a16:creationId xmlns:a16="http://schemas.microsoft.com/office/drawing/2014/main" id="{BADE0A09-2A1B-49D6-AFF3-0DEC504633E2}"/>
                  </a:ext>
                </a:extLst>
              </p:cNvPr>
              <p:cNvSpPr/>
              <p:nvPr/>
            </p:nvSpPr>
            <p:spPr>
              <a:xfrm>
                <a:off x="5488399" y="3274884"/>
                <a:ext cx="108204" cy="108108"/>
              </a:xfrm>
              <a:custGeom>
                <a:avLst/>
                <a:gdLst>
                  <a:gd name="connsiteX0" fmla="*/ 0 w 108204"/>
                  <a:gd name="connsiteY0" fmla="*/ 54007 h 108108"/>
                  <a:gd name="connsiteX1" fmla="*/ 54102 w 108204"/>
                  <a:gd name="connsiteY1" fmla="*/ 108109 h 108108"/>
                  <a:gd name="connsiteX2" fmla="*/ 108204 w 108204"/>
                  <a:gd name="connsiteY2" fmla="*/ 54007 h 108108"/>
                  <a:gd name="connsiteX3" fmla="*/ 54102 w 108204"/>
                  <a:gd name="connsiteY3" fmla="*/ 0 h 108108"/>
                  <a:gd name="connsiteX4" fmla="*/ 0 w 108204"/>
                  <a:gd name="connsiteY4" fmla="*/ 54007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204" h="108108">
                    <a:moveTo>
                      <a:pt x="0" y="54007"/>
                    </a:moveTo>
                    <a:cubicBezTo>
                      <a:pt x="0" y="83915"/>
                      <a:pt x="24194" y="108109"/>
                      <a:pt x="54102" y="108109"/>
                    </a:cubicBezTo>
                    <a:cubicBezTo>
                      <a:pt x="84011" y="108109"/>
                      <a:pt x="108204" y="83915"/>
                      <a:pt x="108204" y="54007"/>
                    </a:cubicBezTo>
                    <a:cubicBezTo>
                      <a:pt x="108204" y="24098"/>
                      <a:pt x="84011" y="0"/>
                      <a:pt x="54102" y="0"/>
                    </a:cubicBezTo>
                    <a:cubicBezTo>
                      <a:pt x="24194" y="0"/>
                      <a:pt x="0" y="24194"/>
                      <a:pt x="0" y="54007"/>
                    </a:cubicBezTo>
                    <a:close/>
                  </a:path>
                </a:pathLst>
              </a:custGeom>
              <a:solidFill>
                <a:srgbClr val="1E44C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2" name="Forma libre: forma 111">
                <a:extLst>
                  <a:ext uri="{FF2B5EF4-FFF2-40B4-BE49-F238E27FC236}">
                    <a16:creationId xmlns:a16="http://schemas.microsoft.com/office/drawing/2014/main" id="{781960ED-1BF9-4FD4-9B0E-36694E346ABF}"/>
                  </a:ext>
                </a:extLst>
              </p:cNvPr>
              <p:cNvSpPr/>
              <p:nvPr/>
            </p:nvSpPr>
            <p:spPr>
              <a:xfrm>
                <a:off x="5504020" y="3290505"/>
                <a:ext cx="76771" cy="76771"/>
              </a:xfrm>
              <a:custGeom>
                <a:avLst/>
                <a:gdLst>
                  <a:gd name="connsiteX0" fmla="*/ 0 w 76771"/>
                  <a:gd name="connsiteY0" fmla="*/ 38386 h 76771"/>
                  <a:gd name="connsiteX1" fmla="*/ 38386 w 76771"/>
                  <a:gd name="connsiteY1" fmla="*/ 76771 h 76771"/>
                  <a:gd name="connsiteX2" fmla="*/ 76772 w 76771"/>
                  <a:gd name="connsiteY2" fmla="*/ 38386 h 76771"/>
                  <a:gd name="connsiteX3" fmla="*/ 38386 w 76771"/>
                  <a:gd name="connsiteY3" fmla="*/ 0 h 76771"/>
                  <a:gd name="connsiteX4" fmla="*/ 0 w 76771"/>
                  <a:gd name="connsiteY4" fmla="*/ 38386 h 76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771" h="76771">
                    <a:moveTo>
                      <a:pt x="0" y="38386"/>
                    </a:moveTo>
                    <a:cubicBezTo>
                      <a:pt x="0" y="59627"/>
                      <a:pt x="17240" y="76771"/>
                      <a:pt x="38386" y="76771"/>
                    </a:cubicBezTo>
                    <a:cubicBezTo>
                      <a:pt x="59531" y="76771"/>
                      <a:pt x="76772" y="59531"/>
                      <a:pt x="76772" y="38386"/>
                    </a:cubicBezTo>
                    <a:cubicBezTo>
                      <a:pt x="76772" y="17240"/>
                      <a:pt x="59627" y="0"/>
                      <a:pt x="38386" y="0"/>
                    </a:cubicBezTo>
                    <a:cubicBezTo>
                      <a:pt x="17145" y="0"/>
                      <a:pt x="0" y="17240"/>
                      <a:pt x="0" y="38386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104" name="Forma libre: forma 103">
              <a:extLst>
                <a:ext uri="{FF2B5EF4-FFF2-40B4-BE49-F238E27FC236}">
                  <a16:creationId xmlns:a16="http://schemas.microsoft.com/office/drawing/2014/main" id="{839BB25C-6AA6-41FA-B924-280B292685CB}"/>
                </a:ext>
              </a:extLst>
            </p:cNvPr>
            <p:cNvSpPr/>
            <p:nvPr/>
          </p:nvSpPr>
          <p:spPr>
            <a:xfrm>
              <a:off x="5353716" y="3539680"/>
              <a:ext cx="377666" cy="422528"/>
            </a:xfrm>
            <a:custGeom>
              <a:avLst/>
              <a:gdLst>
                <a:gd name="connsiteX0" fmla="*/ 188786 w 377666"/>
                <a:gd name="connsiteY0" fmla="*/ 422529 h 422528"/>
                <a:gd name="connsiteX1" fmla="*/ 0 w 377666"/>
                <a:gd name="connsiteY1" fmla="*/ 233648 h 422528"/>
                <a:gd name="connsiteX2" fmla="*/ 0 w 377666"/>
                <a:gd name="connsiteY2" fmla="*/ 0 h 422528"/>
                <a:gd name="connsiteX3" fmla="*/ 377666 w 377666"/>
                <a:gd name="connsiteY3" fmla="*/ 233648 h 422528"/>
                <a:gd name="connsiteX4" fmla="*/ 188881 w 377666"/>
                <a:gd name="connsiteY4" fmla="*/ 422529 h 42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666" h="422528">
                  <a:moveTo>
                    <a:pt x="188786" y="422529"/>
                  </a:moveTo>
                  <a:cubicBezTo>
                    <a:pt x="84487" y="422529"/>
                    <a:pt x="0" y="338042"/>
                    <a:pt x="0" y="233648"/>
                  </a:cubicBezTo>
                  <a:lnTo>
                    <a:pt x="0" y="0"/>
                  </a:lnTo>
                  <a:cubicBezTo>
                    <a:pt x="0" y="0"/>
                    <a:pt x="37624" y="233648"/>
                    <a:pt x="377666" y="233648"/>
                  </a:cubicBezTo>
                  <a:cubicBezTo>
                    <a:pt x="377666" y="337947"/>
                    <a:pt x="293180" y="422529"/>
                    <a:pt x="188881" y="422529"/>
                  </a:cubicBez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105" name="Gráfico 78">
              <a:extLst>
                <a:ext uri="{FF2B5EF4-FFF2-40B4-BE49-F238E27FC236}">
                  <a16:creationId xmlns:a16="http://schemas.microsoft.com/office/drawing/2014/main" id="{3F895854-EB07-48AE-8A79-62AB617936FB}"/>
                </a:ext>
              </a:extLst>
            </p:cNvPr>
            <p:cNvGrpSpPr/>
            <p:nvPr/>
          </p:nvGrpSpPr>
          <p:grpSpPr>
            <a:xfrm>
              <a:off x="5409342" y="3632929"/>
              <a:ext cx="266223" cy="266128"/>
              <a:chOff x="5409342" y="3632929"/>
              <a:chExt cx="266223" cy="266128"/>
            </a:xfrm>
          </p:grpSpPr>
          <p:sp>
            <p:nvSpPr>
              <p:cNvPr id="106" name="Forma libre: forma 105">
                <a:extLst>
                  <a:ext uri="{FF2B5EF4-FFF2-40B4-BE49-F238E27FC236}">
                    <a16:creationId xmlns:a16="http://schemas.microsoft.com/office/drawing/2014/main" id="{75CD8E5F-72DA-484C-B8EC-08A8177ED453}"/>
                  </a:ext>
                </a:extLst>
              </p:cNvPr>
              <p:cNvSpPr/>
              <p:nvPr/>
            </p:nvSpPr>
            <p:spPr>
              <a:xfrm>
                <a:off x="5409342" y="3632929"/>
                <a:ext cx="266223" cy="266128"/>
              </a:xfrm>
              <a:custGeom>
                <a:avLst/>
                <a:gdLst>
                  <a:gd name="connsiteX0" fmla="*/ 0 w 266223"/>
                  <a:gd name="connsiteY0" fmla="*/ 133064 h 266128"/>
                  <a:gd name="connsiteX1" fmla="*/ 133064 w 266223"/>
                  <a:gd name="connsiteY1" fmla="*/ 266129 h 266128"/>
                  <a:gd name="connsiteX2" fmla="*/ 266224 w 266223"/>
                  <a:gd name="connsiteY2" fmla="*/ 133064 h 266128"/>
                  <a:gd name="connsiteX3" fmla="*/ 133064 w 266223"/>
                  <a:gd name="connsiteY3" fmla="*/ 0 h 266128"/>
                  <a:gd name="connsiteX4" fmla="*/ 0 w 266223"/>
                  <a:gd name="connsiteY4" fmla="*/ 133064 h 26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223" h="266128">
                    <a:moveTo>
                      <a:pt x="0" y="133064"/>
                    </a:moveTo>
                    <a:cubicBezTo>
                      <a:pt x="0" y="206597"/>
                      <a:pt x="59627" y="266129"/>
                      <a:pt x="133064" y="266129"/>
                    </a:cubicBezTo>
                    <a:cubicBezTo>
                      <a:pt x="206502" y="266129"/>
                      <a:pt x="266224" y="206502"/>
                      <a:pt x="266224" y="133064"/>
                    </a:cubicBezTo>
                    <a:cubicBezTo>
                      <a:pt x="266224" y="59626"/>
                      <a:pt x="206597" y="0"/>
                      <a:pt x="133064" y="0"/>
                    </a:cubicBezTo>
                    <a:cubicBezTo>
                      <a:pt x="59531" y="0"/>
                      <a:pt x="0" y="59626"/>
                      <a:pt x="0" y="133064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7" name="Forma libre: forma 106">
                <a:extLst>
                  <a:ext uri="{FF2B5EF4-FFF2-40B4-BE49-F238E27FC236}">
                    <a16:creationId xmlns:a16="http://schemas.microsoft.com/office/drawing/2014/main" id="{9E04E053-1C5B-4E20-BCEF-D72A00EC76DA}"/>
                  </a:ext>
                </a:extLst>
              </p:cNvPr>
              <p:cNvSpPr/>
              <p:nvPr/>
            </p:nvSpPr>
            <p:spPr>
              <a:xfrm>
                <a:off x="5445632" y="3669124"/>
                <a:ext cx="193738" cy="193738"/>
              </a:xfrm>
              <a:custGeom>
                <a:avLst/>
                <a:gdLst>
                  <a:gd name="connsiteX0" fmla="*/ 0 w 193738"/>
                  <a:gd name="connsiteY0" fmla="*/ 96869 h 193738"/>
                  <a:gd name="connsiteX1" fmla="*/ 96869 w 193738"/>
                  <a:gd name="connsiteY1" fmla="*/ 193738 h 193738"/>
                  <a:gd name="connsiteX2" fmla="*/ 193739 w 193738"/>
                  <a:gd name="connsiteY2" fmla="*/ 96869 h 193738"/>
                  <a:gd name="connsiteX3" fmla="*/ 96869 w 193738"/>
                  <a:gd name="connsiteY3" fmla="*/ 0 h 193738"/>
                  <a:gd name="connsiteX4" fmla="*/ 0 w 193738"/>
                  <a:gd name="connsiteY4" fmla="*/ 96869 h 193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3738" h="193738">
                    <a:moveTo>
                      <a:pt x="0" y="96869"/>
                    </a:moveTo>
                    <a:cubicBezTo>
                      <a:pt x="0" y="150400"/>
                      <a:pt x="43339" y="193738"/>
                      <a:pt x="96869" y="193738"/>
                    </a:cubicBezTo>
                    <a:cubicBezTo>
                      <a:pt x="150400" y="193738"/>
                      <a:pt x="193739" y="150400"/>
                      <a:pt x="193739" y="96869"/>
                    </a:cubicBezTo>
                    <a:cubicBezTo>
                      <a:pt x="193739" y="43339"/>
                      <a:pt x="150400" y="0"/>
                      <a:pt x="96869" y="0"/>
                    </a:cubicBezTo>
                    <a:cubicBezTo>
                      <a:pt x="43339" y="0"/>
                      <a:pt x="0" y="43339"/>
                      <a:pt x="0" y="96869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8" name="Forma libre: forma 107">
                <a:extLst>
                  <a:ext uri="{FF2B5EF4-FFF2-40B4-BE49-F238E27FC236}">
                    <a16:creationId xmlns:a16="http://schemas.microsoft.com/office/drawing/2014/main" id="{0B79D216-9608-4C99-BD4D-6122611A6E73}"/>
                  </a:ext>
                </a:extLst>
              </p:cNvPr>
              <p:cNvSpPr/>
              <p:nvPr/>
            </p:nvSpPr>
            <p:spPr>
              <a:xfrm>
                <a:off x="5473635" y="3697223"/>
                <a:ext cx="137540" cy="137541"/>
              </a:xfrm>
              <a:custGeom>
                <a:avLst/>
                <a:gdLst>
                  <a:gd name="connsiteX0" fmla="*/ 0 w 137540"/>
                  <a:gd name="connsiteY0" fmla="*/ 68771 h 137541"/>
                  <a:gd name="connsiteX1" fmla="*/ 68771 w 137540"/>
                  <a:gd name="connsiteY1" fmla="*/ 137541 h 137541"/>
                  <a:gd name="connsiteX2" fmla="*/ 137541 w 137540"/>
                  <a:gd name="connsiteY2" fmla="*/ 68771 h 137541"/>
                  <a:gd name="connsiteX3" fmla="*/ 68771 w 137540"/>
                  <a:gd name="connsiteY3" fmla="*/ 0 h 137541"/>
                  <a:gd name="connsiteX4" fmla="*/ 0 w 137540"/>
                  <a:gd name="connsiteY4" fmla="*/ 68771 h 137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540" h="137541">
                    <a:moveTo>
                      <a:pt x="0" y="68771"/>
                    </a:moveTo>
                    <a:cubicBezTo>
                      <a:pt x="0" y="106775"/>
                      <a:pt x="30766" y="137541"/>
                      <a:pt x="68771" y="137541"/>
                    </a:cubicBezTo>
                    <a:cubicBezTo>
                      <a:pt x="106775" y="137541"/>
                      <a:pt x="137541" y="106775"/>
                      <a:pt x="137541" y="68771"/>
                    </a:cubicBezTo>
                    <a:cubicBezTo>
                      <a:pt x="137541" y="30766"/>
                      <a:pt x="106775" y="0"/>
                      <a:pt x="68771" y="0"/>
                    </a:cubicBezTo>
                    <a:cubicBezTo>
                      <a:pt x="30766" y="0"/>
                      <a:pt x="0" y="30766"/>
                      <a:pt x="0" y="68771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218" name="Gráfico 119">
            <a:extLst>
              <a:ext uri="{FF2B5EF4-FFF2-40B4-BE49-F238E27FC236}">
                <a16:creationId xmlns:a16="http://schemas.microsoft.com/office/drawing/2014/main" id="{5750538B-DFB6-433E-962B-8EB077BBFB5C}"/>
              </a:ext>
            </a:extLst>
          </p:cNvPr>
          <p:cNvGrpSpPr/>
          <p:nvPr/>
        </p:nvGrpSpPr>
        <p:grpSpPr>
          <a:xfrm>
            <a:off x="-1829735" y="2268479"/>
            <a:ext cx="1668658" cy="1461680"/>
            <a:chOff x="5153025" y="2605087"/>
            <a:chExt cx="1882140" cy="1648682"/>
          </a:xfrm>
        </p:grpSpPr>
        <p:sp>
          <p:nvSpPr>
            <p:cNvPr id="219" name="Forma libre: forma 218">
              <a:extLst>
                <a:ext uri="{FF2B5EF4-FFF2-40B4-BE49-F238E27FC236}">
                  <a16:creationId xmlns:a16="http://schemas.microsoft.com/office/drawing/2014/main" id="{DFE1F2F8-7706-4CA9-AB7D-1220522F6B69}"/>
                </a:ext>
              </a:extLst>
            </p:cNvPr>
            <p:cNvSpPr/>
            <p:nvPr/>
          </p:nvSpPr>
          <p:spPr>
            <a:xfrm>
              <a:off x="5904261" y="3947540"/>
              <a:ext cx="379666" cy="302037"/>
            </a:xfrm>
            <a:custGeom>
              <a:avLst/>
              <a:gdLst>
                <a:gd name="connsiteX0" fmla="*/ 379667 w 379666"/>
                <a:gd name="connsiteY0" fmla="*/ 302038 h 302037"/>
                <a:gd name="connsiteX1" fmla="*/ 0 w 379666"/>
                <a:gd name="connsiteY1" fmla="*/ 302038 h 302037"/>
                <a:gd name="connsiteX2" fmla="*/ 35719 w 379666"/>
                <a:gd name="connsiteY2" fmla="*/ 0 h 302037"/>
                <a:gd name="connsiteX3" fmla="*/ 343948 w 379666"/>
                <a:gd name="connsiteY3" fmla="*/ 0 h 302037"/>
                <a:gd name="connsiteX4" fmla="*/ 379667 w 379666"/>
                <a:gd name="connsiteY4" fmla="*/ 302038 h 30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66" h="302037">
                  <a:moveTo>
                    <a:pt x="379667" y="302038"/>
                  </a:moveTo>
                  <a:lnTo>
                    <a:pt x="0" y="302038"/>
                  </a:lnTo>
                  <a:lnTo>
                    <a:pt x="35719" y="0"/>
                  </a:lnTo>
                  <a:lnTo>
                    <a:pt x="343948" y="0"/>
                  </a:lnTo>
                  <a:lnTo>
                    <a:pt x="379667" y="302038"/>
                  </a:lnTo>
                  <a:close/>
                </a:path>
              </a:pathLst>
            </a:custGeom>
            <a:solidFill>
              <a:srgbClr val="CFCFC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0" name="Forma libre: forma 219">
              <a:extLst>
                <a:ext uri="{FF2B5EF4-FFF2-40B4-BE49-F238E27FC236}">
                  <a16:creationId xmlns:a16="http://schemas.microsoft.com/office/drawing/2014/main" id="{E766E84B-C7C9-4A01-866C-8AD95620238C}"/>
                </a:ext>
              </a:extLst>
            </p:cNvPr>
            <p:cNvSpPr/>
            <p:nvPr/>
          </p:nvSpPr>
          <p:spPr>
            <a:xfrm>
              <a:off x="5682614" y="4206525"/>
              <a:ext cx="822960" cy="47243"/>
            </a:xfrm>
            <a:custGeom>
              <a:avLst/>
              <a:gdLst>
                <a:gd name="connsiteX0" fmla="*/ 822960 w 822960"/>
                <a:gd name="connsiteY0" fmla="*/ 23622 h 47243"/>
                <a:gd name="connsiteX1" fmla="*/ 807815 w 822960"/>
                <a:gd name="connsiteY1" fmla="*/ 47244 h 47243"/>
                <a:gd name="connsiteX2" fmla="*/ 15145 w 822960"/>
                <a:gd name="connsiteY2" fmla="*/ 47244 h 47243"/>
                <a:gd name="connsiteX3" fmla="*/ 0 w 822960"/>
                <a:gd name="connsiteY3" fmla="*/ 23622 h 47243"/>
                <a:gd name="connsiteX4" fmla="*/ 0 w 822960"/>
                <a:gd name="connsiteY4" fmla="*/ 23622 h 47243"/>
                <a:gd name="connsiteX5" fmla="*/ 15145 w 822960"/>
                <a:gd name="connsiteY5" fmla="*/ 0 h 47243"/>
                <a:gd name="connsiteX6" fmla="*/ 807815 w 822960"/>
                <a:gd name="connsiteY6" fmla="*/ 0 h 47243"/>
                <a:gd name="connsiteX7" fmla="*/ 822960 w 822960"/>
                <a:gd name="connsiteY7" fmla="*/ 23622 h 47243"/>
                <a:gd name="connsiteX8" fmla="*/ 822960 w 822960"/>
                <a:gd name="connsiteY8" fmla="*/ 23622 h 47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2960" h="47243">
                  <a:moveTo>
                    <a:pt x="822960" y="23622"/>
                  </a:moveTo>
                  <a:cubicBezTo>
                    <a:pt x="822960" y="36671"/>
                    <a:pt x="816197" y="47244"/>
                    <a:pt x="807815" y="47244"/>
                  </a:cubicBezTo>
                  <a:lnTo>
                    <a:pt x="15145" y="47244"/>
                  </a:lnTo>
                  <a:cubicBezTo>
                    <a:pt x="6763" y="47244"/>
                    <a:pt x="0" y="36671"/>
                    <a:pt x="0" y="23622"/>
                  </a:cubicBezTo>
                  <a:lnTo>
                    <a:pt x="0" y="23622"/>
                  </a:lnTo>
                  <a:cubicBezTo>
                    <a:pt x="0" y="10573"/>
                    <a:pt x="6763" y="0"/>
                    <a:pt x="15145" y="0"/>
                  </a:cubicBezTo>
                  <a:lnTo>
                    <a:pt x="807815" y="0"/>
                  </a:lnTo>
                  <a:cubicBezTo>
                    <a:pt x="816197" y="0"/>
                    <a:pt x="822960" y="10573"/>
                    <a:pt x="822960" y="23622"/>
                  </a:cubicBezTo>
                  <a:lnTo>
                    <a:pt x="822960" y="23622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1" name="Forma libre: forma 220">
              <a:extLst>
                <a:ext uri="{FF2B5EF4-FFF2-40B4-BE49-F238E27FC236}">
                  <a16:creationId xmlns:a16="http://schemas.microsoft.com/office/drawing/2014/main" id="{25F76138-1FE7-479F-B337-F69CA3E9DCDE}"/>
                </a:ext>
              </a:extLst>
            </p:cNvPr>
            <p:cNvSpPr/>
            <p:nvPr/>
          </p:nvSpPr>
          <p:spPr>
            <a:xfrm>
              <a:off x="5153025" y="2605087"/>
              <a:ext cx="1882044" cy="1342453"/>
            </a:xfrm>
            <a:custGeom>
              <a:avLst/>
              <a:gdLst>
                <a:gd name="connsiteX0" fmla="*/ 1777365 w 1882044"/>
                <a:gd name="connsiteY0" fmla="*/ 0 h 1342453"/>
                <a:gd name="connsiteX1" fmla="*/ 1882045 w 1882044"/>
                <a:gd name="connsiteY1" fmla="*/ 104680 h 1342453"/>
                <a:gd name="connsiteX2" fmla="*/ 1882045 w 1882044"/>
                <a:gd name="connsiteY2" fmla="*/ 1237774 h 1342453"/>
                <a:gd name="connsiteX3" fmla="*/ 1777365 w 1882044"/>
                <a:gd name="connsiteY3" fmla="*/ 1342454 h 1342453"/>
                <a:gd name="connsiteX4" fmla="*/ 104680 w 1882044"/>
                <a:gd name="connsiteY4" fmla="*/ 1342454 h 1342453"/>
                <a:gd name="connsiteX5" fmla="*/ 0 w 1882044"/>
                <a:gd name="connsiteY5" fmla="*/ 1237774 h 1342453"/>
                <a:gd name="connsiteX6" fmla="*/ 0 w 1882044"/>
                <a:gd name="connsiteY6" fmla="*/ 104680 h 1342453"/>
                <a:gd name="connsiteX7" fmla="*/ 104680 w 1882044"/>
                <a:gd name="connsiteY7" fmla="*/ 0 h 134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82044" h="1342453">
                  <a:moveTo>
                    <a:pt x="1777365" y="0"/>
                  </a:moveTo>
                  <a:cubicBezTo>
                    <a:pt x="1835178" y="0"/>
                    <a:pt x="1882045" y="46867"/>
                    <a:pt x="1882045" y="104680"/>
                  </a:cubicBezTo>
                  <a:lnTo>
                    <a:pt x="1882045" y="1237774"/>
                  </a:lnTo>
                  <a:cubicBezTo>
                    <a:pt x="1882045" y="1295587"/>
                    <a:pt x="1835178" y="1342454"/>
                    <a:pt x="1777365" y="1342454"/>
                  </a:cubicBezTo>
                  <a:lnTo>
                    <a:pt x="104680" y="1342454"/>
                  </a:lnTo>
                  <a:cubicBezTo>
                    <a:pt x="46867" y="1342454"/>
                    <a:pt x="0" y="1295587"/>
                    <a:pt x="0" y="1237774"/>
                  </a:cubicBezTo>
                  <a:lnTo>
                    <a:pt x="0" y="104680"/>
                  </a:lnTo>
                  <a:cubicBezTo>
                    <a:pt x="0" y="46867"/>
                    <a:pt x="46867" y="0"/>
                    <a:pt x="104680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2" name="Forma libre: forma 221">
              <a:extLst>
                <a:ext uri="{FF2B5EF4-FFF2-40B4-BE49-F238E27FC236}">
                  <a16:creationId xmlns:a16="http://schemas.microsoft.com/office/drawing/2014/main" id="{E4AE9835-081A-497B-8A79-DC8E285B31D5}"/>
                </a:ext>
              </a:extLst>
            </p:cNvPr>
            <p:cNvSpPr/>
            <p:nvPr/>
          </p:nvSpPr>
          <p:spPr>
            <a:xfrm>
              <a:off x="5153501" y="2605087"/>
              <a:ext cx="1881663" cy="1342548"/>
            </a:xfrm>
            <a:custGeom>
              <a:avLst/>
              <a:gdLst>
                <a:gd name="connsiteX0" fmla="*/ 1776984 w 1881663"/>
                <a:gd name="connsiteY0" fmla="*/ 0 h 1342548"/>
                <a:gd name="connsiteX1" fmla="*/ 1771460 w 1881663"/>
                <a:gd name="connsiteY1" fmla="*/ 0 h 1342548"/>
                <a:gd name="connsiteX2" fmla="*/ 1771936 w 1881663"/>
                <a:gd name="connsiteY2" fmla="*/ 9811 h 1342548"/>
                <a:gd name="connsiteX3" fmla="*/ 1771936 w 1881663"/>
                <a:gd name="connsiteY3" fmla="*/ 865727 h 1342548"/>
                <a:gd name="connsiteX4" fmla="*/ 1389983 w 1881663"/>
                <a:gd name="connsiteY4" fmla="*/ 1247680 h 1342548"/>
                <a:gd name="connsiteX5" fmla="*/ 0 w 1881663"/>
                <a:gd name="connsiteY5" fmla="*/ 1247680 h 1342548"/>
                <a:gd name="connsiteX6" fmla="*/ 104204 w 1881663"/>
                <a:gd name="connsiteY6" fmla="*/ 1342549 h 1342548"/>
                <a:gd name="connsiteX7" fmla="*/ 1776984 w 1881663"/>
                <a:gd name="connsiteY7" fmla="*/ 1342549 h 1342548"/>
                <a:gd name="connsiteX8" fmla="*/ 1881664 w 1881663"/>
                <a:gd name="connsiteY8" fmla="*/ 1237869 h 1342548"/>
                <a:gd name="connsiteX9" fmla="*/ 1881664 w 1881663"/>
                <a:gd name="connsiteY9" fmla="*/ 104680 h 1342548"/>
                <a:gd name="connsiteX10" fmla="*/ 1776984 w 1881663"/>
                <a:gd name="connsiteY10" fmla="*/ 0 h 134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81663" h="1342548">
                  <a:moveTo>
                    <a:pt x="1776984" y="0"/>
                  </a:moveTo>
                  <a:lnTo>
                    <a:pt x="1771460" y="0"/>
                  </a:lnTo>
                  <a:cubicBezTo>
                    <a:pt x="1771745" y="3239"/>
                    <a:pt x="1771936" y="6477"/>
                    <a:pt x="1771936" y="9811"/>
                  </a:cubicBezTo>
                  <a:lnTo>
                    <a:pt x="1771936" y="865727"/>
                  </a:lnTo>
                  <a:cubicBezTo>
                    <a:pt x="1771936" y="1076706"/>
                    <a:pt x="1600962" y="1247680"/>
                    <a:pt x="1389983" y="1247680"/>
                  </a:cubicBezTo>
                  <a:lnTo>
                    <a:pt x="0" y="1247680"/>
                  </a:lnTo>
                  <a:cubicBezTo>
                    <a:pt x="4953" y="1300925"/>
                    <a:pt x="49625" y="1342549"/>
                    <a:pt x="104204" y="1342549"/>
                  </a:cubicBezTo>
                  <a:lnTo>
                    <a:pt x="1776984" y="1342549"/>
                  </a:lnTo>
                  <a:cubicBezTo>
                    <a:pt x="1834801" y="1342549"/>
                    <a:pt x="1881664" y="1295686"/>
                    <a:pt x="1881664" y="1237869"/>
                  </a:cubicBezTo>
                  <a:lnTo>
                    <a:pt x="1881664" y="104680"/>
                  </a:lnTo>
                  <a:cubicBezTo>
                    <a:pt x="1881664" y="46863"/>
                    <a:pt x="1834801" y="0"/>
                    <a:pt x="1776984" y="0"/>
                  </a:cubicBezTo>
                  <a:close/>
                </a:path>
              </a:pathLst>
            </a:custGeom>
            <a:solidFill>
              <a:srgbClr val="DDDD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3" name="Forma libre: forma 222">
              <a:extLst>
                <a:ext uri="{FF2B5EF4-FFF2-40B4-BE49-F238E27FC236}">
                  <a16:creationId xmlns:a16="http://schemas.microsoft.com/office/drawing/2014/main" id="{D892538D-0C89-48F1-A283-B0C1C73938CA}"/>
                </a:ext>
              </a:extLst>
            </p:cNvPr>
            <p:cNvSpPr/>
            <p:nvPr/>
          </p:nvSpPr>
          <p:spPr>
            <a:xfrm>
              <a:off x="5153025" y="2605087"/>
              <a:ext cx="1882044" cy="1073943"/>
            </a:xfrm>
            <a:custGeom>
              <a:avLst/>
              <a:gdLst>
                <a:gd name="connsiteX0" fmla="*/ 1777460 w 1882044"/>
                <a:gd name="connsiteY0" fmla="*/ 0 h 1073943"/>
                <a:gd name="connsiteX1" fmla="*/ 104680 w 1882044"/>
                <a:gd name="connsiteY1" fmla="*/ 0 h 1073943"/>
                <a:gd name="connsiteX2" fmla="*/ 0 w 1882044"/>
                <a:gd name="connsiteY2" fmla="*/ 104680 h 1073943"/>
                <a:gd name="connsiteX3" fmla="*/ 0 w 1882044"/>
                <a:gd name="connsiteY3" fmla="*/ 1073944 h 1073943"/>
                <a:gd name="connsiteX4" fmla="*/ 1882045 w 1882044"/>
                <a:gd name="connsiteY4" fmla="*/ 1073944 h 1073943"/>
                <a:gd name="connsiteX5" fmla="*/ 1882045 w 1882044"/>
                <a:gd name="connsiteY5" fmla="*/ 104680 h 1073943"/>
                <a:gd name="connsiteX6" fmla="*/ 1777365 w 1882044"/>
                <a:gd name="connsiteY6" fmla="*/ 0 h 1073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2044" h="1073943">
                  <a:moveTo>
                    <a:pt x="1777460" y="0"/>
                  </a:moveTo>
                  <a:lnTo>
                    <a:pt x="104680" y="0"/>
                  </a:lnTo>
                  <a:cubicBezTo>
                    <a:pt x="46863" y="0"/>
                    <a:pt x="0" y="46863"/>
                    <a:pt x="0" y="104680"/>
                  </a:cubicBezTo>
                  <a:lnTo>
                    <a:pt x="0" y="1073944"/>
                  </a:lnTo>
                  <a:lnTo>
                    <a:pt x="1882045" y="1073944"/>
                  </a:lnTo>
                  <a:lnTo>
                    <a:pt x="1882045" y="104680"/>
                  </a:lnTo>
                  <a:cubicBezTo>
                    <a:pt x="1882045" y="46863"/>
                    <a:pt x="1835182" y="0"/>
                    <a:pt x="1777365" y="0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4" name="Forma libre: forma 223">
              <a:extLst>
                <a:ext uri="{FF2B5EF4-FFF2-40B4-BE49-F238E27FC236}">
                  <a16:creationId xmlns:a16="http://schemas.microsoft.com/office/drawing/2014/main" id="{F2BCFD5C-4B2B-41EA-947D-24EE49A4387D}"/>
                </a:ext>
              </a:extLst>
            </p:cNvPr>
            <p:cNvSpPr/>
            <p:nvPr/>
          </p:nvSpPr>
          <p:spPr>
            <a:xfrm>
              <a:off x="6040374" y="3761422"/>
              <a:ext cx="107441" cy="107441"/>
            </a:xfrm>
            <a:custGeom>
              <a:avLst/>
              <a:gdLst>
                <a:gd name="connsiteX0" fmla="*/ 107442 w 107441"/>
                <a:gd name="connsiteY0" fmla="*/ 53721 h 107441"/>
                <a:gd name="connsiteX1" fmla="*/ 53721 w 107441"/>
                <a:gd name="connsiteY1" fmla="*/ 107442 h 107441"/>
                <a:gd name="connsiteX2" fmla="*/ 0 w 107441"/>
                <a:gd name="connsiteY2" fmla="*/ 53721 h 107441"/>
                <a:gd name="connsiteX3" fmla="*/ 53721 w 107441"/>
                <a:gd name="connsiteY3" fmla="*/ 0 h 107441"/>
                <a:gd name="connsiteX4" fmla="*/ 107442 w 107441"/>
                <a:gd name="connsiteY4" fmla="*/ 53721 h 107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441" h="107441">
                  <a:moveTo>
                    <a:pt x="107442" y="53721"/>
                  </a:moveTo>
                  <a:cubicBezTo>
                    <a:pt x="107442" y="83439"/>
                    <a:pt x="83439" y="107442"/>
                    <a:pt x="53721" y="107442"/>
                  </a:cubicBezTo>
                  <a:cubicBezTo>
                    <a:pt x="24003" y="107442"/>
                    <a:pt x="0" y="83344"/>
                    <a:pt x="0" y="53721"/>
                  </a:cubicBezTo>
                  <a:cubicBezTo>
                    <a:pt x="0" y="24098"/>
                    <a:pt x="24098" y="0"/>
                    <a:pt x="53721" y="0"/>
                  </a:cubicBezTo>
                  <a:cubicBezTo>
                    <a:pt x="83344" y="0"/>
                    <a:pt x="107442" y="24098"/>
                    <a:pt x="107442" y="53721"/>
                  </a:cubicBezTo>
                  <a:close/>
                </a:path>
              </a:pathLst>
            </a:custGeom>
            <a:solidFill>
              <a:srgbClr val="DDDD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225" name="Gráfico 119">
              <a:extLst>
                <a:ext uri="{FF2B5EF4-FFF2-40B4-BE49-F238E27FC236}">
                  <a16:creationId xmlns:a16="http://schemas.microsoft.com/office/drawing/2014/main" id="{1E839C58-B56E-4DFF-8FB5-9246777E3151}"/>
                </a:ext>
              </a:extLst>
            </p:cNvPr>
            <p:cNvGrpSpPr/>
            <p:nvPr/>
          </p:nvGrpSpPr>
          <p:grpSpPr>
            <a:xfrm>
              <a:off x="5281612" y="2747390"/>
              <a:ext cx="1628584" cy="117633"/>
              <a:chOff x="5281612" y="2747390"/>
              <a:chExt cx="1628584" cy="117633"/>
            </a:xfrm>
            <a:solidFill>
              <a:srgbClr val="6774FF"/>
            </a:solidFill>
          </p:grpSpPr>
          <p:sp>
            <p:nvSpPr>
              <p:cNvPr id="305" name="Forma libre: forma 304">
                <a:extLst>
                  <a:ext uri="{FF2B5EF4-FFF2-40B4-BE49-F238E27FC236}">
                    <a16:creationId xmlns:a16="http://schemas.microsoft.com/office/drawing/2014/main" id="{8EB5EFBC-8C06-480D-A6A7-A4534986937A}"/>
                  </a:ext>
                </a:extLst>
              </p:cNvPr>
              <p:cNvSpPr/>
              <p:nvPr/>
            </p:nvSpPr>
            <p:spPr>
              <a:xfrm>
                <a:off x="5281612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6" name="Forma libre: forma 305">
                <a:extLst>
                  <a:ext uri="{FF2B5EF4-FFF2-40B4-BE49-F238E27FC236}">
                    <a16:creationId xmlns:a16="http://schemas.microsoft.com/office/drawing/2014/main" id="{A5D05A15-6828-4DF3-A9F0-90BC13AD541B}"/>
                  </a:ext>
                </a:extLst>
              </p:cNvPr>
              <p:cNvSpPr/>
              <p:nvPr/>
            </p:nvSpPr>
            <p:spPr>
              <a:xfrm>
                <a:off x="5369337" y="2747390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2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7" name="Forma libre: forma 306">
                <a:extLst>
                  <a:ext uri="{FF2B5EF4-FFF2-40B4-BE49-F238E27FC236}">
                    <a16:creationId xmlns:a16="http://schemas.microsoft.com/office/drawing/2014/main" id="{96B19F4B-0331-411A-A653-EA441381F496}"/>
                  </a:ext>
                </a:extLst>
              </p:cNvPr>
              <p:cNvSpPr/>
              <p:nvPr/>
            </p:nvSpPr>
            <p:spPr>
              <a:xfrm>
                <a:off x="5464302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8" name="Forma libre: forma 307">
                <a:extLst>
                  <a:ext uri="{FF2B5EF4-FFF2-40B4-BE49-F238E27FC236}">
                    <a16:creationId xmlns:a16="http://schemas.microsoft.com/office/drawing/2014/main" id="{9CF921E0-9466-4281-8DD3-8B29BDBAAE24}"/>
                  </a:ext>
                </a:extLst>
              </p:cNvPr>
              <p:cNvSpPr/>
              <p:nvPr/>
            </p:nvSpPr>
            <p:spPr>
              <a:xfrm>
                <a:off x="5551932" y="2747390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2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5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9" name="Forma libre: forma 308">
                <a:extLst>
                  <a:ext uri="{FF2B5EF4-FFF2-40B4-BE49-F238E27FC236}">
                    <a16:creationId xmlns:a16="http://schemas.microsoft.com/office/drawing/2014/main" id="{95A2C564-6D6A-4B3A-8159-9F805D33644A}"/>
                  </a:ext>
                </a:extLst>
              </p:cNvPr>
              <p:cNvSpPr/>
              <p:nvPr/>
            </p:nvSpPr>
            <p:spPr>
              <a:xfrm>
                <a:off x="5646896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0" name="Forma libre: forma 309">
                <a:extLst>
                  <a:ext uri="{FF2B5EF4-FFF2-40B4-BE49-F238E27FC236}">
                    <a16:creationId xmlns:a16="http://schemas.microsoft.com/office/drawing/2014/main" id="{1260AAD0-7BFD-4816-88F9-AFEA4754D4B8}"/>
                  </a:ext>
                </a:extLst>
              </p:cNvPr>
              <p:cNvSpPr/>
              <p:nvPr/>
            </p:nvSpPr>
            <p:spPr>
              <a:xfrm>
                <a:off x="5734621" y="2747390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814 w 79819"/>
                  <a:gd name="connsiteY15" fmla="*/ 19622 h 117633"/>
                  <a:gd name="connsiteX16" fmla="*/ 27622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4" y="19622"/>
                    </a:cubicBezTo>
                    <a:cubicBezTo>
                      <a:pt x="34290" y="19622"/>
                      <a:pt x="30099" y="22670"/>
                      <a:pt x="27622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1" name="Forma libre: forma 310">
                <a:extLst>
                  <a:ext uri="{FF2B5EF4-FFF2-40B4-BE49-F238E27FC236}">
                    <a16:creationId xmlns:a16="http://schemas.microsoft.com/office/drawing/2014/main" id="{02604BF4-724C-4CF8-AC5F-6A20B6769799}"/>
                  </a:ext>
                </a:extLst>
              </p:cNvPr>
              <p:cNvSpPr/>
              <p:nvPr/>
            </p:nvSpPr>
            <p:spPr>
              <a:xfrm>
                <a:off x="5829490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2" name="Forma libre: forma 311">
                <a:extLst>
                  <a:ext uri="{FF2B5EF4-FFF2-40B4-BE49-F238E27FC236}">
                    <a16:creationId xmlns:a16="http://schemas.microsoft.com/office/drawing/2014/main" id="{997F95F9-51A1-414A-A8F6-05685FD9FB9A}"/>
                  </a:ext>
                </a:extLst>
              </p:cNvPr>
              <p:cNvSpPr/>
              <p:nvPr/>
            </p:nvSpPr>
            <p:spPr>
              <a:xfrm>
                <a:off x="5917215" y="2747390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2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5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3" name="Forma libre: forma 312">
                <a:extLst>
                  <a:ext uri="{FF2B5EF4-FFF2-40B4-BE49-F238E27FC236}">
                    <a16:creationId xmlns:a16="http://schemas.microsoft.com/office/drawing/2014/main" id="{6469039D-27FD-4D05-A7E9-997CD57B165A}"/>
                  </a:ext>
                </a:extLst>
              </p:cNvPr>
              <p:cNvSpPr/>
              <p:nvPr/>
            </p:nvSpPr>
            <p:spPr>
              <a:xfrm>
                <a:off x="6012179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4" name="Forma libre: forma 313">
                <a:extLst>
                  <a:ext uri="{FF2B5EF4-FFF2-40B4-BE49-F238E27FC236}">
                    <a16:creationId xmlns:a16="http://schemas.microsoft.com/office/drawing/2014/main" id="{52564F36-C0B2-4EC7-9D13-B844D274FD11}"/>
                  </a:ext>
                </a:extLst>
              </p:cNvPr>
              <p:cNvSpPr/>
              <p:nvPr/>
            </p:nvSpPr>
            <p:spPr>
              <a:xfrm>
                <a:off x="6099810" y="2747390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2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5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5" name="Forma libre: forma 314">
                <a:extLst>
                  <a:ext uri="{FF2B5EF4-FFF2-40B4-BE49-F238E27FC236}">
                    <a16:creationId xmlns:a16="http://schemas.microsoft.com/office/drawing/2014/main" id="{C9D439A5-1C2E-4F7A-A78E-429AA78F0CCD}"/>
                  </a:ext>
                </a:extLst>
              </p:cNvPr>
              <p:cNvSpPr/>
              <p:nvPr/>
            </p:nvSpPr>
            <p:spPr>
              <a:xfrm>
                <a:off x="6194774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6" name="Forma libre: forma 315">
                <a:extLst>
                  <a:ext uri="{FF2B5EF4-FFF2-40B4-BE49-F238E27FC236}">
                    <a16:creationId xmlns:a16="http://schemas.microsoft.com/office/drawing/2014/main" id="{1E96FF67-0D1A-4724-9D19-0FE4B4D0A343}"/>
                  </a:ext>
                </a:extLst>
              </p:cNvPr>
              <p:cNvSpPr/>
              <p:nvPr/>
            </p:nvSpPr>
            <p:spPr>
              <a:xfrm>
                <a:off x="6282499" y="2747390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2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7" name="Forma libre: forma 316">
                <a:extLst>
                  <a:ext uri="{FF2B5EF4-FFF2-40B4-BE49-F238E27FC236}">
                    <a16:creationId xmlns:a16="http://schemas.microsoft.com/office/drawing/2014/main" id="{9897428E-E069-440B-B140-9878EB9267C1}"/>
                  </a:ext>
                </a:extLst>
              </p:cNvPr>
              <p:cNvSpPr/>
              <p:nvPr/>
            </p:nvSpPr>
            <p:spPr>
              <a:xfrm>
                <a:off x="6377368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8" name="Forma libre: forma 317">
                <a:extLst>
                  <a:ext uri="{FF2B5EF4-FFF2-40B4-BE49-F238E27FC236}">
                    <a16:creationId xmlns:a16="http://schemas.microsoft.com/office/drawing/2014/main" id="{A54EC7F3-B656-46C7-9E0E-338A304F29B0}"/>
                  </a:ext>
                </a:extLst>
              </p:cNvPr>
              <p:cNvSpPr/>
              <p:nvPr/>
            </p:nvSpPr>
            <p:spPr>
              <a:xfrm>
                <a:off x="6465093" y="2747390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2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5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9" name="Forma libre: forma 318">
                <a:extLst>
                  <a:ext uri="{FF2B5EF4-FFF2-40B4-BE49-F238E27FC236}">
                    <a16:creationId xmlns:a16="http://schemas.microsoft.com/office/drawing/2014/main" id="{B5A53EF7-A0F7-4139-A07E-DA37A3A1A8F8}"/>
                  </a:ext>
                </a:extLst>
              </p:cNvPr>
              <p:cNvSpPr/>
              <p:nvPr/>
            </p:nvSpPr>
            <p:spPr>
              <a:xfrm>
                <a:off x="6560058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0" name="Forma libre: forma 319">
                <a:extLst>
                  <a:ext uri="{FF2B5EF4-FFF2-40B4-BE49-F238E27FC236}">
                    <a16:creationId xmlns:a16="http://schemas.microsoft.com/office/drawing/2014/main" id="{E1103DC1-E684-4903-A830-FE0D637E6785}"/>
                  </a:ext>
                </a:extLst>
              </p:cNvPr>
              <p:cNvSpPr/>
              <p:nvPr/>
            </p:nvSpPr>
            <p:spPr>
              <a:xfrm>
                <a:off x="6647687" y="2747390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2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1" name="Forma libre: forma 320">
                <a:extLst>
                  <a:ext uri="{FF2B5EF4-FFF2-40B4-BE49-F238E27FC236}">
                    <a16:creationId xmlns:a16="http://schemas.microsoft.com/office/drawing/2014/main" id="{94E7ABFE-56BE-47F9-A37B-81EDB9969CAA}"/>
                  </a:ext>
                </a:extLst>
              </p:cNvPr>
              <p:cNvSpPr/>
              <p:nvPr/>
            </p:nvSpPr>
            <p:spPr>
              <a:xfrm>
                <a:off x="6742652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2" name="Forma libre: forma 321">
                <a:extLst>
                  <a:ext uri="{FF2B5EF4-FFF2-40B4-BE49-F238E27FC236}">
                    <a16:creationId xmlns:a16="http://schemas.microsoft.com/office/drawing/2014/main" id="{B0327C91-332E-4E4E-84CB-C6C7A5E6D8C5}"/>
                  </a:ext>
                </a:extLst>
              </p:cNvPr>
              <p:cNvSpPr/>
              <p:nvPr/>
            </p:nvSpPr>
            <p:spPr>
              <a:xfrm>
                <a:off x="6830377" y="2747390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5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2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5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339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5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226" name="Gráfico 119">
              <a:extLst>
                <a:ext uri="{FF2B5EF4-FFF2-40B4-BE49-F238E27FC236}">
                  <a16:creationId xmlns:a16="http://schemas.microsoft.com/office/drawing/2014/main" id="{44251832-5393-4045-87C8-7E8A7553BC3D}"/>
                </a:ext>
              </a:extLst>
            </p:cNvPr>
            <p:cNvGrpSpPr/>
            <p:nvPr/>
          </p:nvGrpSpPr>
          <p:grpSpPr>
            <a:xfrm>
              <a:off x="5277992" y="2918269"/>
              <a:ext cx="1612677" cy="117633"/>
              <a:chOff x="5277992" y="2918269"/>
              <a:chExt cx="1612677" cy="117633"/>
            </a:xfrm>
            <a:solidFill>
              <a:srgbClr val="6774FF"/>
            </a:solidFill>
          </p:grpSpPr>
          <p:sp>
            <p:nvSpPr>
              <p:cNvPr id="287" name="Forma libre: forma 286">
                <a:extLst>
                  <a:ext uri="{FF2B5EF4-FFF2-40B4-BE49-F238E27FC236}">
                    <a16:creationId xmlns:a16="http://schemas.microsoft.com/office/drawing/2014/main" id="{AF095B41-6063-4C24-B275-B5C9AB09EDA3}"/>
                  </a:ext>
                </a:extLst>
              </p:cNvPr>
              <p:cNvSpPr/>
              <p:nvPr/>
            </p:nvSpPr>
            <p:spPr>
              <a:xfrm>
                <a:off x="5277992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4 w 79819"/>
                  <a:gd name="connsiteY11" fmla="*/ 98203 h 117633"/>
                  <a:gd name="connsiteX12" fmla="*/ 52007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8" name="Forma libre: forma 287">
                <a:extLst>
                  <a:ext uri="{FF2B5EF4-FFF2-40B4-BE49-F238E27FC236}">
                    <a16:creationId xmlns:a16="http://schemas.microsoft.com/office/drawing/2014/main" id="{45229AC7-2E27-4F24-A8BE-936DA02A278B}"/>
                  </a:ext>
                </a:extLst>
              </p:cNvPr>
              <p:cNvSpPr/>
              <p:nvPr/>
            </p:nvSpPr>
            <p:spPr>
              <a:xfrm>
                <a:off x="5372957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9" name="Forma libre: forma 288">
                <a:extLst>
                  <a:ext uri="{FF2B5EF4-FFF2-40B4-BE49-F238E27FC236}">
                    <a16:creationId xmlns:a16="http://schemas.microsoft.com/office/drawing/2014/main" id="{5723B3DA-D7FF-4863-93F2-2AA957EEB58E}"/>
                  </a:ext>
                </a:extLst>
              </p:cNvPr>
              <p:cNvSpPr/>
              <p:nvPr/>
            </p:nvSpPr>
            <p:spPr>
              <a:xfrm>
                <a:off x="5460682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0" name="Forma libre: forma 289">
                <a:extLst>
                  <a:ext uri="{FF2B5EF4-FFF2-40B4-BE49-F238E27FC236}">
                    <a16:creationId xmlns:a16="http://schemas.microsoft.com/office/drawing/2014/main" id="{F2EA8E1D-A227-4664-B450-FF740F9B7F12}"/>
                  </a:ext>
                </a:extLst>
              </p:cNvPr>
              <p:cNvSpPr/>
              <p:nvPr/>
            </p:nvSpPr>
            <p:spPr>
              <a:xfrm>
                <a:off x="5555551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1" name="Forma libre: forma 290">
                <a:extLst>
                  <a:ext uri="{FF2B5EF4-FFF2-40B4-BE49-F238E27FC236}">
                    <a16:creationId xmlns:a16="http://schemas.microsoft.com/office/drawing/2014/main" id="{33BA69C9-95C0-48BA-A83A-E1B3551112A6}"/>
                  </a:ext>
                </a:extLst>
              </p:cNvPr>
              <p:cNvSpPr/>
              <p:nvPr/>
            </p:nvSpPr>
            <p:spPr>
              <a:xfrm>
                <a:off x="5643276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099" y="19621"/>
                      <a:pt x="30004" y="22669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2" name="Forma libre: forma 291">
                <a:extLst>
                  <a:ext uri="{FF2B5EF4-FFF2-40B4-BE49-F238E27FC236}">
                    <a16:creationId xmlns:a16="http://schemas.microsoft.com/office/drawing/2014/main" id="{213E2C6E-5B29-4820-B7F5-93D8B118B536}"/>
                  </a:ext>
                </a:extLst>
              </p:cNvPr>
              <p:cNvSpPr/>
              <p:nvPr/>
            </p:nvSpPr>
            <p:spPr>
              <a:xfrm>
                <a:off x="5738240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3" name="Forma libre: forma 292">
                <a:extLst>
                  <a:ext uri="{FF2B5EF4-FFF2-40B4-BE49-F238E27FC236}">
                    <a16:creationId xmlns:a16="http://schemas.microsoft.com/office/drawing/2014/main" id="{4646DA69-61F4-4EC4-80F4-CFFA746FF9AD}"/>
                  </a:ext>
                </a:extLst>
              </p:cNvPr>
              <p:cNvSpPr/>
              <p:nvPr/>
            </p:nvSpPr>
            <p:spPr>
              <a:xfrm>
                <a:off x="5825870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4" name="Forma libre: forma 293">
                <a:extLst>
                  <a:ext uri="{FF2B5EF4-FFF2-40B4-BE49-F238E27FC236}">
                    <a16:creationId xmlns:a16="http://schemas.microsoft.com/office/drawing/2014/main" id="{95DB9035-B77C-4FBC-B0A6-A6A7E64355BA}"/>
                  </a:ext>
                </a:extLst>
              </p:cNvPr>
              <p:cNvSpPr/>
              <p:nvPr/>
            </p:nvSpPr>
            <p:spPr>
              <a:xfrm>
                <a:off x="5920835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5" name="Forma libre: forma 294">
                <a:extLst>
                  <a:ext uri="{FF2B5EF4-FFF2-40B4-BE49-F238E27FC236}">
                    <a16:creationId xmlns:a16="http://schemas.microsoft.com/office/drawing/2014/main" id="{CBB824DC-1BB6-4FDC-B390-FEC69E1F4F34}"/>
                  </a:ext>
                </a:extLst>
              </p:cNvPr>
              <p:cNvSpPr/>
              <p:nvPr/>
            </p:nvSpPr>
            <p:spPr>
              <a:xfrm>
                <a:off x="6008560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815" y="19621"/>
                    </a:cubicBezTo>
                    <a:cubicBezTo>
                      <a:pt x="34290" y="19621"/>
                      <a:pt x="30099" y="22669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6" name="Forma libre: forma 295">
                <a:extLst>
                  <a:ext uri="{FF2B5EF4-FFF2-40B4-BE49-F238E27FC236}">
                    <a16:creationId xmlns:a16="http://schemas.microsoft.com/office/drawing/2014/main" id="{10F45D84-2232-4BEF-94B1-BAE24F35C94B}"/>
                  </a:ext>
                </a:extLst>
              </p:cNvPr>
              <p:cNvSpPr/>
              <p:nvPr/>
            </p:nvSpPr>
            <p:spPr>
              <a:xfrm>
                <a:off x="6103429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7" name="Forma libre: forma 296">
                <a:extLst>
                  <a:ext uri="{FF2B5EF4-FFF2-40B4-BE49-F238E27FC236}">
                    <a16:creationId xmlns:a16="http://schemas.microsoft.com/office/drawing/2014/main" id="{34C0F28F-A2CF-45BD-B390-0D14F1937698}"/>
                  </a:ext>
                </a:extLst>
              </p:cNvPr>
              <p:cNvSpPr/>
              <p:nvPr/>
            </p:nvSpPr>
            <p:spPr>
              <a:xfrm>
                <a:off x="6191154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813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8" name="Forma libre: forma 297">
                <a:extLst>
                  <a:ext uri="{FF2B5EF4-FFF2-40B4-BE49-F238E27FC236}">
                    <a16:creationId xmlns:a16="http://schemas.microsoft.com/office/drawing/2014/main" id="{3CE721B3-76AB-4F9E-94A0-175BFA2A52A4}"/>
                  </a:ext>
                </a:extLst>
              </p:cNvPr>
              <p:cNvSpPr/>
              <p:nvPr/>
            </p:nvSpPr>
            <p:spPr>
              <a:xfrm>
                <a:off x="6286118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9" name="Forma libre: forma 298">
                <a:extLst>
                  <a:ext uri="{FF2B5EF4-FFF2-40B4-BE49-F238E27FC236}">
                    <a16:creationId xmlns:a16="http://schemas.microsoft.com/office/drawing/2014/main" id="{2829994A-1A6A-4284-876A-66F95C5FC278}"/>
                  </a:ext>
                </a:extLst>
              </p:cNvPr>
              <p:cNvSpPr/>
              <p:nvPr/>
            </p:nvSpPr>
            <p:spPr>
              <a:xfrm>
                <a:off x="6373749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4 w 79914"/>
                  <a:gd name="connsiteY15" fmla="*/ 19621 h 117633"/>
                  <a:gd name="connsiteX16" fmla="*/ 27622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814" y="19621"/>
                    </a:cubicBezTo>
                    <a:cubicBezTo>
                      <a:pt x="34290" y="19621"/>
                      <a:pt x="30099" y="22669"/>
                      <a:pt x="27622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0" name="Forma libre: forma 299">
                <a:extLst>
                  <a:ext uri="{FF2B5EF4-FFF2-40B4-BE49-F238E27FC236}">
                    <a16:creationId xmlns:a16="http://schemas.microsoft.com/office/drawing/2014/main" id="{4A2C8C62-73DB-4764-87D8-E0D8CBBCE6FB}"/>
                  </a:ext>
                </a:extLst>
              </p:cNvPr>
              <p:cNvSpPr/>
              <p:nvPr/>
            </p:nvSpPr>
            <p:spPr>
              <a:xfrm>
                <a:off x="6468713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1" name="Forma libre: forma 300">
                <a:extLst>
                  <a:ext uri="{FF2B5EF4-FFF2-40B4-BE49-F238E27FC236}">
                    <a16:creationId xmlns:a16="http://schemas.microsoft.com/office/drawing/2014/main" id="{4FA366B1-7235-4E54-B398-7A22586FAE54}"/>
                  </a:ext>
                </a:extLst>
              </p:cNvPr>
              <p:cNvSpPr/>
              <p:nvPr/>
            </p:nvSpPr>
            <p:spPr>
              <a:xfrm>
                <a:off x="6556438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8" y="24003"/>
                      <a:pt x="9716" y="14383"/>
                    </a:cubicBezTo>
                    <a:cubicBezTo>
                      <a:pt x="16192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2" name="Forma libre: forma 301">
                <a:extLst>
                  <a:ext uri="{FF2B5EF4-FFF2-40B4-BE49-F238E27FC236}">
                    <a16:creationId xmlns:a16="http://schemas.microsoft.com/office/drawing/2014/main" id="{125A0459-EECE-4696-A641-37DEB59F4579}"/>
                  </a:ext>
                </a:extLst>
              </p:cNvPr>
              <p:cNvSpPr/>
              <p:nvPr/>
            </p:nvSpPr>
            <p:spPr>
              <a:xfrm>
                <a:off x="6651307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3" name="Forma libre: forma 302">
                <a:extLst>
                  <a:ext uri="{FF2B5EF4-FFF2-40B4-BE49-F238E27FC236}">
                    <a16:creationId xmlns:a16="http://schemas.microsoft.com/office/drawing/2014/main" id="{13203825-3751-46BF-9E33-7638786E4D95}"/>
                  </a:ext>
                </a:extLst>
              </p:cNvPr>
              <p:cNvSpPr/>
              <p:nvPr/>
            </p:nvSpPr>
            <p:spPr>
              <a:xfrm>
                <a:off x="6739032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4" name="Forma libre: forma 303">
                <a:extLst>
                  <a:ext uri="{FF2B5EF4-FFF2-40B4-BE49-F238E27FC236}">
                    <a16:creationId xmlns:a16="http://schemas.microsoft.com/office/drawing/2014/main" id="{C617A7D0-6D15-43D0-AACA-7B26327E57A5}"/>
                  </a:ext>
                </a:extLst>
              </p:cNvPr>
              <p:cNvSpPr/>
              <p:nvPr/>
            </p:nvSpPr>
            <p:spPr>
              <a:xfrm>
                <a:off x="6833996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227" name="Gráfico 119">
              <a:extLst>
                <a:ext uri="{FF2B5EF4-FFF2-40B4-BE49-F238E27FC236}">
                  <a16:creationId xmlns:a16="http://schemas.microsoft.com/office/drawing/2014/main" id="{9BF852FD-C6D8-413F-98ED-0862BBAF6D08}"/>
                </a:ext>
              </a:extLst>
            </p:cNvPr>
            <p:cNvGrpSpPr/>
            <p:nvPr/>
          </p:nvGrpSpPr>
          <p:grpSpPr>
            <a:xfrm>
              <a:off x="5281612" y="3079908"/>
              <a:ext cx="1628584" cy="117633"/>
              <a:chOff x="5281612" y="3079908"/>
              <a:chExt cx="1628584" cy="117633"/>
            </a:xfrm>
            <a:solidFill>
              <a:srgbClr val="6774FF"/>
            </a:solidFill>
          </p:grpSpPr>
          <p:sp>
            <p:nvSpPr>
              <p:cNvPr id="269" name="Forma libre: forma 268">
                <a:extLst>
                  <a:ext uri="{FF2B5EF4-FFF2-40B4-BE49-F238E27FC236}">
                    <a16:creationId xmlns:a16="http://schemas.microsoft.com/office/drawing/2014/main" id="{278BE5A0-8EAC-4F39-A13D-70F4A961961B}"/>
                  </a:ext>
                </a:extLst>
              </p:cNvPr>
              <p:cNvSpPr/>
              <p:nvPr/>
            </p:nvSpPr>
            <p:spPr>
              <a:xfrm>
                <a:off x="5281612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0" name="Forma libre: forma 269">
                <a:extLst>
                  <a:ext uri="{FF2B5EF4-FFF2-40B4-BE49-F238E27FC236}">
                    <a16:creationId xmlns:a16="http://schemas.microsoft.com/office/drawing/2014/main" id="{D946105D-E132-487E-9D25-0BCCCE936D82}"/>
                  </a:ext>
                </a:extLst>
              </p:cNvPr>
              <p:cNvSpPr/>
              <p:nvPr/>
            </p:nvSpPr>
            <p:spPr>
              <a:xfrm>
                <a:off x="5369337" y="3079908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2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1" name="Forma libre: forma 270">
                <a:extLst>
                  <a:ext uri="{FF2B5EF4-FFF2-40B4-BE49-F238E27FC236}">
                    <a16:creationId xmlns:a16="http://schemas.microsoft.com/office/drawing/2014/main" id="{579F124B-BD3F-4493-BF79-0A2459AE4D4B}"/>
                  </a:ext>
                </a:extLst>
              </p:cNvPr>
              <p:cNvSpPr/>
              <p:nvPr/>
            </p:nvSpPr>
            <p:spPr>
              <a:xfrm>
                <a:off x="5464302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2" name="Forma libre: forma 271">
                <a:extLst>
                  <a:ext uri="{FF2B5EF4-FFF2-40B4-BE49-F238E27FC236}">
                    <a16:creationId xmlns:a16="http://schemas.microsoft.com/office/drawing/2014/main" id="{7EF149C9-BDF9-455E-9537-A25D8EB00036}"/>
                  </a:ext>
                </a:extLst>
              </p:cNvPr>
              <p:cNvSpPr/>
              <p:nvPr/>
            </p:nvSpPr>
            <p:spPr>
              <a:xfrm>
                <a:off x="5551932" y="3079908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2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3" name="Forma libre: forma 272">
                <a:extLst>
                  <a:ext uri="{FF2B5EF4-FFF2-40B4-BE49-F238E27FC236}">
                    <a16:creationId xmlns:a16="http://schemas.microsoft.com/office/drawing/2014/main" id="{9D508B4E-35B3-4A18-BD4E-39FED779699C}"/>
                  </a:ext>
                </a:extLst>
              </p:cNvPr>
              <p:cNvSpPr/>
              <p:nvPr/>
            </p:nvSpPr>
            <p:spPr>
              <a:xfrm>
                <a:off x="5646896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4" name="Forma libre: forma 273">
                <a:extLst>
                  <a:ext uri="{FF2B5EF4-FFF2-40B4-BE49-F238E27FC236}">
                    <a16:creationId xmlns:a16="http://schemas.microsoft.com/office/drawing/2014/main" id="{7AF0D7B3-6793-4741-ADFF-85DD0B4648FF}"/>
                  </a:ext>
                </a:extLst>
              </p:cNvPr>
              <p:cNvSpPr/>
              <p:nvPr/>
            </p:nvSpPr>
            <p:spPr>
              <a:xfrm>
                <a:off x="5734621" y="3079908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814 w 79819"/>
                  <a:gd name="connsiteY15" fmla="*/ 19622 h 117633"/>
                  <a:gd name="connsiteX16" fmla="*/ 27622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4" y="19622"/>
                    </a:cubicBezTo>
                    <a:cubicBezTo>
                      <a:pt x="34290" y="19622"/>
                      <a:pt x="30099" y="22670"/>
                      <a:pt x="27622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5" name="Forma libre: forma 274">
                <a:extLst>
                  <a:ext uri="{FF2B5EF4-FFF2-40B4-BE49-F238E27FC236}">
                    <a16:creationId xmlns:a16="http://schemas.microsoft.com/office/drawing/2014/main" id="{DCC851EC-6539-475F-BC8C-FB4DBB3F9475}"/>
                  </a:ext>
                </a:extLst>
              </p:cNvPr>
              <p:cNvSpPr/>
              <p:nvPr/>
            </p:nvSpPr>
            <p:spPr>
              <a:xfrm>
                <a:off x="5829490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6" name="Forma libre: forma 275">
                <a:extLst>
                  <a:ext uri="{FF2B5EF4-FFF2-40B4-BE49-F238E27FC236}">
                    <a16:creationId xmlns:a16="http://schemas.microsoft.com/office/drawing/2014/main" id="{9687EA5D-9957-4875-8B26-43A1F8453EF5}"/>
                  </a:ext>
                </a:extLst>
              </p:cNvPr>
              <p:cNvSpPr/>
              <p:nvPr/>
            </p:nvSpPr>
            <p:spPr>
              <a:xfrm>
                <a:off x="5917215" y="3079908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2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7" name="Forma libre: forma 276">
                <a:extLst>
                  <a:ext uri="{FF2B5EF4-FFF2-40B4-BE49-F238E27FC236}">
                    <a16:creationId xmlns:a16="http://schemas.microsoft.com/office/drawing/2014/main" id="{3C08D60F-42B6-4297-B567-3D4B913BC045}"/>
                  </a:ext>
                </a:extLst>
              </p:cNvPr>
              <p:cNvSpPr/>
              <p:nvPr/>
            </p:nvSpPr>
            <p:spPr>
              <a:xfrm>
                <a:off x="6012179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8" name="Forma libre: forma 277">
                <a:extLst>
                  <a:ext uri="{FF2B5EF4-FFF2-40B4-BE49-F238E27FC236}">
                    <a16:creationId xmlns:a16="http://schemas.microsoft.com/office/drawing/2014/main" id="{5425C930-04C7-4FC8-BAEF-50388F80A8C5}"/>
                  </a:ext>
                </a:extLst>
              </p:cNvPr>
              <p:cNvSpPr/>
              <p:nvPr/>
            </p:nvSpPr>
            <p:spPr>
              <a:xfrm>
                <a:off x="6099810" y="3079908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2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9" name="Forma libre: forma 278">
                <a:extLst>
                  <a:ext uri="{FF2B5EF4-FFF2-40B4-BE49-F238E27FC236}">
                    <a16:creationId xmlns:a16="http://schemas.microsoft.com/office/drawing/2014/main" id="{D46103D5-ABCA-4841-84A2-C43D8C6D3F95}"/>
                  </a:ext>
                </a:extLst>
              </p:cNvPr>
              <p:cNvSpPr/>
              <p:nvPr/>
            </p:nvSpPr>
            <p:spPr>
              <a:xfrm>
                <a:off x="6194774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0" name="Forma libre: forma 279">
                <a:extLst>
                  <a:ext uri="{FF2B5EF4-FFF2-40B4-BE49-F238E27FC236}">
                    <a16:creationId xmlns:a16="http://schemas.microsoft.com/office/drawing/2014/main" id="{E4A8EF98-2688-445E-B512-A844260055DE}"/>
                  </a:ext>
                </a:extLst>
              </p:cNvPr>
              <p:cNvSpPr/>
              <p:nvPr/>
            </p:nvSpPr>
            <p:spPr>
              <a:xfrm>
                <a:off x="6282499" y="3079908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2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1" name="Forma libre: forma 280">
                <a:extLst>
                  <a:ext uri="{FF2B5EF4-FFF2-40B4-BE49-F238E27FC236}">
                    <a16:creationId xmlns:a16="http://schemas.microsoft.com/office/drawing/2014/main" id="{F649923C-2EFB-4656-A04F-41288964ED11}"/>
                  </a:ext>
                </a:extLst>
              </p:cNvPr>
              <p:cNvSpPr/>
              <p:nvPr/>
            </p:nvSpPr>
            <p:spPr>
              <a:xfrm>
                <a:off x="6377368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2" name="Forma libre: forma 281">
                <a:extLst>
                  <a:ext uri="{FF2B5EF4-FFF2-40B4-BE49-F238E27FC236}">
                    <a16:creationId xmlns:a16="http://schemas.microsoft.com/office/drawing/2014/main" id="{93D498A6-0349-4B58-A3B9-1D825286E862}"/>
                  </a:ext>
                </a:extLst>
              </p:cNvPr>
              <p:cNvSpPr/>
              <p:nvPr/>
            </p:nvSpPr>
            <p:spPr>
              <a:xfrm>
                <a:off x="6465093" y="3079908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2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3" name="Forma libre: forma 282">
                <a:extLst>
                  <a:ext uri="{FF2B5EF4-FFF2-40B4-BE49-F238E27FC236}">
                    <a16:creationId xmlns:a16="http://schemas.microsoft.com/office/drawing/2014/main" id="{B57B2781-1464-41CB-80B8-8250D137A307}"/>
                  </a:ext>
                </a:extLst>
              </p:cNvPr>
              <p:cNvSpPr/>
              <p:nvPr/>
            </p:nvSpPr>
            <p:spPr>
              <a:xfrm>
                <a:off x="6560058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4" name="Forma libre: forma 283">
                <a:extLst>
                  <a:ext uri="{FF2B5EF4-FFF2-40B4-BE49-F238E27FC236}">
                    <a16:creationId xmlns:a16="http://schemas.microsoft.com/office/drawing/2014/main" id="{BF838F4C-9150-4E0B-A9F7-4C6E8E553598}"/>
                  </a:ext>
                </a:extLst>
              </p:cNvPr>
              <p:cNvSpPr/>
              <p:nvPr/>
            </p:nvSpPr>
            <p:spPr>
              <a:xfrm>
                <a:off x="6647687" y="3079908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2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5" name="Forma libre: forma 284">
                <a:extLst>
                  <a:ext uri="{FF2B5EF4-FFF2-40B4-BE49-F238E27FC236}">
                    <a16:creationId xmlns:a16="http://schemas.microsoft.com/office/drawing/2014/main" id="{7DD56E74-6D53-42D0-82C4-035061AB2275}"/>
                  </a:ext>
                </a:extLst>
              </p:cNvPr>
              <p:cNvSpPr/>
              <p:nvPr/>
            </p:nvSpPr>
            <p:spPr>
              <a:xfrm>
                <a:off x="6742652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6" name="Forma libre: forma 285">
                <a:extLst>
                  <a:ext uri="{FF2B5EF4-FFF2-40B4-BE49-F238E27FC236}">
                    <a16:creationId xmlns:a16="http://schemas.microsoft.com/office/drawing/2014/main" id="{06472E06-17A0-4BAE-9B0D-34EB371C77B4}"/>
                  </a:ext>
                </a:extLst>
              </p:cNvPr>
              <p:cNvSpPr/>
              <p:nvPr/>
            </p:nvSpPr>
            <p:spPr>
              <a:xfrm>
                <a:off x="6830377" y="3079908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5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2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5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339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228" name="Gráfico 119">
              <a:extLst>
                <a:ext uri="{FF2B5EF4-FFF2-40B4-BE49-F238E27FC236}">
                  <a16:creationId xmlns:a16="http://schemas.microsoft.com/office/drawing/2014/main" id="{F3D60D65-2009-4E8A-B57E-A63A111ED80F}"/>
                </a:ext>
              </a:extLst>
            </p:cNvPr>
            <p:cNvGrpSpPr/>
            <p:nvPr/>
          </p:nvGrpSpPr>
          <p:grpSpPr>
            <a:xfrm>
              <a:off x="5281612" y="3410235"/>
              <a:ext cx="1628584" cy="117633"/>
              <a:chOff x="5281612" y="3410235"/>
              <a:chExt cx="1628584" cy="117633"/>
            </a:xfrm>
            <a:solidFill>
              <a:srgbClr val="6774FF"/>
            </a:solidFill>
          </p:grpSpPr>
          <p:sp>
            <p:nvSpPr>
              <p:cNvPr id="251" name="Forma libre: forma 250">
                <a:extLst>
                  <a:ext uri="{FF2B5EF4-FFF2-40B4-BE49-F238E27FC236}">
                    <a16:creationId xmlns:a16="http://schemas.microsoft.com/office/drawing/2014/main" id="{69E7281D-2A3C-4CD7-9F66-7D5EF59F6159}"/>
                  </a:ext>
                </a:extLst>
              </p:cNvPr>
              <p:cNvSpPr/>
              <p:nvPr/>
            </p:nvSpPr>
            <p:spPr>
              <a:xfrm>
                <a:off x="5281612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2" name="Forma libre: forma 251">
                <a:extLst>
                  <a:ext uri="{FF2B5EF4-FFF2-40B4-BE49-F238E27FC236}">
                    <a16:creationId xmlns:a16="http://schemas.microsoft.com/office/drawing/2014/main" id="{D4BD75FB-C6C7-420E-B22A-4E0CC00A347F}"/>
                  </a:ext>
                </a:extLst>
              </p:cNvPr>
              <p:cNvSpPr/>
              <p:nvPr/>
            </p:nvSpPr>
            <p:spPr>
              <a:xfrm>
                <a:off x="5369337" y="3410235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5" y="19621"/>
                    </a:cubicBezTo>
                    <a:cubicBezTo>
                      <a:pt x="34290" y="19621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3" name="Forma libre: forma 252">
                <a:extLst>
                  <a:ext uri="{FF2B5EF4-FFF2-40B4-BE49-F238E27FC236}">
                    <a16:creationId xmlns:a16="http://schemas.microsoft.com/office/drawing/2014/main" id="{87CE6D5E-F216-4910-9B7A-CE8EF0FFA7CC}"/>
                  </a:ext>
                </a:extLst>
              </p:cNvPr>
              <p:cNvSpPr/>
              <p:nvPr/>
            </p:nvSpPr>
            <p:spPr>
              <a:xfrm>
                <a:off x="5464302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4" name="Forma libre: forma 253">
                <a:extLst>
                  <a:ext uri="{FF2B5EF4-FFF2-40B4-BE49-F238E27FC236}">
                    <a16:creationId xmlns:a16="http://schemas.microsoft.com/office/drawing/2014/main" id="{F94C64B1-0B85-4C39-B31F-11BC2B3BB4FC}"/>
                  </a:ext>
                </a:extLst>
              </p:cNvPr>
              <p:cNvSpPr/>
              <p:nvPr/>
            </p:nvSpPr>
            <p:spPr>
              <a:xfrm>
                <a:off x="5551932" y="3410235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099" y="19621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5" name="Forma libre: forma 254">
                <a:extLst>
                  <a:ext uri="{FF2B5EF4-FFF2-40B4-BE49-F238E27FC236}">
                    <a16:creationId xmlns:a16="http://schemas.microsoft.com/office/drawing/2014/main" id="{9C25FA41-8A86-458B-9D27-642DBB991B40}"/>
                  </a:ext>
                </a:extLst>
              </p:cNvPr>
              <p:cNvSpPr/>
              <p:nvPr/>
            </p:nvSpPr>
            <p:spPr>
              <a:xfrm>
                <a:off x="5646896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6" name="Forma libre: forma 255">
                <a:extLst>
                  <a:ext uri="{FF2B5EF4-FFF2-40B4-BE49-F238E27FC236}">
                    <a16:creationId xmlns:a16="http://schemas.microsoft.com/office/drawing/2014/main" id="{50745024-6FA7-4475-A05C-D86D890A5F44}"/>
                  </a:ext>
                </a:extLst>
              </p:cNvPr>
              <p:cNvSpPr/>
              <p:nvPr/>
            </p:nvSpPr>
            <p:spPr>
              <a:xfrm>
                <a:off x="5734621" y="3410235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814 w 79819"/>
                  <a:gd name="connsiteY15" fmla="*/ 19621 h 117633"/>
                  <a:gd name="connsiteX16" fmla="*/ 27622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4" y="19621"/>
                    </a:cubicBezTo>
                    <a:cubicBezTo>
                      <a:pt x="34290" y="19621"/>
                      <a:pt x="30099" y="22670"/>
                      <a:pt x="27622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7" name="Forma libre: forma 256">
                <a:extLst>
                  <a:ext uri="{FF2B5EF4-FFF2-40B4-BE49-F238E27FC236}">
                    <a16:creationId xmlns:a16="http://schemas.microsoft.com/office/drawing/2014/main" id="{1CBE2800-0C20-43D9-AD9E-E13BF958569B}"/>
                  </a:ext>
                </a:extLst>
              </p:cNvPr>
              <p:cNvSpPr/>
              <p:nvPr/>
            </p:nvSpPr>
            <p:spPr>
              <a:xfrm>
                <a:off x="5829490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8" name="Forma libre: forma 257">
                <a:extLst>
                  <a:ext uri="{FF2B5EF4-FFF2-40B4-BE49-F238E27FC236}">
                    <a16:creationId xmlns:a16="http://schemas.microsoft.com/office/drawing/2014/main" id="{96D61841-C558-435B-91BB-3DB24D01AABF}"/>
                  </a:ext>
                </a:extLst>
              </p:cNvPr>
              <p:cNvSpPr/>
              <p:nvPr/>
            </p:nvSpPr>
            <p:spPr>
              <a:xfrm>
                <a:off x="5917215" y="3410235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099" y="19621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9" name="Forma libre: forma 258">
                <a:extLst>
                  <a:ext uri="{FF2B5EF4-FFF2-40B4-BE49-F238E27FC236}">
                    <a16:creationId xmlns:a16="http://schemas.microsoft.com/office/drawing/2014/main" id="{E6222784-D63F-46AF-B1A7-624E27DF466C}"/>
                  </a:ext>
                </a:extLst>
              </p:cNvPr>
              <p:cNvSpPr/>
              <p:nvPr/>
            </p:nvSpPr>
            <p:spPr>
              <a:xfrm>
                <a:off x="6012179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0" name="Forma libre: forma 259">
                <a:extLst>
                  <a:ext uri="{FF2B5EF4-FFF2-40B4-BE49-F238E27FC236}">
                    <a16:creationId xmlns:a16="http://schemas.microsoft.com/office/drawing/2014/main" id="{AE49B0F6-C4A0-4A24-BB87-42565864FAFF}"/>
                  </a:ext>
                </a:extLst>
              </p:cNvPr>
              <p:cNvSpPr/>
              <p:nvPr/>
            </p:nvSpPr>
            <p:spPr>
              <a:xfrm>
                <a:off x="6099810" y="3410235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100" y="19621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1" name="Forma libre: forma 260">
                <a:extLst>
                  <a:ext uri="{FF2B5EF4-FFF2-40B4-BE49-F238E27FC236}">
                    <a16:creationId xmlns:a16="http://schemas.microsoft.com/office/drawing/2014/main" id="{5A78448C-6FD4-4684-9D1A-CC75D8484118}"/>
                  </a:ext>
                </a:extLst>
              </p:cNvPr>
              <p:cNvSpPr/>
              <p:nvPr/>
            </p:nvSpPr>
            <p:spPr>
              <a:xfrm>
                <a:off x="6194774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2" name="Forma libre: forma 261">
                <a:extLst>
                  <a:ext uri="{FF2B5EF4-FFF2-40B4-BE49-F238E27FC236}">
                    <a16:creationId xmlns:a16="http://schemas.microsoft.com/office/drawing/2014/main" id="{1925C09B-255F-41E3-9C8E-035936CC0F3C}"/>
                  </a:ext>
                </a:extLst>
              </p:cNvPr>
              <p:cNvSpPr/>
              <p:nvPr/>
            </p:nvSpPr>
            <p:spPr>
              <a:xfrm>
                <a:off x="6282499" y="3410235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5" y="19621"/>
                    </a:cubicBezTo>
                    <a:cubicBezTo>
                      <a:pt x="34290" y="19621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3" name="Forma libre: forma 262">
                <a:extLst>
                  <a:ext uri="{FF2B5EF4-FFF2-40B4-BE49-F238E27FC236}">
                    <a16:creationId xmlns:a16="http://schemas.microsoft.com/office/drawing/2014/main" id="{D83AA198-1699-4992-A7A2-3BC16F7C80F9}"/>
                  </a:ext>
                </a:extLst>
              </p:cNvPr>
              <p:cNvSpPr/>
              <p:nvPr/>
            </p:nvSpPr>
            <p:spPr>
              <a:xfrm>
                <a:off x="6377368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4" name="Forma libre: forma 263">
                <a:extLst>
                  <a:ext uri="{FF2B5EF4-FFF2-40B4-BE49-F238E27FC236}">
                    <a16:creationId xmlns:a16="http://schemas.microsoft.com/office/drawing/2014/main" id="{D3810D7D-8951-44FE-AB4D-41E81E111311}"/>
                  </a:ext>
                </a:extLst>
              </p:cNvPr>
              <p:cNvSpPr/>
              <p:nvPr/>
            </p:nvSpPr>
            <p:spPr>
              <a:xfrm>
                <a:off x="6465093" y="3410235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100" y="19621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5" name="Forma libre: forma 264">
                <a:extLst>
                  <a:ext uri="{FF2B5EF4-FFF2-40B4-BE49-F238E27FC236}">
                    <a16:creationId xmlns:a16="http://schemas.microsoft.com/office/drawing/2014/main" id="{4F8F2F8C-496B-4C6B-8522-DE0688DFDEAE}"/>
                  </a:ext>
                </a:extLst>
              </p:cNvPr>
              <p:cNvSpPr/>
              <p:nvPr/>
            </p:nvSpPr>
            <p:spPr>
              <a:xfrm>
                <a:off x="6560058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6" name="Forma libre: forma 265">
                <a:extLst>
                  <a:ext uri="{FF2B5EF4-FFF2-40B4-BE49-F238E27FC236}">
                    <a16:creationId xmlns:a16="http://schemas.microsoft.com/office/drawing/2014/main" id="{0C7E539B-1FA1-4205-891A-B93A0C032ED9}"/>
                  </a:ext>
                </a:extLst>
              </p:cNvPr>
              <p:cNvSpPr/>
              <p:nvPr/>
            </p:nvSpPr>
            <p:spPr>
              <a:xfrm>
                <a:off x="6647687" y="3410235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5" y="19621"/>
                    </a:cubicBezTo>
                    <a:cubicBezTo>
                      <a:pt x="34290" y="19621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7" name="Forma libre: forma 266">
                <a:extLst>
                  <a:ext uri="{FF2B5EF4-FFF2-40B4-BE49-F238E27FC236}">
                    <a16:creationId xmlns:a16="http://schemas.microsoft.com/office/drawing/2014/main" id="{202A00CF-A8A7-4D13-8414-9161E8EC5257}"/>
                  </a:ext>
                </a:extLst>
              </p:cNvPr>
              <p:cNvSpPr/>
              <p:nvPr/>
            </p:nvSpPr>
            <p:spPr>
              <a:xfrm>
                <a:off x="6742652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8" name="Forma libre: forma 267">
                <a:extLst>
                  <a:ext uri="{FF2B5EF4-FFF2-40B4-BE49-F238E27FC236}">
                    <a16:creationId xmlns:a16="http://schemas.microsoft.com/office/drawing/2014/main" id="{F21048EA-FC5B-4A82-80B3-A8D338CDC24D}"/>
                  </a:ext>
                </a:extLst>
              </p:cNvPr>
              <p:cNvSpPr/>
              <p:nvPr/>
            </p:nvSpPr>
            <p:spPr>
              <a:xfrm>
                <a:off x="6830377" y="3410235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5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5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339" y="22670"/>
                      <a:pt x="45339" y="19621"/>
                      <a:pt x="39719" y="19621"/>
                    </a:cubicBezTo>
                    <a:cubicBezTo>
                      <a:pt x="34099" y="19621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229" name="Gráfico 119">
              <a:extLst>
                <a:ext uri="{FF2B5EF4-FFF2-40B4-BE49-F238E27FC236}">
                  <a16:creationId xmlns:a16="http://schemas.microsoft.com/office/drawing/2014/main" id="{88FEF1A4-EB20-419D-9067-5FD9FEF43EBC}"/>
                </a:ext>
              </a:extLst>
            </p:cNvPr>
            <p:cNvGrpSpPr/>
            <p:nvPr/>
          </p:nvGrpSpPr>
          <p:grpSpPr>
            <a:xfrm>
              <a:off x="5277992" y="3250786"/>
              <a:ext cx="1612677" cy="117633"/>
              <a:chOff x="5277992" y="3250786"/>
              <a:chExt cx="1612677" cy="117633"/>
            </a:xfrm>
            <a:solidFill>
              <a:srgbClr val="6774FF"/>
            </a:solidFill>
          </p:grpSpPr>
          <p:sp>
            <p:nvSpPr>
              <p:cNvPr id="233" name="Forma libre: forma 232">
                <a:extLst>
                  <a:ext uri="{FF2B5EF4-FFF2-40B4-BE49-F238E27FC236}">
                    <a16:creationId xmlns:a16="http://schemas.microsoft.com/office/drawing/2014/main" id="{41115FB5-71D1-4A05-841E-AEBC0FDB4A66}"/>
                  </a:ext>
                </a:extLst>
              </p:cNvPr>
              <p:cNvSpPr/>
              <p:nvPr/>
            </p:nvSpPr>
            <p:spPr>
              <a:xfrm>
                <a:off x="5277992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4 w 79819"/>
                  <a:gd name="connsiteY11" fmla="*/ 98203 h 117633"/>
                  <a:gd name="connsiteX12" fmla="*/ 52007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4" name="Forma libre: forma 233">
                <a:extLst>
                  <a:ext uri="{FF2B5EF4-FFF2-40B4-BE49-F238E27FC236}">
                    <a16:creationId xmlns:a16="http://schemas.microsoft.com/office/drawing/2014/main" id="{F794F43A-DAB8-4628-A610-7C3FAF8789FE}"/>
                  </a:ext>
                </a:extLst>
              </p:cNvPr>
              <p:cNvSpPr/>
              <p:nvPr/>
            </p:nvSpPr>
            <p:spPr>
              <a:xfrm>
                <a:off x="5372957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6 w 56673"/>
                  <a:gd name="connsiteY1" fmla="*/ 114205 h 114204"/>
                  <a:gd name="connsiteX2" fmla="*/ 32576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0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6" y="114205"/>
                    </a:lnTo>
                    <a:lnTo>
                      <a:pt x="32576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0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5" name="Forma libre: forma 234">
                <a:extLst>
                  <a:ext uri="{FF2B5EF4-FFF2-40B4-BE49-F238E27FC236}">
                    <a16:creationId xmlns:a16="http://schemas.microsoft.com/office/drawing/2014/main" id="{333EFEFB-E264-416D-B625-F15686624AC5}"/>
                  </a:ext>
                </a:extLst>
              </p:cNvPr>
              <p:cNvSpPr/>
              <p:nvPr/>
            </p:nvSpPr>
            <p:spPr>
              <a:xfrm>
                <a:off x="5460682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6" name="Forma libre: forma 235">
                <a:extLst>
                  <a:ext uri="{FF2B5EF4-FFF2-40B4-BE49-F238E27FC236}">
                    <a16:creationId xmlns:a16="http://schemas.microsoft.com/office/drawing/2014/main" id="{90839E93-7203-48ED-96E7-F4D09A271AE6}"/>
                  </a:ext>
                </a:extLst>
              </p:cNvPr>
              <p:cNvSpPr/>
              <p:nvPr/>
            </p:nvSpPr>
            <p:spPr>
              <a:xfrm>
                <a:off x="5555551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6 w 56673"/>
                  <a:gd name="connsiteY1" fmla="*/ 114205 h 114204"/>
                  <a:gd name="connsiteX2" fmla="*/ 32576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6" y="114205"/>
                    </a:lnTo>
                    <a:lnTo>
                      <a:pt x="32576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7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7" name="Forma libre: forma 236">
                <a:extLst>
                  <a:ext uri="{FF2B5EF4-FFF2-40B4-BE49-F238E27FC236}">
                    <a16:creationId xmlns:a16="http://schemas.microsoft.com/office/drawing/2014/main" id="{D665BE1B-83AF-4286-A413-86887BC38993}"/>
                  </a:ext>
                </a:extLst>
              </p:cNvPr>
              <p:cNvSpPr/>
              <p:nvPr/>
            </p:nvSpPr>
            <p:spPr>
              <a:xfrm>
                <a:off x="5643276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1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099" y="19621"/>
                      <a:pt x="30004" y="22669"/>
                      <a:pt x="27527" y="28765"/>
                    </a:cubicBezTo>
                    <a:cubicBezTo>
                      <a:pt x="25051" y="34861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8" name="Forma libre: forma 237">
                <a:extLst>
                  <a:ext uri="{FF2B5EF4-FFF2-40B4-BE49-F238E27FC236}">
                    <a16:creationId xmlns:a16="http://schemas.microsoft.com/office/drawing/2014/main" id="{88359BD7-4ECE-4C46-A123-150E6FC4F496}"/>
                  </a:ext>
                </a:extLst>
              </p:cNvPr>
              <p:cNvSpPr/>
              <p:nvPr/>
            </p:nvSpPr>
            <p:spPr>
              <a:xfrm>
                <a:off x="5738240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6 w 56673"/>
                  <a:gd name="connsiteY1" fmla="*/ 114205 h 114204"/>
                  <a:gd name="connsiteX2" fmla="*/ 32576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8 w 56673"/>
                  <a:gd name="connsiteY9" fmla="*/ 0 h 114204"/>
                  <a:gd name="connsiteX10" fmla="*/ 56578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6" y="114205"/>
                    </a:lnTo>
                    <a:lnTo>
                      <a:pt x="32576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7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9" name="Forma libre: forma 238">
                <a:extLst>
                  <a:ext uri="{FF2B5EF4-FFF2-40B4-BE49-F238E27FC236}">
                    <a16:creationId xmlns:a16="http://schemas.microsoft.com/office/drawing/2014/main" id="{5018AD71-10C9-4527-85E9-1DBF2577F772}"/>
                  </a:ext>
                </a:extLst>
              </p:cNvPr>
              <p:cNvSpPr/>
              <p:nvPr/>
            </p:nvSpPr>
            <p:spPr>
              <a:xfrm>
                <a:off x="5825870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1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0" name="Forma libre: forma 239">
                <a:extLst>
                  <a:ext uri="{FF2B5EF4-FFF2-40B4-BE49-F238E27FC236}">
                    <a16:creationId xmlns:a16="http://schemas.microsoft.com/office/drawing/2014/main" id="{339014D9-63AF-44ED-8671-646E02938BFB}"/>
                  </a:ext>
                </a:extLst>
              </p:cNvPr>
              <p:cNvSpPr/>
              <p:nvPr/>
            </p:nvSpPr>
            <p:spPr>
              <a:xfrm>
                <a:off x="5920835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1" name="Forma libre: forma 240">
                <a:extLst>
                  <a:ext uri="{FF2B5EF4-FFF2-40B4-BE49-F238E27FC236}">
                    <a16:creationId xmlns:a16="http://schemas.microsoft.com/office/drawing/2014/main" id="{AC8ABFA2-D5B8-498D-8EF3-8262724D7D79}"/>
                  </a:ext>
                </a:extLst>
              </p:cNvPr>
              <p:cNvSpPr/>
              <p:nvPr/>
            </p:nvSpPr>
            <p:spPr>
              <a:xfrm>
                <a:off x="6008560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1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815" y="19621"/>
                    </a:cubicBezTo>
                    <a:cubicBezTo>
                      <a:pt x="34290" y="19621"/>
                      <a:pt x="30099" y="22669"/>
                      <a:pt x="27623" y="28765"/>
                    </a:cubicBezTo>
                    <a:cubicBezTo>
                      <a:pt x="25146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2" name="Forma libre: forma 241">
                <a:extLst>
                  <a:ext uri="{FF2B5EF4-FFF2-40B4-BE49-F238E27FC236}">
                    <a16:creationId xmlns:a16="http://schemas.microsoft.com/office/drawing/2014/main" id="{2F0668BB-E23B-46AB-8F99-5DDF7EDEA8A2}"/>
                  </a:ext>
                </a:extLst>
              </p:cNvPr>
              <p:cNvSpPr/>
              <p:nvPr/>
            </p:nvSpPr>
            <p:spPr>
              <a:xfrm>
                <a:off x="6103429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3" name="Forma libre: forma 242">
                <a:extLst>
                  <a:ext uri="{FF2B5EF4-FFF2-40B4-BE49-F238E27FC236}">
                    <a16:creationId xmlns:a16="http://schemas.microsoft.com/office/drawing/2014/main" id="{04905F63-0BED-43DB-A46C-C44E2CA36642}"/>
                  </a:ext>
                </a:extLst>
              </p:cNvPr>
              <p:cNvSpPr/>
              <p:nvPr/>
            </p:nvSpPr>
            <p:spPr>
              <a:xfrm>
                <a:off x="6191154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813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4" name="Forma libre: forma 243">
                <a:extLst>
                  <a:ext uri="{FF2B5EF4-FFF2-40B4-BE49-F238E27FC236}">
                    <a16:creationId xmlns:a16="http://schemas.microsoft.com/office/drawing/2014/main" id="{CACA152C-BF73-4451-838E-275E8DA1F116}"/>
                  </a:ext>
                </a:extLst>
              </p:cNvPr>
              <p:cNvSpPr/>
              <p:nvPr/>
            </p:nvSpPr>
            <p:spPr>
              <a:xfrm>
                <a:off x="6286118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5" name="Forma libre: forma 244">
                <a:extLst>
                  <a:ext uri="{FF2B5EF4-FFF2-40B4-BE49-F238E27FC236}">
                    <a16:creationId xmlns:a16="http://schemas.microsoft.com/office/drawing/2014/main" id="{A3CE159E-D074-44D2-9B04-1D96993DA58B}"/>
                  </a:ext>
                </a:extLst>
              </p:cNvPr>
              <p:cNvSpPr/>
              <p:nvPr/>
            </p:nvSpPr>
            <p:spPr>
              <a:xfrm>
                <a:off x="6373749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4 w 79914"/>
                  <a:gd name="connsiteY15" fmla="*/ 19621 h 117633"/>
                  <a:gd name="connsiteX16" fmla="*/ 27622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814" y="19621"/>
                    </a:cubicBezTo>
                    <a:cubicBezTo>
                      <a:pt x="34290" y="19621"/>
                      <a:pt x="30099" y="22669"/>
                      <a:pt x="27622" y="28765"/>
                    </a:cubicBezTo>
                    <a:cubicBezTo>
                      <a:pt x="25146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6" name="Forma libre: forma 245">
                <a:extLst>
                  <a:ext uri="{FF2B5EF4-FFF2-40B4-BE49-F238E27FC236}">
                    <a16:creationId xmlns:a16="http://schemas.microsoft.com/office/drawing/2014/main" id="{E2F0E741-03BE-47E3-AA2D-8BC71F8D5C17}"/>
                  </a:ext>
                </a:extLst>
              </p:cNvPr>
              <p:cNvSpPr/>
              <p:nvPr/>
            </p:nvSpPr>
            <p:spPr>
              <a:xfrm>
                <a:off x="6468713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7" name="Forma libre: forma 246">
                <a:extLst>
                  <a:ext uri="{FF2B5EF4-FFF2-40B4-BE49-F238E27FC236}">
                    <a16:creationId xmlns:a16="http://schemas.microsoft.com/office/drawing/2014/main" id="{1DCB7729-2F99-424A-AEDE-3DD14118051B}"/>
                  </a:ext>
                </a:extLst>
              </p:cNvPr>
              <p:cNvSpPr/>
              <p:nvPr/>
            </p:nvSpPr>
            <p:spPr>
              <a:xfrm>
                <a:off x="6556438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6" y="14383"/>
                    </a:cubicBezTo>
                    <a:cubicBezTo>
                      <a:pt x="16192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8" name="Forma libre: forma 247">
                <a:extLst>
                  <a:ext uri="{FF2B5EF4-FFF2-40B4-BE49-F238E27FC236}">
                    <a16:creationId xmlns:a16="http://schemas.microsoft.com/office/drawing/2014/main" id="{B3E3BCED-BD6B-4B7F-BA8A-8EF178750A8C}"/>
                  </a:ext>
                </a:extLst>
              </p:cNvPr>
              <p:cNvSpPr/>
              <p:nvPr/>
            </p:nvSpPr>
            <p:spPr>
              <a:xfrm>
                <a:off x="6651307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9" name="Forma libre: forma 248">
                <a:extLst>
                  <a:ext uri="{FF2B5EF4-FFF2-40B4-BE49-F238E27FC236}">
                    <a16:creationId xmlns:a16="http://schemas.microsoft.com/office/drawing/2014/main" id="{B4192FF4-D21F-4CE8-93C1-08186FB2283F}"/>
                  </a:ext>
                </a:extLst>
              </p:cNvPr>
              <p:cNvSpPr/>
              <p:nvPr/>
            </p:nvSpPr>
            <p:spPr>
              <a:xfrm>
                <a:off x="6739032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0" name="Forma libre: forma 249">
                <a:extLst>
                  <a:ext uri="{FF2B5EF4-FFF2-40B4-BE49-F238E27FC236}">
                    <a16:creationId xmlns:a16="http://schemas.microsoft.com/office/drawing/2014/main" id="{3DAB74B3-D2D7-4E18-BB46-F910A7447AA7}"/>
                  </a:ext>
                </a:extLst>
              </p:cNvPr>
              <p:cNvSpPr/>
              <p:nvPr/>
            </p:nvSpPr>
            <p:spPr>
              <a:xfrm>
                <a:off x="6833996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230" name="Forma libre: forma 229">
              <a:extLst>
                <a:ext uri="{FF2B5EF4-FFF2-40B4-BE49-F238E27FC236}">
                  <a16:creationId xmlns:a16="http://schemas.microsoft.com/office/drawing/2014/main" id="{A361FE39-1255-46A5-8000-8CA2AB1F0F4B}"/>
                </a:ext>
              </a:extLst>
            </p:cNvPr>
            <p:cNvSpPr/>
            <p:nvPr/>
          </p:nvSpPr>
          <p:spPr>
            <a:xfrm>
              <a:off x="6620255" y="4158709"/>
              <a:ext cx="192500" cy="95059"/>
            </a:xfrm>
            <a:custGeom>
              <a:avLst/>
              <a:gdLst>
                <a:gd name="connsiteX0" fmla="*/ 101822 w 192500"/>
                <a:gd name="connsiteY0" fmla="*/ 0 h 95059"/>
                <a:gd name="connsiteX1" fmla="*/ 90773 w 192500"/>
                <a:gd name="connsiteY1" fmla="*/ 0 h 95059"/>
                <a:gd name="connsiteX2" fmla="*/ 0 w 192500"/>
                <a:gd name="connsiteY2" fmla="*/ 90773 h 95059"/>
                <a:gd name="connsiteX3" fmla="*/ 0 w 192500"/>
                <a:gd name="connsiteY3" fmla="*/ 95059 h 95059"/>
                <a:gd name="connsiteX4" fmla="*/ 192500 w 192500"/>
                <a:gd name="connsiteY4" fmla="*/ 95059 h 95059"/>
                <a:gd name="connsiteX5" fmla="*/ 192500 w 192500"/>
                <a:gd name="connsiteY5" fmla="*/ 90773 h 95059"/>
                <a:gd name="connsiteX6" fmla="*/ 101727 w 192500"/>
                <a:gd name="connsiteY6" fmla="*/ 0 h 95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500" h="95059">
                  <a:moveTo>
                    <a:pt x="101822" y="0"/>
                  </a:moveTo>
                  <a:lnTo>
                    <a:pt x="90773" y="0"/>
                  </a:lnTo>
                  <a:cubicBezTo>
                    <a:pt x="40672" y="0"/>
                    <a:pt x="0" y="40576"/>
                    <a:pt x="0" y="90773"/>
                  </a:cubicBezTo>
                  <a:lnTo>
                    <a:pt x="0" y="95059"/>
                  </a:lnTo>
                  <a:lnTo>
                    <a:pt x="192500" y="95059"/>
                  </a:lnTo>
                  <a:lnTo>
                    <a:pt x="192500" y="90773"/>
                  </a:lnTo>
                  <a:cubicBezTo>
                    <a:pt x="192500" y="40672"/>
                    <a:pt x="151924" y="0"/>
                    <a:pt x="101727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31" name="Forma libre: forma 230">
              <a:extLst>
                <a:ext uri="{FF2B5EF4-FFF2-40B4-BE49-F238E27FC236}">
                  <a16:creationId xmlns:a16="http://schemas.microsoft.com/office/drawing/2014/main" id="{173002A6-9355-42C0-BDEC-544A8D4270E4}"/>
                </a:ext>
              </a:extLst>
            </p:cNvPr>
            <p:cNvSpPr/>
            <p:nvPr/>
          </p:nvSpPr>
          <p:spPr>
            <a:xfrm>
              <a:off x="5153025" y="2605087"/>
              <a:ext cx="1194339" cy="1073943"/>
            </a:xfrm>
            <a:custGeom>
              <a:avLst/>
              <a:gdLst>
                <a:gd name="connsiteX0" fmla="*/ 760571 w 1194339"/>
                <a:gd name="connsiteY0" fmla="*/ 0 h 1073943"/>
                <a:gd name="connsiteX1" fmla="*/ 0 w 1194339"/>
                <a:gd name="connsiteY1" fmla="*/ 760571 h 1073943"/>
                <a:gd name="connsiteX2" fmla="*/ 0 w 1194339"/>
                <a:gd name="connsiteY2" fmla="*/ 1073944 h 1073943"/>
                <a:gd name="connsiteX3" fmla="*/ 120396 w 1194339"/>
                <a:gd name="connsiteY3" fmla="*/ 1073944 h 1073943"/>
                <a:gd name="connsiteX4" fmla="*/ 1194340 w 1194339"/>
                <a:gd name="connsiteY4" fmla="*/ 0 h 1073943"/>
                <a:gd name="connsiteX5" fmla="*/ 760571 w 1194339"/>
                <a:gd name="connsiteY5" fmla="*/ 0 h 1073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4339" h="1073943">
                  <a:moveTo>
                    <a:pt x="760571" y="0"/>
                  </a:moveTo>
                  <a:lnTo>
                    <a:pt x="0" y="760571"/>
                  </a:lnTo>
                  <a:lnTo>
                    <a:pt x="0" y="1073944"/>
                  </a:lnTo>
                  <a:lnTo>
                    <a:pt x="120396" y="1073944"/>
                  </a:lnTo>
                  <a:lnTo>
                    <a:pt x="1194340" y="0"/>
                  </a:lnTo>
                  <a:lnTo>
                    <a:pt x="76057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32" name="Forma libre: forma 231">
              <a:extLst>
                <a:ext uri="{FF2B5EF4-FFF2-40B4-BE49-F238E27FC236}">
                  <a16:creationId xmlns:a16="http://schemas.microsoft.com/office/drawing/2014/main" id="{2EE1C2E1-20D1-45B2-B390-EFA0FE9DE12E}"/>
                </a:ext>
              </a:extLst>
            </p:cNvPr>
            <p:cNvSpPr/>
            <p:nvPr/>
          </p:nvSpPr>
          <p:spPr>
            <a:xfrm>
              <a:off x="5692902" y="2605087"/>
              <a:ext cx="1281112" cy="1073943"/>
            </a:xfrm>
            <a:custGeom>
              <a:avLst/>
              <a:gdLst>
                <a:gd name="connsiteX0" fmla="*/ 1073849 w 1281112"/>
                <a:gd name="connsiteY0" fmla="*/ 0 h 1073943"/>
                <a:gd name="connsiteX1" fmla="*/ 0 w 1281112"/>
                <a:gd name="connsiteY1" fmla="*/ 1073944 h 1073943"/>
                <a:gd name="connsiteX2" fmla="*/ 216884 w 1281112"/>
                <a:gd name="connsiteY2" fmla="*/ 1073944 h 1073943"/>
                <a:gd name="connsiteX3" fmla="*/ 1281112 w 1281112"/>
                <a:gd name="connsiteY3" fmla="*/ 9620 h 1073943"/>
                <a:gd name="connsiteX4" fmla="*/ 1237488 w 1281112"/>
                <a:gd name="connsiteY4" fmla="*/ 0 h 1073943"/>
                <a:gd name="connsiteX5" fmla="*/ 1073849 w 1281112"/>
                <a:gd name="connsiteY5" fmla="*/ 0 h 1073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1112" h="1073943">
                  <a:moveTo>
                    <a:pt x="1073849" y="0"/>
                  </a:moveTo>
                  <a:lnTo>
                    <a:pt x="0" y="1073944"/>
                  </a:lnTo>
                  <a:lnTo>
                    <a:pt x="216884" y="1073944"/>
                  </a:lnTo>
                  <a:lnTo>
                    <a:pt x="1281112" y="9620"/>
                  </a:lnTo>
                  <a:cubicBezTo>
                    <a:pt x="1267873" y="3524"/>
                    <a:pt x="1253109" y="0"/>
                    <a:pt x="1237488" y="0"/>
                  </a:cubicBezTo>
                  <a:lnTo>
                    <a:pt x="1073849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323" name="Grupo 322">
            <a:extLst>
              <a:ext uri="{FF2B5EF4-FFF2-40B4-BE49-F238E27FC236}">
                <a16:creationId xmlns:a16="http://schemas.microsoft.com/office/drawing/2014/main" id="{F4ABB826-E0E6-4B0A-A171-B4A24C3E3563}"/>
              </a:ext>
            </a:extLst>
          </p:cNvPr>
          <p:cNvGrpSpPr/>
          <p:nvPr/>
        </p:nvGrpSpPr>
        <p:grpSpPr>
          <a:xfrm>
            <a:off x="-2048351" y="-6079"/>
            <a:ext cx="1730475" cy="1920052"/>
            <a:chOff x="578219" y="1568957"/>
            <a:chExt cx="1730475" cy="1920052"/>
          </a:xfrm>
        </p:grpSpPr>
        <p:sp>
          <p:nvSpPr>
            <p:cNvPr id="324" name="Forma libre: forma 323">
              <a:extLst>
                <a:ext uri="{FF2B5EF4-FFF2-40B4-BE49-F238E27FC236}">
                  <a16:creationId xmlns:a16="http://schemas.microsoft.com/office/drawing/2014/main" id="{68A47D2D-200B-4A3B-A3D0-869388356816}"/>
                </a:ext>
              </a:extLst>
            </p:cNvPr>
            <p:cNvSpPr/>
            <p:nvPr/>
          </p:nvSpPr>
          <p:spPr>
            <a:xfrm>
              <a:off x="1634983" y="3337091"/>
              <a:ext cx="673711" cy="151918"/>
            </a:xfrm>
            <a:custGeom>
              <a:avLst/>
              <a:gdLst>
                <a:gd name="connsiteX0" fmla="*/ 0 w 759904"/>
                <a:gd name="connsiteY0" fmla="*/ 0 h 171354"/>
                <a:gd name="connsiteX1" fmla="*/ 759905 w 759904"/>
                <a:gd name="connsiteY1" fmla="*/ 0 h 171354"/>
                <a:gd name="connsiteX2" fmla="*/ 759905 w 759904"/>
                <a:gd name="connsiteY2" fmla="*/ 171355 h 171354"/>
                <a:gd name="connsiteX3" fmla="*/ 0 w 759904"/>
                <a:gd name="connsiteY3" fmla="*/ 171355 h 17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9904" h="171354">
                  <a:moveTo>
                    <a:pt x="0" y="0"/>
                  </a:moveTo>
                  <a:lnTo>
                    <a:pt x="759905" y="0"/>
                  </a:lnTo>
                  <a:lnTo>
                    <a:pt x="759905" y="171355"/>
                  </a:lnTo>
                  <a:lnTo>
                    <a:pt x="0" y="171355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325" name="Grupo 324">
              <a:extLst>
                <a:ext uri="{FF2B5EF4-FFF2-40B4-BE49-F238E27FC236}">
                  <a16:creationId xmlns:a16="http://schemas.microsoft.com/office/drawing/2014/main" id="{C1291B05-85BB-4898-B7AB-0EC1F4E98CF5}"/>
                </a:ext>
              </a:extLst>
            </p:cNvPr>
            <p:cNvGrpSpPr/>
            <p:nvPr/>
          </p:nvGrpSpPr>
          <p:grpSpPr>
            <a:xfrm>
              <a:off x="578219" y="1568957"/>
              <a:ext cx="1730475" cy="1920052"/>
              <a:chOff x="578219" y="1568957"/>
              <a:chExt cx="1730475" cy="1920052"/>
            </a:xfrm>
          </p:grpSpPr>
          <p:sp>
            <p:nvSpPr>
              <p:cNvPr id="326" name="Forma libre: forma 325">
                <a:extLst>
                  <a:ext uri="{FF2B5EF4-FFF2-40B4-BE49-F238E27FC236}">
                    <a16:creationId xmlns:a16="http://schemas.microsoft.com/office/drawing/2014/main" id="{AAD4E23C-63CB-4145-99B3-ACE03FA7047E}"/>
                  </a:ext>
                </a:extLst>
              </p:cNvPr>
              <p:cNvSpPr/>
              <p:nvPr/>
            </p:nvSpPr>
            <p:spPr>
              <a:xfrm>
                <a:off x="1634983" y="3337091"/>
                <a:ext cx="673711" cy="151918"/>
              </a:xfrm>
              <a:custGeom>
                <a:avLst/>
                <a:gdLst>
                  <a:gd name="connsiteX0" fmla="*/ 59817 w 759904"/>
                  <a:gd name="connsiteY0" fmla="*/ 0 h 171354"/>
                  <a:gd name="connsiteX1" fmla="*/ 200025 w 759904"/>
                  <a:gd name="connsiteY1" fmla="*/ 122968 h 171354"/>
                  <a:gd name="connsiteX2" fmla="*/ 759905 w 759904"/>
                  <a:gd name="connsiteY2" fmla="*/ 122968 h 171354"/>
                  <a:gd name="connsiteX3" fmla="*/ 759905 w 759904"/>
                  <a:gd name="connsiteY3" fmla="*/ 171355 h 171354"/>
                  <a:gd name="connsiteX4" fmla="*/ 0 w 759904"/>
                  <a:gd name="connsiteY4" fmla="*/ 171355 h 171354"/>
                  <a:gd name="connsiteX5" fmla="*/ 0 w 759904"/>
                  <a:gd name="connsiteY5" fmla="*/ 0 h 171354"/>
                  <a:gd name="connsiteX6" fmla="*/ 59817 w 759904"/>
                  <a:gd name="connsiteY6" fmla="*/ 0 h 17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9904" h="171354">
                    <a:moveTo>
                      <a:pt x="59817" y="0"/>
                    </a:moveTo>
                    <a:cubicBezTo>
                      <a:pt x="68961" y="69342"/>
                      <a:pt x="128111" y="122968"/>
                      <a:pt x="200025" y="122968"/>
                    </a:cubicBezTo>
                    <a:lnTo>
                      <a:pt x="759905" y="122968"/>
                    </a:lnTo>
                    <a:lnTo>
                      <a:pt x="759905" y="171355"/>
                    </a:lnTo>
                    <a:lnTo>
                      <a:pt x="0" y="171355"/>
                    </a:lnTo>
                    <a:lnTo>
                      <a:pt x="0" y="0"/>
                    </a:lnTo>
                    <a:lnTo>
                      <a:pt x="59817" y="0"/>
                    </a:lnTo>
                    <a:close/>
                  </a:path>
                </a:pathLst>
              </a:custGeom>
              <a:solidFill>
                <a:srgbClr val="6774FF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327" name="Grupo 326">
                <a:extLst>
                  <a:ext uri="{FF2B5EF4-FFF2-40B4-BE49-F238E27FC236}">
                    <a16:creationId xmlns:a16="http://schemas.microsoft.com/office/drawing/2014/main" id="{BFDA8C8C-1AC2-4FBC-A597-940ABB3803D5}"/>
                  </a:ext>
                </a:extLst>
              </p:cNvPr>
              <p:cNvGrpSpPr/>
              <p:nvPr/>
            </p:nvGrpSpPr>
            <p:grpSpPr>
              <a:xfrm>
                <a:off x="578219" y="1568957"/>
                <a:ext cx="1637753" cy="1868119"/>
                <a:chOff x="578219" y="1568957"/>
                <a:chExt cx="1637753" cy="1868119"/>
              </a:xfrm>
            </p:grpSpPr>
            <p:grpSp>
              <p:nvGrpSpPr>
                <p:cNvPr id="328" name="Grupo 327">
                  <a:extLst>
                    <a:ext uri="{FF2B5EF4-FFF2-40B4-BE49-F238E27FC236}">
                      <a16:creationId xmlns:a16="http://schemas.microsoft.com/office/drawing/2014/main" id="{FC3ABEBC-B06F-4E3B-A651-ED022593345D}"/>
                    </a:ext>
                  </a:extLst>
                </p:cNvPr>
                <p:cNvGrpSpPr/>
                <p:nvPr/>
              </p:nvGrpSpPr>
              <p:grpSpPr>
                <a:xfrm>
                  <a:off x="578219" y="1568957"/>
                  <a:ext cx="1485074" cy="940393"/>
                  <a:chOff x="578219" y="1568957"/>
                  <a:chExt cx="1485074" cy="940393"/>
                </a:xfrm>
              </p:grpSpPr>
              <p:sp>
                <p:nvSpPr>
                  <p:cNvPr id="340" name="Forma libre: forma 339">
                    <a:extLst>
                      <a:ext uri="{FF2B5EF4-FFF2-40B4-BE49-F238E27FC236}">
                        <a16:creationId xmlns:a16="http://schemas.microsoft.com/office/drawing/2014/main" id="{447BDBA0-4079-4567-8A7A-79A8FB21FB8D}"/>
                      </a:ext>
                    </a:extLst>
                  </p:cNvPr>
                  <p:cNvSpPr/>
                  <p:nvPr/>
                </p:nvSpPr>
                <p:spPr>
                  <a:xfrm>
                    <a:off x="1421732" y="1575706"/>
                    <a:ext cx="601658" cy="695772"/>
                  </a:xfrm>
                  <a:custGeom>
                    <a:avLst/>
                    <a:gdLst>
                      <a:gd name="connsiteX0" fmla="*/ 621057 w 678632"/>
                      <a:gd name="connsiteY0" fmla="*/ 758768 h 784787"/>
                      <a:gd name="connsiteX1" fmla="*/ 545905 w 678632"/>
                      <a:gd name="connsiteY1" fmla="*/ 470732 h 784787"/>
                      <a:gd name="connsiteX2" fmla="*/ 368835 w 678632"/>
                      <a:gd name="connsiteY2" fmla="*/ 397485 h 784787"/>
                      <a:gd name="connsiteX3" fmla="*/ 256631 w 678632"/>
                      <a:gd name="connsiteY3" fmla="*/ 278708 h 784787"/>
                      <a:gd name="connsiteX4" fmla="*/ 209958 w 678632"/>
                      <a:gd name="connsiteY4" fmla="*/ 173552 h 784787"/>
                      <a:gd name="connsiteX5" fmla="*/ 179859 w 678632"/>
                      <a:gd name="connsiteY5" fmla="*/ 117831 h 784787"/>
                      <a:gd name="connsiteX6" fmla="*/ 38985 w 678632"/>
                      <a:gd name="connsiteY6" fmla="*/ 86398 h 784787"/>
                      <a:gd name="connsiteX7" fmla="*/ 2313 w 678632"/>
                      <a:gd name="connsiteY7" fmla="*/ 64967 h 784787"/>
                      <a:gd name="connsiteX8" fmla="*/ 174430 w 678632"/>
                      <a:gd name="connsiteY8" fmla="*/ 42393 h 784787"/>
                      <a:gd name="connsiteX9" fmla="*/ 369978 w 678632"/>
                      <a:gd name="connsiteY9" fmla="*/ 348050 h 784787"/>
                      <a:gd name="connsiteX10" fmla="*/ 613437 w 678632"/>
                      <a:gd name="connsiteY10" fmla="*/ 472828 h 784787"/>
                      <a:gd name="connsiteX11" fmla="*/ 661920 w 678632"/>
                      <a:gd name="connsiteY11" fmla="*/ 770103 h 784787"/>
                      <a:gd name="connsiteX12" fmla="*/ 620962 w 678632"/>
                      <a:gd name="connsiteY12" fmla="*/ 758863 h 784787"/>
                      <a:gd name="connsiteX13" fmla="*/ 620962 w 678632"/>
                      <a:gd name="connsiteY13" fmla="*/ 758863 h 784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678632" h="784787">
                        <a:moveTo>
                          <a:pt x="621057" y="758768"/>
                        </a:moveTo>
                        <a:cubicBezTo>
                          <a:pt x="651728" y="665423"/>
                          <a:pt x="637250" y="528168"/>
                          <a:pt x="545905" y="470732"/>
                        </a:cubicBezTo>
                        <a:cubicBezTo>
                          <a:pt x="491708" y="436633"/>
                          <a:pt x="424461" y="429679"/>
                          <a:pt x="368835" y="397485"/>
                        </a:cubicBezTo>
                        <a:cubicBezTo>
                          <a:pt x="319972" y="369196"/>
                          <a:pt x="282062" y="328905"/>
                          <a:pt x="256631" y="278708"/>
                        </a:cubicBezTo>
                        <a:cubicBezTo>
                          <a:pt x="239295" y="244513"/>
                          <a:pt x="226437" y="208128"/>
                          <a:pt x="209958" y="173552"/>
                        </a:cubicBezTo>
                        <a:cubicBezTo>
                          <a:pt x="200910" y="154502"/>
                          <a:pt x="191575" y="135452"/>
                          <a:pt x="179859" y="117831"/>
                        </a:cubicBezTo>
                        <a:cubicBezTo>
                          <a:pt x="158904" y="86303"/>
                          <a:pt x="86800" y="-13138"/>
                          <a:pt x="38985" y="86398"/>
                        </a:cubicBezTo>
                        <a:cubicBezTo>
                          <a:pt x="27173" y="111068"/>
                          <a:pt x="-9498" y="89542"/>
                          <a:pt x="2313" y="64967"/>
                        </a:cubicBezTo>
                        <a:cubicBezTo>
                          <a:pt x="41461" y="-16567"/>
                          <a:pt x="112232" y="-18186"/>
                          <a:pt x="174430" y="42393"/>
                        </a:cubicBezTo>
                        <a:cubicBezTo>
                          <a:pt x="263775" y="129451"/>
                          <a:pt x="265489" y="274231"/>
                          <a:pt x="369978" y="348050"/>
                        </a:cubicBezTo>
                        <a:cubicBezTo>
                          <a:pt x="445416" y="401295"/>
                          <a:pt x="550287" y="400342"/>
                          <a:pt x="613437" y="472828"/>
                        </a:cubicBezTo>
                        <a:cubicBezTo>
                          <a:pt x="682208" y="551695"/>
                          <a:pt x="693352" y="674567"/>
                          <a:pt x="661920" y="770103"/>
                        </a:cubicBezTo>
                        <a:cubicBezTo>
                          <a:pt x="653442" y="795916"/>
                          <a:pt x="612389" y="784867"/>
                          <a:pt x="620962" y="758863"/>
                        </a:cubicBezTo>
                        <a:lnTo>
                          <a:pt x="620962" y="758863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41" name="Forma libre: forma 340">
                    <a:extLst>
                      <a:ext uri="{FF2B5EF4-FFF2-40B4-BE49-F238E27FC236}">
                        <a16:creationId xmlns:a16="http://schemas.microsoft.com/office/drawing/2014/main" id="{B1ABAFAE-B3D5-4868-8C2C-D4E2F1BFEDA4}"/>
                      </a:ext>
                    </a:extLst>
                  </p:cNvPr>
                  <p:cNvSpPr/>
                  <p:nvPr/>
                </p:nvSpPr>
                <p:spPr>
                  <a:xfrm rot="19413001">
                    <a:off x="1554296" y="1604881"/>
                    <a:ext cx="91202" cy="661636"/>
                  </a:xfrm>
                  <a:custGeom>
                    <a:avLst/>
                    <a:gdLst>
                      <a:gd name="connsiteX0" fmla="*/ 0 w 102870"/>
                      <a:gd name="connsiteY0" fmla="*/ 0 h 746283"/>
                      <a:gd name="connsiteX1" fmla="*/ 102870 w 102870"/>
                      <a:gd name="connsiteY1" fmla="*/ 0 h 746283"/>
                      <a:gd name="connsiteX2" fmla="*/ 102870 w 102870"/>
                      <a:gd name="connsiteY2" fmla="*/ 746284 h 746283"/>
                      <a:gd name="connsiteX3" fmla="*/ 0 w 102870"/>
                      <a:gd name="connsiteY3" fmla="*/ 746284 h 7462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2870" h="746283">
                        <a:moveTo>
                          <a:pt x="0" y="0"/>
                        </a:moveTo>
                        <a:lnTo>
                          <a:pt x="102870" y="0"/>
                        </a:lnTo>
                        <a:lnTo>
                          <a:pt x="102870" y="746284"/>
                        </a:lnTo>
                        <a:lnTo>
                          <a:pt x="0" y="746284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42" name="Forma libre: forma 341">
                    <a:extLst>
                      <a:ext uri="{FF2B5EF4-FFF2-40B4-BE49-F238E27FC236}">
                        <a16:creationId xmlns:a16="http://schemas.microsoft.com/office/drawing/2014/main" id="{2964CD56-EA7E-4B52-B918-A08D4EDA621C}"/>
                      </a:ext>
                    </a:extLst>
                  </p:cNvPr>
                  <p:cNvSpPr/>
                  <p:nvPr/>
                </p:nvSpPr>
                <p:spPr>
                  <a:xfrm>
                    <a:off x="1366697" y="1642425"/>
                    <a:ext cx="416319" cy="586479"/>
                  </a:xfrm>
                  <a:custGeom>
                    <a:avLst/>
                    <a:gdLst>
                      <a:gd name="connsiteX0" fmla="*/ 82677 w 469582"/>
                      <a:gd name="connsiteY0" fmla="*/ 0 h 661511"/>
                      <a:gd name="connsiteX1" fmla="*/ 86201 w 469582"/>
                      <a:gd name="connsiteY1" fmla="*/ 4667 h 661511"/>
                      <a:gd name="connsiteX2" fmla="*/ 29718 w 469582"/>
                      <a:gd name="connsiteY2" fmla="*/ 46387 h 661511"/>
                      <a:gd name="connsiteX3" fmla="*/ 469582 w 469582"/>
                      <a:gd name="connsiteY3" fmla="*/ 642080 h 661511"/>
                      <a:gd name="connsiteX4" fmla="*/ 443294 w 469582"/>
                      <a:gd name="connsiteY4" fmla="*/ 661511 h 661511"/>
                      <a:gd name="connsiteX5" fmla="*/ 0 w 469582"/>
                      <a:gd name="connsiteY5" fmla="*/ 61151 h 661511"/>
                      <a:gd name="connsiteX6" fmla="*/ 82677 w 469582"/>
                      <a:gd name="connsiteY6" fmla="*/ 0 h 6615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9582" h="661511">
                        <a:moveTo>
                          <a:pt x="82677" y="0"/>
                        </a:moveTo>
                        <a:lnTo>
                          <a:pt x="86201" y="4667"/>
                        </a:lnTo>
                        <a:lnTo>
                          <a:pt x="29718" y="46387"/>
                        </a:lnTo>
                        <a:lnTo>
                          <a:pt x="469582" y="642080"/>
                        </a:lnTo>
                        <a:lnTo>
                          <a:pt x="443294" y="661511"/>
                        </a:lnTo>
                        <a:lnTo>
                          <a:pt x="0" y="61151"/>
                        </a:lnTo>
                        <a:lnTo>
                          <a:pt x="82677" y="0"/>
                        </a:ln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43" name="Forma libre: forma 342">
                    <a:extLst>
                      <a:ext uri="{FF2B5EF4-FFF2-40B4-BE49-F238E27FC236}">
                        <a16:creationId xmlns:a16="http://schemas.microsoft.com/office/drawing/2014/main" id="{F11C77F0-01F4-438C-8C0A-7C05BEE1E28D}"/>
                      </a:ext>
                    </a:extLst>
                  </p:cNvPr>
                  <p:cNvSpPr/>
                  <p:nvPr/>
                </p:nvSpPr>
                <p:spPr>
                  <a:xfrm rot="19413001">
                    <a:off x="820179" y="1839162"/>
                    <a:ext cx="661635" cy="91202"/>
                  </a:xfrm>
                  <a:custGeom>
                    <a:avLst/>
                    <a:gdLst>
                      <a:gd name="connsiteX0" fmla="*/ 0 w 746283"/>
                      <a:gd name="connsiteY0" fmla="*/ 0 h 102870"/>
                      <a:gd name="connsiteX1" fmla="*/ 746284 w 746283"/>
                      <a:gd name="connsiteY1" fmla="*/ 0 h 102870"/>
                      <a:gd name="connsiteX2" fmla="*/ 746284 w 746283"/>
                      <a:gd name="connsiteY2" fmla="*/ 102870 h 102870"/>
                      <a:gd name="connsiteX3" fmla="*/ 0 w 746283"/>
                      <a:gd name="connsiteY3" fmla="*/ 102870 h 1028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6283" h="102870">
                        <a:moveTo>
                          <a:pt x="0" y="0"/>
                        </a:moveTo>
                        <a:lnTo>
                          <a:pt x="746284" y="0"/>
                        </a:lnTo>
                        <a:lnTo>
                          <a:pt x="746284" y="102870"/>
                        </a:lnTo>
                        <a:lnTo>
                          <a:pt x="0" y="102870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44" name="Forma libre: forma 343">
                    <a:extLst>
                      <a:ext uri="{FF2B5EF4-FFF2-40B4-BE49-F238E27FC236}">
                        <a16:creationId xmlns:a16="http://schemas.microsoft.com/office/drawing/2014/main" id="{C07A615F-3023-4CE0-AC43-6D355FD3737B}"/>
                      </a:ext>
                    </a:extLst>
                  </p:cNvPr>
                  <p:cNvSpPr/>
                  <p:nvPr/>
                </p:nvSpPr>
                <p:spPr>
                  <a:xfrm rot="19413598">
                    <a:off x="802236" y="1847964"/>
                    <a:ext cx="653022" cy="27783"/>
                  </a:xfrm>
                  <a:custGeom>
                    <a:avLst/>
                    <a:gdLst>
                      <a:gd name="connsiteX0" fmla="*/ 0 w 736568"/>
                      <a:gd name="connsiteY0" fmla="*/ 0 h 31337"/>
                      <a:gd name="connsiteX1" fmla="*/ 736568 w 736568"/>
                      <a:gd name="connsiteY1" fmla="*/ 0 h 31337"/>
                      <a:gd name="connsiteX2" fmla="*/ 736568 w 736568"/>
                      <a:gd name="connsiteY2" fmla="*/ 31337 h 31337"/>
                      <a:gd name="connsiteX3" fmla="*/ 0 w 736568"/>
                      <a:gd name="connsiteY3" fmla="*/ 31337 h 313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36568" h="31337">
                        <a:moveTo>
                          <a:pt x="0" y="0"/>
                        </a:moveTo>
                        <a:lnTo>
                          <a:pt x="736568" y="0"/>
                        </a:lnTo>
                        <a:lnTo>
                          <a:pt x="736568" y="31337"/>
                        </a:lnTo>
                        <a:lnTo>
                          <a:pt x="0" y="31337"/>
                        </a:ln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45" name="Forma libre: forma 344">
                    <a:extLst>
                      <a:ext uri="{FF2B5EF4-FFF2-40B4-BE49-F238E27FC236}">
                        <a16:creationId xmlns:a16="http://schemas.microsoft.com/office/drawing/2014/main" id="{BC4E4C11-85F8-48D9-893F-27C60ED5CB41}"/>
                      </a:ext>
                    </a:extLst>
                  </p:cNvPr>
                  <p:cNvSpPr/>
                  <p:nvPr/>
                </p:nvSpPr>
                <p:spPr>
                  <a:xfrm rot="19394400">
                    <a:off x="1725576" y="2119179"/>
                    <a:ext cx="190004" cy="230706"/>
                  </a:xfrm>
                  <a:custGeom>
                    <a:avLst/>
                    <a:gdLst>
                      <a:gd name="connsiteX0" fmla="*/ 0 w 214312"/>
                      <a:gd name="connsiteY0" fmla="*/ 0 h 260222"/>
                      <a:gd name="connsiteX1" fmla="*/ 214312 w 214312"/>
                      <a:gd name="connsiteY1" fmla="*/ 0 h 260222"/>
                      <a:gd name="connsiteX2" fmla="*/ 214312 w 214312"/>
                      <a:gd name="connsiteY2" fmla="*/ 260223 h 260222"/>
                      <a:gd name="connsiteX3" fmla="*/ 0 w 214312"/>
                      <a:gd name="connsiteY3" fmla="*/ 260223 h 260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4312" h="260222">
                        <a:moveTo>
                          <a:pt x="0" y="0"/>
                        </a:moveTo>
                        <a:lnTo>
                          <a:pt x="214312" y="0"/>
                        </a:lnTo>
                        <a:lnTo>
                          <a:pt x="214312" y="260223"/>
                        </a:lnTo>
                        <a:lnTo>
                          <a:pt x="0" y="260223"/>
                        </a:ln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46" name="Forma libre: forma 345">
                    <a:extLst>
                      <a:ext uri="{FF2B5EF4-FFF2-40B4-BE49-F238E27FC236}">
                        <a16:creationId xmlns:a16="http://schemas.microsoft.com/office/drawing/2014/main" id="{313EED6A-9213-4378-822F-4B33196FF553}"/>
                      </a:ext>
                    </a:extLst>
                  </p:cNvPr>
                  <p:cNvSpPr/>
                  <p:nvPr/>
                </p:nvSpPr>
                <p:spPr>
                  <a:xfrm>
                    <a:off x="1675432" y="2085261"/>
                    <a:ext cx="194479" cy="298602"/>
                  </a:xfrm>
                  <a:custGeom>
                    <a:avLst/>
                    <a:gdLst>
                      <a:gd name="connsiteX0" fmla="*/ 171736 w 219360"/>
                      <a:gd name="connsiteY0" fmla="*/ 0 h 336804"/>
                      <a:gd name="connsiteX1" fmla="*/ 173450 w 219360"/>
                      <a:gd name="connsiteY1" fmla="*/ 2381 h 336804"/>
                      <a:gd name="connsiteX2" fmla="*/ 65342 w 219360"/>
                      <a:gd name="connsiteY2" fmla="*/ 83058 h 336804"/>
                      <a:gd name="connsiteX3" fmla="*/ 219361 w 219360"/>
                      <a:gd name="connsiteY3" fmla="*/ 289274 h 336804"/>
                      <a:gd name="connsiteX4" fmla="*/ 155734 w 219360"/>
                      <a:gd name="connsiteY4" fmla="*/ 336804 h 336804"/>
                      <a:gd name="connsiteX5" fmla="*/ 0 w 219360"/>
                      <a:gd name="connsiteY5" fmla="*/ 128302 h 336804"/>
                      <a:gd name="connsiteX6" fmla="*/ 171736 w 219360"/>
                      <a:gd name="connsiteY6" fmla="*/ 0 h 336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9360" h="336804">
                        <a:moveTo>
                          <a:pt x="171736" y="0"/>
                        </a:moveTo>
                        <a:lnTo>
                          <a:pt x="173450" y="2381"/>
                        </a:lnTo>
                        <a:lnTo>
                          <a:pt x="65342" y="83058"/>
                        </a:lnTo>
                        <a:lnTo>
                          <a:pt x="219361" y="289274"/>
                        </a:lnTo>
                        <a:lnTo>
                          <a:pt x="155734" y="336804"/>
                        </a:lnTo>
                        <a:lnTo>
                          <a:pt x="0" y="128302"/>
                        </a:lnTo>
                        <a:lnTo>
                          <a:pt x="171736" y="0"/>
                        </a:lnTo>
                        <a:close/>
                      </a:path>
                    </a:pathLst>
                  </a:custGeom>
                  <a:solidFill>
                    <a:srgbClr val="21398F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47" name="Forma libre: forma 346">
                    <a:extLst>
                      <a:ext uri="{FF2B5EF4-FFF2-40B4-BE49-F238E27FC236}">
                        <a16:creationId xmlns:a16="http://schemas.microsoft.com/office/drawing/2014/main" id="{3B84B61D-0D7F-46ED-A2AA-33EEEB885A43}"/>
                      </a:ext>
                    </a:extLst>
                  </p:cNvPr>
                  <p:cNvSpPr/>
                  <p:nvPr/>
                </p:nvSpPr>
                <p:spPr>
                  <a:xfrm rot="19394400">
                    <a:off x="1798643" y="2236625"/>
                    <a:ext cx="217195" cy="230706"/>
                  </a:xfrm>
                  <a:custGeom>
                    <a:avLst/>
                    <a:gdLst>
                      <a:gd name="connsiteX0" fmla="*/ 0 w 244982"/>
                      <a:gd name="connsiteY0" fmla="*/ 0 h 260222"/>
                      <a:gd name="connsiteX1" fmla="*/ 244983 w 244982"/>
                      <a:gd name="connsiteY1" fmla="*/ 0 h 260222"/>
                      <a:gd name="connsiteX2" fmla="*/ 244983 w 244982"/>
                      <a:gd name="connsiteY2" fmla="*/ 260223 h 260222"/>
                      <a:gd name="connsiteX3" fmla="*/ 0 w 244982"/>
                      <a:gd name="connsiteY3" fmla="*/ 260223 h 260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4982" h="260222">
                        <a:moveTo>
                          <a:pt x="0" y="0"/>
                        </a:moveTo>
                        <a:lnTo>
                          <a:pt x="244983" y="0"/>
                        </a:lnTo>
                        <a:lnTo>
                          <a:pt x="244983" y="260223"/>
                        </a:lnTo>
                        <a:lnTo>
                          <a:pt x="0" y="260223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48" name="Forma libre: forma 347">
                    <a:extLst>
                      <a:ext uri="{FF2B5EF4-FFF2-40B4-BE49-F238E27FC236}">
                        <a16:creationId xmlns:a16="http://schemas.microsoft.com/office/drawing/2014/main" id="{E74B14B1-9873-481F-A8BE-C535B55E9A6F}"/>
                      </a:ext>
                    </a:extLst>
                  </p:cNvPr>
                  <p:cNvSpPr/>
                  <p:nvPr/>
                </p:nvSpPr>
                <p:spPr>
                  <a:xfrm>
                    <a:off x="1751265" y="2265132"/>
                    <a:ext cx="312028" cy="244218"/>
                  </a:xfrm>
                  <a:custGeom>
                    <a:avLst/>
                    <a:gdLst>
                      <a:gd name="connsiteX0" fmla="*/ 89630 w 351948"/>
                      <a:gd name="connsiteY0" fmla="*/ 0 h 275462"/>
                      <a:gd name="connsiteX1" fmla="*/ 230505 w 351948"/>
                      <a:gd name="connsiteY1" fmla="*/ 188595 h 275462"/>
                      <a:gd name="connsiteX2" fmla="*/ 337090 w 351948"/>
                      <a:gd name="connsiteY2" fmla="*/ 108966 h 275462"/>
                      <a:gd name="connsiteX3" fmla="*/ 351949 w 351948"/>
                      <a:gd name="connsiteY3" fmla="*/ 128778 h 275462"/>
                      <a:gd name="connsiteX4" fmla="*/ 155734 w 351948"/>
                      <a:gd name="connsiteY4" fmla="*/ 275463 h 275462"/>
                      <a:gd name="connsiteX5" fmla="*/ 0 w 351948"/>
                      <a:gd name="connsiteY5" fmla="*/ 66961 h 275462"/>
                      <a:gd name="connsiteX6" fmla="*/ 89630 w 351948"/>
                      <a:gd name="connsiteY6" fmla="*/ 0 h 275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1948" h="275462">
                        <a:moveTo>
                          <a:pt x="89630" y="0"/>
                        </a:moveTo>
                        <a:lnTo>
                          <a:pt x="230505" y="188595"/>
                        </a:lnTo>
                        <a:lnTo>
                          <a:pt x="337090" y="108966"/>
                        </a:lnTo>
                        <a:lnTo>
                          <a:pt x="351949" y="128778"/>
                        </a:lnTo>
                        <a:lnTo>
                          <a:pt x="155734" y="275463"/>
                        </a:lnTo>
                        <a:lnTo>
                          <a:pt x="0" y="66961"/>
                        </a:lnTo>
                        <a:lnTo>
                          <a:pt x="89630" y="0"/>
                        </a:ln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49" name="Forma libre: forma 348">
                    <a:extLst>
                      <a:ext uri="{FF2B5EF4-FFF2-40B4-BE49-F238E27FC236}">
                        <a16:creationId xmlns:a16="http://schemas.microsoft.com/office/drawing/2014/main" id="{7D8FC946-3DE5-49BF-8D2A-928746307EA5}"/>
                      </a:ext>
                    </a:extLst>
                  </p:cNvPr>
                  <p:cNvSpPr/>
                  <p:nvPr/>
                </p:nvSpPr>
                <p:spPr>
                  <a:xfrm>
                    <a:off x="796490" y="1744676"/>
                    <a:ext cx="633339" cy="305919"/>
                  </a:xfrm>
                  <a:custGeom>
                    <a:avLst/>
                    <a:gdLst>
                      <a:gd name="connsiteX0" fmla="*/ 714024 w 714366"/>
                      <a:gd name="connsiteY0" fmla="*/ 26589 h 345057"/>
                      <a:gd name="connsiteX1" fmla="*/ 450182 w 714366"/>
                      <a:gd name="connsiteY1" fmla="*/ 180894 h 345057"/>
                      <a:gd name="connsiteX2" fmla="*/ 150335 w 714366"/>
                      <a:gd name="connsiteY2" fmla="*/ 124411 h 345057"/>
                      <a:gd name="connsiteX3" fmla="*/ 45464 w 714366"/>
                      <a:gd name="connsiteY3" fmla="*/ 324912 h 345057"/>
                      <a:gd name="connsiteX4" fmla="*/ 2983 w 714366"/>
                      <a:gd name="connsiteY4" fmla="*/ 324912 h 345057"/>
                      <a:gd name="connsiteX5" fmla="*/ 172909 w 714366"/>
                      <a:gd name="connsiteY5" fmla="*/ 74595 h 345057"/>
                      <a:gd name="connsiteX6" fmla="*/ 390841 w 714366"/>
                      <a:gd name="connsiteY6" fmla="*/ 105742 h 345057"/>
                      <a:gd name="connsiteX7" fmla="*/ 555052 w 714366"/>
                      <a:gd name="connsiteY7" fmla="*/ 152605 h 345057"/>
                      <a:gd name="connsiteX8" fmla="*/ 673067 w 714366"/>
                      <a:gd name="connsiteY8" fmla="*/ 15350 h 345057"/>
                      <a:gd name="connsiteX9" fmla="*/ 714024 w 714366"/>
                      <a:gd name="connsiteY9" fmla="*/ 26685 h 345057"/>
                      <a:gd name="connsiteX10" fmla="*/ 714024 w 714366"/>
                      <a:gd name="connsiteY10" fmla="*/ 26685 h 345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714366" h="345057">
                        <a:moveTo>
                          <a:pt x="714024" y="26589"/>
                        </a:moveTo>
                        <a:cubicBezTo>
                          <a:pt x="692402" y="154796"/>
                          <a:pt x="574483" y="230043"/>
                          <a:pt x="450182" y="180894"/>
                        </a:cubicBezTo>
                        <a:cubicBezTo>
                          <a:pt x="352265" y="142128"/>
                          <a:pt x="260158" y="87549"/>
                          <a:pt x="150335" y="124411"/>
                        </a:cubicBezTo>
                        <a:cubicBezTo>
                          <a:pt x="57466" y="155558"/>
                          <a:pt x="33368" y="234996"/>
                          <a:pt x="45464" y="324912"/>
                        </a:cubicBezTo>
                        <a:cubicBezTo>
                          <a:pt x="49084" y="351868"/>
                          <a:pt x="6602" y="351678"/>
                          <a:pt x="2983" y="324912"/>
                        </a:cubicBezTo>
                        <a:cubicBezTo>
                          <a:pt x="-13972" y="198801"/>
                          <a:pt x="41178" y="96789"/>
                          <a:pt x="172909" y="74595"/>
                        </a:cubicBezTo>
                        <a:cubicBezTo>
                          <a:pt x="244727" y="62499"/>
                          <a:pt x="324356" y="77453"/>
                          <a:pt x="390841" y="105742"/>
                        </a:cubicBezTo>
                        <a:cubicBezTo>
                          <a:pt x="443990" y="128412"/>
                          <a:pt x="493425" y="164797"/>
                          <a:pt x="555052" y="152605"/>
                        </a:cubicBezTo>
                        <a:cubicBezTo>
                          <a:pt x="625251" y="138603"/>
                          <a:pt x="661922" y="81549"/>
                          <a:pt x="673067" y="15350"/>
                        </a:cubicBezTo>
                        <a:cubicBezTo>
                          <a:pt x="677639" y="-11511"/>
                          <a:pt x="718501" y="-176"/>
                          <a:pt x="714024" y="26685"/>
                        </a:cubicBezTo>
                        <a:lnTo>
                          <a:pt x="714024" y="26685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grpSp>
                <p:nvGrpSpPr>
                  <p:cNvPr id="350" name="Gráfico 33">
                    <a:extLst>
                      <a:ext uri="{FF2B5EF4-FFF2-40B4-BE49-F238E27FC236}">
                        <a16:creationId xmlns:a16="http://schemas.microsoft.com/office/drawing/2014/main" id="{C06E42BC-BCB4-4664-90A4-0FDAB6613D2D}"/>
                      </a:ext>
                    </a:extLst>
                  </p:cNvPr>
                  <p:cNvGrpSpPr/>
                  <p:nvPr/>
                </p:nvGrpSpPr>
                <p:grpSpPr>
                  <a:xfrm>
                    <a:off x="1418884" y="1568957"/>
                    <a:ext cx="609701" cy="692797"/>
                    <a:chOff x="6067900" y="2347626"/>
                    <a:chExt cx="687704" cy="781431"/>
                  </a:xfrm>
                  <a:solidFill>
                    <a:srgbClr val="6774FF"/>
                  </a:solidFill>
                </p:grpSpPr>
                <p:sp>
                  <p:nvSpPr>
                    <p:cNvPr id="367" name="Forma libre: forma 366">
                      <a:extLst>
                        <a:ext uri="{FF2B5EF4-FFF2-40B4-BE49-F238E27FC236}">
                          <a16:creationId xmlns:a16="http://schemas.microsoft.com/office/drawing/2014/main" id="{DFD78CE8-5AED-4D9B-8439-561BDF0BC8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88930" y="3103244"/>
                      <a:ext cx="50673" cy="25812"/>
                    </a:xfrm>
                    <a:custGeom>
                      <a:avLst/>
                      <a:gdLst>
                        <a:gd name="connsiteX0" fmla="*/ 47434 w 50673"/>
                        <a:gd name="connsiteY0" fmla="*/ 25717 h 25812"/>
                        <a:gd name="connsiteX1" fmla="*/ 50673 w 50673"/>
                        <a:gd name="connsiteY1" fmla="*/ 17050 h 25812"/>
                        <a:gd name="connsiteX2" fmla="*/ 2667 w 50673"/>
                        <a:gd name="connsiteY2" fmla="*/ 0 h 25812"/>
                        <a:gd name="connsiteX3" fmla="*/ 0 w 50673"/>
                        <a:gd name="connsiteY3" fmla="*/ 7239 h 25812"/>
                        <a:gd name="connsiteX4" fmla="*/ 47434 w 50673"/>
                        <a:gd name="connsiteY4" fmla="*/ 25813 h 258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673" h="25812">
                          <a:moveTo>
                            <a:pt x="47434" y="25717"/>
                          </a:moveTo>
                          <a:cubicBezTo>
                            <a:pt x="48578" y="22860"/>
                            <a:pt x="49625" y="19907"/>
                            <a:pt x="50673" y="17050"/>
                          </a:cubicBezTo>
                          <a:lnTo>
                            <a:pt x="2667" y="0"/>
                          </a:lnTo>
                          <a:cubicBezTo>
                            <a:pt x="1810" y="2381"/>
                            <a:pt x="953" y="4858"/>
                            <a:pt x="0" y="7239"/>
                          </a:cubicBezTo>
                          <a:lnTo>
                            <a:pt x="47434" y="25813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368" name="Forma libre: forma 367">
                      <a:extLst>
                        <a:ext uri="{FF2B5EF4-FFF2-40B4-BE49-F238E27FC236}">
                          <a16:creationId xmlns:a16="http://schemas.microsoft.com/office/drawing/2014/main" id="{F8043754-594C-4E4C-ABA5-26B5F6E34D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81521" y="2347626"/>
                      <a:ext cx="674084" cy="754951"/>
                    </a:xfrm>
                    <a:custGeom>
                      <a:avLst/>
                      <a:gdLst>
                        <a:gd name="connsiteX0" fmla="*/ 614648 w 674084"/>
                        <a:gd name="connsiteY0" fmla="*/ 741045 h 754951"/>
                        <a:gd name="connsiteX1" fmla="*/ 618268 w 674084"/>
                        <a:gd name="connsiteY1" fmla="*/ 726281 h 754951"/>
                        <a:gd name="connsiteX2" fmla="*/ 668083 w 674084"/>
                        <a:gd name="connsiteY2" fmla="*/ 736949 h 754951"/>
                        <a:gd name="connsiteX3" fmla="*/ 663607 w 674084"/>
                        <a:gd name="connsiteY3" fmla="*/ 754952 h 754951"/>
                        <a:gd name="connsiteX4" fmla="*/ 614553 w 674084"/>
                        <a:gd name="connsiteY4" fmla="*/ 741045 h 754951"/>
                        <a:gd name="connsiteX5" fmla="*/ 620935 w 674084"/>
                        <a:gd name="connsiteY5" fmla="*/ 711422 h 754951"/>
                        <a:gd name="connsiteX6" fmla="*/ 622554 w 674084"/>
                        <a:gd name="connsiteY6" fmla="*/ 696468 h 754951"/>
                        <a:gd name="connsiteX7" fmla="*/ 673417 w 674084"/>
                        <a:gd name="connsiteY7" fmla="*/ 700088 h 754951"/>
                        <a:gd name="connsiteX8" fmla="*/ 671417 w 674084"/>
                        <a:gd name="connsiteY8" fmla="*/ 718661 h 754951"/>
                        <a:gd name="connsiteX9" fmla="*/ 620935 w 674084"/>
                        <a:gd name="connsiteY9" fmla="*/ 711422 h 754951"/>
                        <a:gd name="connsiteX10" fmla="*/ 623125 w 674084"/>
                        <a:gd name="connsiteY10" fmla="*/ 679799 h 754951"/>
                        <a:gd name="connsiteX11" fmla="*/ 622745 w 674084"/>
                        <a:gd name="connsiteY11" fmla="*/ 665988 h 754951"/>
                        <a:gd name="connsiteX12" fmla="*/ 673608 w 674084"/>
                        <a:gd name="connsiteY12" fmla="*/ 663130 h 754951"/>
                        <a:gd name="connsiteX13" fmla="*/ 674084 w 674084"/>
                        <a:gd name="connsiteY13" fmla="*/ 680180 h 754951"/>
                        <a:gd name="connsiteX14" fmla="*/ 658749 w 674084"/>
                        <a:gd name="connsiteY14" fmla="*/ 680942 h 754951"/>
                        <a:gd name="connsiteX15" fmla="*/ 623125 w 674084"/>
                        <a:gd name="connsiteY15" fmla="*/ 679799 h 754951"/>
                        <a:gd name="connsiteX16" fmla="*/ 619125 w 674084"/>
                        <a:gd name="connsiteY16" fmla="*/ 635413 h 754951"/>
                        <a:gd name="connsiteX17" fmla="*/ 669322 w 674084"/>
                        <a:gd name="connsiteY17" fmla="*/ 626650 h 754951"/>
                        <a:gd name="connsiteX18" fmla="*/ 671989 w 674084"/>
                        <a:gd name="connsiteY18" fmla="*/ 644747 h 754951"/>
                        <a:gd name="connsiteX19" fmla="*/ 621411 w 674084"/>
                        <a:gd name="connsiteY19" fmla="*/ 650748 h 754951"/>
                        <a:gd name="connsiteX20" fmla="*/ 619220 w 674084"/>
                        <a:gd name="connsiteY20" fmla="*/ 635508 h 754951"/>
                        <a:gd name="connsiteX21" fmla="*/ 612267 w 674084"/>
                        <a:gd name="connsiteY21" fmla="*/ 604933 h 754951"/>
                        <a:gd name="connsiteX22" fmla="*/ 661416 w 674084"/>
                        <a:gd name="connsiteY22" fmla="*/ 591407 h 754951"/>
                        <a:gd name="connsiteX23" fmla="*/ 665798 w 674084"/>
                        <a:gd name="connsiteY23" fmla="*/ 608933 h 754951"/>
                        <a:gd name="connsiteX24" fmla="*/ 616077 w 674084"/>
                        <a:gd name="connsiteY24" fmla="*/ 620173 h 754951"/>
                        <a:gd name="connsiteX25" fmla="*/ 612267 w 674084"/>
                        <a:gd name="connsiteY25" fmla="*/ 604933 h 754951"/>
                        <a:gd name="connsiteX26" fmla="*/ 602647 w 674084"/>
                        <a:gd name="connsiteY26" fmla="*/ 574643 h 754951"/>
                        <a:gd name="connsiteX27" fmla="*/ 650557 w 674084"/>
                        <a:gd name="connsiteY27" fmla="*/ 557403 h 754951"/>
                        <a:gd name="connsiteX28" fmla="*/ 656273 w 674084"/>
                        <a:gd name="connsiteY28" fmla="*/ 574167 h 754951"/>
                        <a:gd name="connsiteX29" fmla="*/ 607695 w 674084"/>
                        <a:gd name="connsiteY29" fmla="*/ 589693 h 754951"/>
                        <a:gd name="connsiteX30" fmla="*/ 602552 w 674084"/>
                        <a:gd name="connsiteY30" fmla="*/ 574548 h 754951"/>
                        <a:gd name="connsiteX31" fmla="*/ 590836 w 674084"/>
                        <a:gd name="connsiteY31" fmla="*/ 546259 h 754951"/>
                        <a:gd name="connsiteX32" fmla="*/ 636461 w 674084"/>
                        <a:gd name="connsiteY32" fmla="*/ 523494 h 754951"/>
                        <a:gd name="connsiteX33" fmla="*/ 644176 w 674084"/>
                        <a:gd name="connsiteY33" fmla="*/ 540258 h 754951"/>
                        <a:gd name="connsiteX34" fmla="*/ 597217 w 674084"/>
                        <a:gd name="connsiteY34" fmla="*/ 560070 h 754951"/>
                        <a:gd name="connsiteX35" fmla="*/ 590836 w 674084"/>
                        <a:gd name="connsiteY35" fmla="*/ 546259 h 754951"/>
                        <a:gd name="connsiteX36" fmla="*/ 575691 w 674084"/>
                        <a:gd name="connsiteY36" fmla="*/ 520827 h 754951"/>
                        <a:gd name="connsiteX37" fmla="*/ 617125 w 674084"/>
                        <a:gd name="connsiteY37" fmla="*/ 491109 h 754951"/>
                        <a:gd name="connsiteX38" fmla="*/ 627507 w 674084"/>
                        <a:gd name="connsiteY38" fmla="*/ 507016 h 754951"/>
                        <a:gd name="connsiteX39" fmla="*/ 583787 w 674084"/>
                        <a:gd name="connsiteY39" fmla="*/ 533114 h 754951"/>
                        <a:gd name="connsiteX40" fmla="*/ 575786 w 674084"/>
                        <a:gd name="connsiteY40" fmla="*/ 520827 h 754951"/>
                        <a:gd name="connsiteX41" fmla="*/ 556927 w 674084"/>
                        <a:gd name="connsiteY41" fmla="*/ 499491 h 754951"/>
                        <a:gd name="connsiteX42" fmla="*/ 591312 w 674084"/>
                        <a:gd name="connsiteY42" fmla="*/ 461867 h 754951"/>
                        <a:gd name="connsiteX43" fmla="*/ 605028 w 674084"/>
                        <a:gd name="connsiteY43" fmla="*/ 475869 h 754951"/>
                        <a:gd name="connsiteX44" fmla="*/ 566737 w 674084"/>
                        <a:gd name="connsiteY44" fmla="*/ 509492 h 754951"/>
                        <a:gd name="connsiteX45" fmla="*/ 556927 w 674084"/>
                        <a:gd name="connsiteY45" fmla="*/ 499396 h 754951"/>
                        <a:gd name="connsiteX46" fmla="*/ 533876 w 674084"/>
                        <a:gd name="connsiteY46" fmla="*/ 482156 h 754951"/>
                        <a:gd name="connsiteX47" fmla="*/ 560546 w 674084"/>
                        <a:gd name="connsiteY47" fmla="*/ 438722 h 754951"/>
                        <a:gd name="connsiteX48" fmla="*/ 576453 w 674084"/>
                        <a:gd name="connsiteY48" fmla="*/ 449485 h 754951"/>
                        <a:gd name="connsiteX49" fmla="*/ 545878 w 674084"/>
                        <a:gd name="connsiteY49" fmla="*/ 490252 h 754951"/>
                        <a:gd name="connsiteX50" fmla="*/ 533876 w 674084"/>
                        <a:gd name="connsiteY50" fmla="*/ 482156 h 754951"/>
                        <a:gd name="connsiteX51" fmla="*/ 507016 w 674084"/>
                        <a:gd name="connsiteY51" fmla="*/ 468344 h 754951"/>
                        <a:gd name="connsiteX52" fmla="*/ 527495 w 674084"/>
                        <a:gd name="connsiteY52" fmla="*/ 421672 h 754951"/>
                        <a:gd name="connsiteX53" fmla="*/ 544068 w 674084"/>
                        <a:gd name="connsiteY53" fmla="*/ 429482 h 754951"/>
                        <a:gd name="connsiteX54" fmla="*/ 520922 w 674084"/>
                        <a:gd name="connsiteY54" fmla="*/ 474917 h 754951"/>
                        <a:gd name="connsiteX55" fmla="*/ 507016 w 674084"/>
                        <a:gd name="connsiteY55" fmla="*/ 468344 h 754951"/>
                        <a:gd name="connsiteX56" fmla="*/ 477298 w 674084"/>
                        <a:gd name="connsiteY56" fmla="*/ 456819 h 754951"/>
                        <a:gd name="connsiteX57" fmla="*/ 494252 w 674084"/>
                        <a:gd name="connsiteY57" fmla="*/ 408813 h 754951"/>
                        <a:gd name="connsiteX58" fmla="*/ 510731 w 674084"/>
                        <a:gd name="connsiteY58" fmla="*/ 414909 h 754951"/>
                        <a:gd name="connsiteX59" fmla="*/ 492347 w 674084"/>
                        <a:gd name="connsiteY59" fmla="*/ 462439 h 754951"/>
                        <a:gd name="connsiteX60" fmla="*/ 477203 w 674084"/>
                        <a:gd name="connsiteY60" fmla="*/ 456914 h 754951"/>
                        <a:gd name="connsiteX61" fmla="*/ 445675 w 674084"/>
                        <a:gd name="connsiteY61" fmla="*/ 445961 h 754951"/>
                        <a:gd name="connsiteX62" fmla="*/ 462058 w 674084"/>
                        <a:gd name="connsiteY62" fmla="*/ 397669 h 754951"/>
                        <a:gd name="connsiteX63" fmla="*/ 478060 w 674084"/>
                        <a:gd name="connsiteY63" fmla="*/ 403098 h 754951"/>
                        <a:gd name="connsiteX64" fmla="*/ 461677 w 674084"/>
                        <a:gd name="connsiteY64" fmla="*/ 451295 h 754951"/>
                        <a:gd name="connsiteX65" fmla="*/ 445675 w 674084"/>
                        <a:gd name="connsiteY65" fmla="*/ 445865 h 754951"/>
                        <a:gd name="connsiteX66" fmla="*/ 413194 w 674084"/>
                        <a:gd name="connsiteY66" fmla="*/ 434912 h 754951"/>
                        <a:gd name="connsiteX67" fmla="*/ 430530 w 674084"/>
                        <a:gd name="connsiteY67" fmla="*/ 387001 h 754951"/>
                        <a:gd name="connsiteX68" fmla="*/ 444627 w 674084"/>
                        <a:gd name="connsiteY68" fmla="*/ 391763 h 754951"/>
                        <a:gd name="connsiteX69" fmla="*/ 446532 w 674084"/>
                        <a:gd name="connsiteY69" fmla="*/ 392430 h 754951"/>
                        <a:gd name="connsiteX70" fmla="*/ 429196 w 674084"/>
                        <a:gd name="connsiteY70" fmla="*/ 440341 h 754951"/>
                        <a:gd name="connsiteX71" fmla="*/ 413099 w 674084"/>
                        <a:gd name="connsiteY71" fmla="*/ 434816 h 754951"/>
                        <a:gd name="connsiteX72" fmla="*/ 379857 w 674084"/>
                        <a:gd name="connsiteY72" fmla="*/ 420910 h 754951"/>
                        <a:gd name="connsiteX73" fmla="*/ 401765 w 674084"/>
                        <a:gd name="connsiteY73" fmla="*/ 374904 h 754951"/>
                        <a:gd name="connsiteX74" fmla="*/ 416052 w 674084"/>
                        <a:gd name="connsiteY74" fmla="*/ 381286 h 754951"/>
                        <a:gd name="connsiteX75" fmla="*/ 396335 w 674084"/>
                        <a:gd name="connsiteY75" fmla="*/ 428244 h 754951"/>
                        <a:gd name="connsiteX76" fmla="*/ 379857 w 674084"/>
                        <a:gd name="connsiteY76" fmla="*/ 420910 h 754951"/>
                        <a:gd name="connsiteX77" fmla="*/ 347853 w 674084"/>
                        <a:gd name="connsiteY77" fmla="*/ 403479 h 754951"/>
                        <a:gd name="connsiteX78" fmla="*/ 374618 w 674084"/>
                        <a:gd name="connsiteY78" fmla="*/ 360045 h 754951"/>
                        <a:gd name="connsiteX79" fmla="*/ 387953 w 674084"/>
                        <a:gd name="connsiteY79" fmla="*/ 367760 h 754951"/>
                        <a:gd name="connsiteX80" fmla="*/ 363665 w 674084"/>
                        <a:gd name="connsiteY80" fmla="*/ 412623 h 754951"/>
                        <a:gd name="connsiteX81" fmla="*/ 347853 w 674084"/>
                        <a:gd name="connsiteY81" fmla="*/ 403479 h 754951"/>
                        <a:gd name="connsiteX82" fmla="*/ 317754 w 674084"/>
                        <a:gd name="connsiteY82" fmla="*/ 382334 h 754951"/>
                        <a:gd name="connsiteX83" fmla="*/ 349567 w 674084"/>
                        <a:gd name="connsiteY83" fmla="*/ 342519 h 754951"/>
                        <a:gd name="connsiteX84" fmla="*/ 361760 w 674084"/>
                        <a:gd name="connsiteY84" fmla="*/ 351663 h 754951"/>
                        <a:gd name="connsiteX85" fmla="*/ 332518 w 674084"/>
                        <a:gd name="connsiteY85" fmla="*/ 393383 h 754951"/>
                        <a:gd name="connsiteX86" fmla="*/ 317754 w 674084"/>
                        <a:gd name="connsiteY86" fmla="*/ 382334 h 754951"/>
                        <a:gd name="connsiteX87" fmla="*/ 290322 w 674084"/>
                        <a:gd name="connsiteY87" fmla="*/ 357378 h 754951"/>
                        <a:gd name="connsiteX88" fmla="*/ 327089 w 674084"/>
                        <a:gd name="connsiteY88" fmla="*/ 322040 h 754951"/>
                        <a:gd name="connsiteX89" fmla="*/ 337947 w 674084"/>
                        <a:gd name="connsiteY89" fmla="*/ 332613 h 754951"/>
                        <a:gd name="connsiteX90" fmla="*/ 303657 w 674084"/>
                        <a:gd name="connsiteY90" fmla="*/ 370332 h 754951"/>
                        <a:gd name="connsiteX91" fmla="*/ 290322 w 674084"/>
                        <a:gd name="connsiteY91" fmla="*/ 357378 h 754951"/>
                        <a:gd name="connsiteX92" fmla="*/ 266414 w 674084"/>
                        <a:gd name="connsiteY92" fmla="*/ 328803 h 754951"/>
                        <a:gd name="connsiteX93" fmla="*/ 307753 w 674084"/>
                        <a:gd name="connsiteY93" fmla="*/ 298990 h 754951"/>
                        <a:gd name="connsiteX94" fmla="*/ 316992 w 674084"/>
                        <a:gd name="connsiteY94" fmla="*/ 310896 h 754951"/>
                        <a:gd name="connsiteX95" fmla="*/ 277940 w 674084"/>
                        <a:gd name="connsiteY95" fmla="*/ 343567 h 754951"/>
                        <a:gd name="connsiteX96" fmla="*/ 266510 w 674084"/>
                        <a:gd name="connsiteY96" fmla="*/ 328898 h 754951"/>
                        <a:gd name="connsiteX97" fmla="*/ 246793 w 674084"/>
                        <a:gd name="connsiteY97" fmla="*/ 297275 h 754951"/>
                        <a:gd name="connsiteX98" fmla="*/ 291751 w 674084"/>
                        <a:gd name="connsiteY98" fmla="*/ 273368 h 754951"/>
                        <a:gd name="connsiteX99" fmla="*/ 299275 w 674084"/>
                        <a:gd name="connsiteY99" fmla="*/ 286512 h 754951"/>
                        <a:gd name="connsiteX100" fmla="*/ 255937 w 674084"/>
                        <a:gd name="connsiteY100" fmla="*/ 313373 h 754951"/>
                        <a:gd name="connsiteX101" fmla="*/ 246697 w 674084"/>
                        <a:gd name="connsiteY101" fmla="*/ 297275 h 754951"/>
                        <a:gd name="connsiteX102" fmla="*/ 236125 w 674084"/>
                        <a:gd name="connsiteY102" fmla="*/ 274796 h 754951"/>
                        <a:gd name="connsiteX103" fmla="*/ 231743 w 674084"/>
                        <a:gd name="connsiteY103" fmla="*/ 265081 h 754951"/>
                        <a:gd name="connsiteX104" fmla="*/ 278320 w 674084"/>
                        <a:gd name="connsiteY104" fmla="*/ 244411 h 754951"/>
                        <a:gd name="connsiteX105" fmla="*/ 282797 w 674084"/>
                        <a:gd name="connsiteY105" fmla="*/ 254413 h 754951"/>
                        <a:gd name="connsiteX106" fmla="*/ 285083 w 674084"/>
                        <a:gd name="connsiteY106" fmla="*/ 259747 h 754951"/>
                        <a:gd name="connsiteX107" fmla="*/ 238601 w 674084"/>
                        <a:gd name="connsiteY107" fmla="*/ 280607 h 754951"/>
                        <a:gd name="connsiteX108" fmla="*/ 236125 w 674084"/>
                        <a:gd name="connsiteY108" fmla="*/ 274796 h 754951"/>
                        <a:gd name="connsiteX109" fmla="*/ 218122 w 674084"/>
                        <a:gd name="connsiteY109" fmla="*/ 233934 h 754951"/>
                        <a:gd name="connsiteX110" fmla="*/ 264986 w 674084"/>
                        <a:gd name="connsiteY110" fmla="*/ 213836 h 754951"/>
                        <a:gd name="connsiteX111" fmla="*/ 271653 w 674084"/>
                        <a:gd name="connsiteY111" fmla="*/ 229267 h 754951"/>
                        <a:gd name="connsiteX112" fmla="*/ 224885 w 674084"/>
                        <a:gd name="connsiteY112" fmla="*/ 249555 h 754951"/>
                        <a:gd name="connsiteX113" fmla="*/ 218122 w 674084"/>
                        <a:gd name="connsiteY113" fmla="*/ 233934 h 754951"/>
                        <a:gd name="connsiteX114" fmla="*/ 204883 w 674084"/>
                        <a:gd name="connsiteY114" fmla="*/ 203168 h 754951"/>
                        <a:gd name="connsiteX115" fmla="*/ 251460 w 674084"/>
                        <a:gd name="connsiteY115" fmla="*/ 182594 h 754951"/>
                        <a:gd name="connsiteX116" fmla="*/ 258318 w 674084"/>
                        <a:gd name="connsiteY116" fmla="*/ 198311 h 754951"/>
                        <a:gd name="connsiteX117" fmla="*/ 211455 w 674084"/>
                        <a:gd name="connsiteY117" fmla="*/ 218408 h 754951"/>
                        <a:gd name="connsiteX118" fmla="*/ 204883 w 674084"/>
                        <a:gd name="connsiteY118" fmla="*/ 203168 h 754951"/>
                        <a:gd name="connsiteX119" fmla="*/ 191167 w 674084"/>
                        <a:gd name="connsiteY119" fmla="*/ 173260 h 754951"/>
                        <a:gd name="connsiteX120" fmla="*/ 237077 w 674084"/>
                        <a:gd name="connsiteY120" fmla="*/ 151067 h 754951"/>
                        <a:gd name="connsiteX121" fmla="*/ 244507 w 674084"/>
                        <a:gd name="connsiteY121" fmla="*/ 166878 h 754951"/>
                        <a:gd name="connsiteX122" fmla="*/ 198120 w 674084"/>
                        <a:gd name="connsiteY122" fmla="*/ 188023 h 754951"/>
                        <a:gd name="connsiteX123" fmla="*/ 191167 w 674084"/>
                        <a:gd name="connsiteY123" fmla="*/ 173260 h 754951"/>
                        <a:gd name="connsiteX124" fmla="*/ 176403 w 674084"/>
                        <a:gd name="connsiteY124" fmla="*/ 144685 h 754951"/>
                        <a:gd name="connsiteX125" fmla="*/ 220790 w 674084"/>
                        <a:gd name="connsiteY125" fmla="*/ 119729 h 754951"/>
                        <a:gd name="connsiteX126" fmla="*/ 229171 w 674084"/>
                        <a:gd name="connsiteY126" fmla="*/ 135350 h 754951"/>
                        <a:gd name="connsiteX127" fmla="*/ 183928 w 674084"/>
                        <a:gd name="connsiteY127" fmla="*/ 158782 h 754951"/>
                        <a:gd name="connsiteX128" fmla="*/ 176403 w 674084"/>
                        <a:gd name="connsiteY128" fmla="*/ 144685 h 754951"/>
                        <a:gd name="connsiteX129" fmla="*/ 159829 w 674084"/>
                        <a:gd name="connsiteY129" fmla="*/ 117920 h 754951"/>
                        <a:gd name="connsiteX130" fmla="*/ 201835 w 674084"/>
                        <a:gd name="connsiteY130" fmla="*/ 89059 h 754951"/>
                        <a:gd name="connsiteX131" fmla="*/ 211741 w 674084"/>
                        <a:gd name="connsiteY131" fmla="*/ 104299 h 754951"/>
                        <a:gd name="connsiteX132" fmla="*/ 168307 w 674084"/>
                        <a:gd name="connsiteY132" fmla="*/ 131064 h 754951"/>
                        <a:gd name="connsiteX133" fmla="*/ 159829 w 674084"/>
                        <a:gd name="connsiteY133" fmla="*/ 118015 h 754951"/>
                        <a:gd name="connsiteX134" fmla="*/ 141065 w 674084"/>
                        <a:gd name="connsiteY134" fmla="*/ 93536 h 754951"/>
                        <a:gd name="connsiteX135" fmla="*/ 179451 w 674084"/>
                        <a:gd name="connsiteY135" fmla="*/ 60008 h 754951"/>
                        <a:gd name="connsiteX136" fmla="*/ 191167 w 674084"/>
                        <a:gd name="connsiteY136" fmla="*/ 74200 h 754951"/>
                        <a:gd name="connsiteX137" fmla="*/ 150781 w 674084"/>
                        <a:gd name="connsiteY137" fmla="*/ 105347 h 754951"/>
                        <a:gd name="connsiteX138" fmla="*/ 141065 w 674084"/>
                        <a:gd name="connsiteY138" fmla="*/ 93536 h 754951"/>
                        <a:gd name="connsiteX139" fmla="*/ 119729 w 674084"/>
                        <a:gd name="connsiteY139" fmla="*/ 72200 h 754951"/>
                        <a:gd name="connsiteX140" fmla="*/ 153162 w 674084"/>
                        <a:gd name="connsiteY140" fmla="*/ 33719 h 754951"/>
                        <a:gd name="connsiteX141" fmla="*/ 166783 w 674084"/>
                        <a:gd name="connsiteY141" fmla="*/ 46482 h 754951"/>
                        <a:gd name="connsiteX142" fmla="*/ 130683 w 674084"/>
                        <a:gd name="connsiteY142" fmla="*/ 82487 h 754951"/>
                        <a:gd name="connsiteX143" fmla="*/ 119729 w 674084"/>
                        <a:gd name="connsiteY143" fmla="*/ 72200 h 754951"/>
                        <a:gd name="connsiteX144" fmla="*/ 0 w 674084"/>
                        <a:gd name="connsiteY144" fmla="*/ 46006 h 754951"/>
                        <a:gd name="connsiteX145" fmla="*/ 13049 w 674084"/>
                        <a:gd name="connsiteY145" fmla="*/ 28766 h 754951"/>
                        <a:gd name="connsiteX146" fmla="*/ 50482 w 674084"/>
                        <a:gd name="connsiteY146" fmla="*/ 63341 h 754951"/>
                        <a:gd name="connsiteX147" fmla="*/ 43243 w 674084"/>
                        <a:gd name="connsiteY147" fmla="*/ 72962 h 754951"/>
                        <a:gd name="connsiteX148" fmla="*/ 0 w 674084"/>
                        <a:gd name="connsiteY148" fmla="*/ 46006 h 754951"/>
                        <a:gd name="connsiteX149" fmla="*/ 97441 w 674084"/>
                        <a:gd name="connsiteY149" fmla="*/ 56674 h 754951"/>
                        <a:gd name="connsiteX150" fmla="*/ 120015 w 674084"/>
                        <a:gd name="connsiteY150" fmla="*/ 10954 h 754951"/>
                        <a:gd name="connsiteX151" fmla="*/ 137827 w 674084"/>
                        <a:gd name="connsiteY151" fmla="*/ 21622 h 754951"/>
                        <a:gd name="connsiteX152" fmla="*/ 108490 w 674084"/>
                        <a:gd name="connsiteY152" fmla="*/ 63246 h 754951"/>
                        <a:gd name="connsiteX153" fmla="*/ 97441 w 674084"/>
                        <a:gd name="connsiteY153" fmla="*/ 56579 h 754951"/>
                        <a:gd name="connsiteX154" fmla="*/ 30480 w 674084"/>
                        <a:gd name="connsiteY154" fmla="*/ 13811 h 754951"/>
                        <a:gd name="connsiteX155" fmla="*/ 52388 w 674084"/>
                        <a:gd name="connsiteY155" fmla="*/ 3524 h 754951"/>
                        <a:gd name="connsiteX156" fmla="*/ 67056 w 674084"/>
                        <a:gd name="connsiteY156" fmla="*/ 52292 h 754951"/>
                        <a:gd name="connsiteX157" fmla="*/ 58579 w 674084"/>
                        <a:gd name="connsiteY157" fmla="*/ 56293 h 754951"/>
                        <a:gd name="connsiteX158" fmla="*/ 30480 w 674084"/>
                        <a:gd name="connsiteY158" fmla="*/ 13716 h 754951"/>
                        <a:gd name="connsiteX159" fmla="*/ 76295 w 674084"/>
                        <a:gd name="connsiteY159" fmla="*/ 50959 h 754951"/>
                        <a:gd name="connsiteX160" fmla="*/ 76486 w 674084"/>
                        <a:gd name="connsiteY160" fmla="*/ 0 h 754951"/>
                        <a:gd name="connsiteX161" fmla="*/ 99631 w 674084"/>
                        <a:gd name="connsiteY161" fmla="*/ 3143 h 754951"/>
                        <a:gd name="connsiteX162" fmla="*/ 86487 w 674084"/>
                        <a:gd name="connsiteY162" fmla="*/ 52387 h 754951"/>
                        <a:gd name="connsiteX163" fmla="*/ 76295 w 674084"/>
                        <a:gd name="connsiteY163" fmla="*/ 50959 h 7549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</a:cxnLst>
                      <a:rect l="l" t="t" r="r" b="b"/>
                      <a:pathLst>
                        <a:path w="674084" h="754951">
                          <a:moveTo>
                            <a:pt x="614648" y="741045"/>
                          </a:moveTo>
                          <a:cubicBezTo>
                            <a:pt x="616077" y="736092"/>
                            <a:pt x="617315" y="731234"/>
                            <a:pt x="618268" y="726281"/>
                          </a:cubicBezTo>
                          <a:lnTo>
                            <a:pt x="668083" y="736949"/>
                          </a:lnTo>
                          <a:cubicBezTo>
                            <a:pt x="666845" y="742950"/>
                            <a:pt x="665321" y="748855"/>
                            <a:pt x="663607" y="754952"/>
                          </a:cubicBezTo>
                          <a:lnTo>
                            <a:pt x="614553" y="741045"/>
                          </a:lnTo>
                          <a:close/>
                          <a:moveTo>
                            <a:pt x="620935" y="711422"/>
                          </a:moveTo>
                          <a:cubicBezTo>
                            <a:pt x="621602" y="706469"/>
                            <a:pt x="622173" y="701421"/>
                            <a:pt x="622554" y="696468"/>
                          </a:cubicBezTo>
                          <a:lnTo>
                            <a:pt x="673417" y="700088"/>
                          </a:lnTo>
                          <a:cubicBezTo>
                            <a:pt x="672941" y="706279"/>
                            <a:pt x="672274" y="712470"/>
                            <a:pt x="671417" y="718661"/>
                          </a:cubicBezTo>
                          <a:lnTo>
                            <a:pt x="620935" y="711422"/>
                          </a:lnTo>
                          <a:close/>
                          <a:moveTo>
                            <a:pt x="623125" y="679799"/>
                          </a:moveTo>
                          <a:cubicBezTo>
                            <a:pt x="623125" y="675227"/>
                            <a:pt x="623030" y="670560"/>
                            <a:pt x="622745" y="665988"/>
                          </a:cubicBezTo>
                          <a:lnTo>
                            <a:pt x="673608" y="663130"/>
                          </a:lnTo>
                          <a:cubicBezTo>
                            <a:pt x="673894" y="668750"/>
                            <a:pt x="674084" y="674275"/>
                            <a:pt x="674084" y="680180"/>
                          </a:cubicBezTo>
                          <a:lnTo>
                            <a:pt x="658749" y="680942"/>
                          </a:lnTo>
                          <a:lnTo>
                            <a:pt x="623125" y="679799"/>
                          </a:lnTo>
                          <a:close/>
                          <a:moveTo>
                            <a:pt x="619125" y="635413"/>
                          </a:moveTo>
                          <a:lnTo>
                            <a:pt x="669322" y="626650"/>
                          </a:lnTo>
                          <a:cubicBezTo>
                            <a:pt x="670370" y="632651"/>
                            <a:pt x="671227" y="638651"/>
                            <a:pt x="671989" y="644747"/>
                          </a:cubicBezTo>
                          <a:lnTo>
                            <a:pt x="621411" y="650748"/>
                          </a:lnTo>
                          <a:cubicBezTo>
                            <a:pt x="620840" y="645700"/>
                            <a:pt x="620078" y="640556"/>
                            <a:pt x="619220" y="635508"/>
                          </a:cubicBezTo>
                          <a:close/>
                          <a:moveTo>
                            <a:pt x="612267" y="604933"/>
                          </a:moveTo>
                          <a:lnTo>
                            <a:pt x="661416" y="591407"/>
                          </a:lnTo>
                          <a:cubicBezTo>
                            <a:pt x="663035" y="597218"/>
                            <a:pt x="664464" y="603028"/>
                            <a:pt x="665798" y="608933"/>
                          </a:cubicBezTo>
                          <a:lnTo>
                            <a:pt x="616077" y="620173"/>
                          </a:lnTo>
                          <a:cubicBezTo>
                            <a:pt x="614934" y="615125"/>
                            <a:pt x="613600" y="610076"/>
                            <a:pt x="612267" y="604933"/>
                          </a:cubicBezTo>
                          <a:close/>
                          <a:moveTo>
                            <a:pt x="602647" y="574643"/>
                          </a:moveTo>
                          <a:lnTo>
                            <a:pt x="650557" y="557403"/>
                          </a:lnTo>
                          <a:cubicBezTo>
                            <a:pt x="652558" y="563023"/>
                            <a:pt x="654463" y="568643"/>
                            <a:pt x="656273" y="574167"/>
                          </a:cubicBezTo>
                          <a:lnTo>
                            <a:pt x="607695" y="589693"/>
                          </a:lnTo>
                          <a:cubicBezTo>
                            <a:pt x="606076" y="584645"/>
                            <a:pt x="604361" y="579596"/>
                            <a:pt x="602552" y="574548"/>
                          </a:cubicBezTo>
                          <a:close/>
                          <a:moveTo>
                            <a:pt x="590836" y="546259"/>
                          </a:moveTo>
                          <a:lnTo>
                            <a:pt x="636461" y="523494"/>
                          </a:lnTo>
                          <a:cubicBezTo>
                            <a:pt x="639128" y="528828"/>
                            <a:pt x="641699" y="534353"/>
                            <a:pt x="644176" y="540258"/>
                          </a:cubicBezTo>
                          <a:lnTo>
                            <a:pt x="597217" y="560070"/>
                          </a:lnTo>
                          <a:cubicBezTo>
                            <a:pt x="595122" y="555212"/>
                            <a:pt x="593027" y="550640"/>
                            <a:pt x="590836" y="546259"/>
                          </a:cubicBezTo>
                          <a:close/>
                          <a:moveTo>
                            <a:pt x="575691" y="520827"/>
                          </a:moveTo>
                          <a:lnTo>
                            <a:pt x="617125" y="491109"/>
                          </a:lnTo>
                          <a:cubicBezTo>
                            <a:pt x="620744" y="496062"/>
                            <a:pt x="624173" y="501396"/>
                            <a:pt x="627507" y="507016"/>
                          </a:cubicBezTo>
                          <a:lnTo>
                            <a:pt x="583787" y="533114"/>
                          </a:lnTo>
                          <a:cubicBezTo>
                            <a:pt x="581215" y="528733"/>
                            <a:pt x="578549" y="524637"/>
                            <a:pt x="575786" y="520827"/>
                          </a:cubicBezTo>
                          <a:close/>
                          <a:moveTo>
                            <a:pt x="556927" y="499491"/>
                          </a:moveTo>
                          <a:lnTo>
                            <a:pt x="591312" y="461867"/>
                          </a:lnTo>
                          <a:cubicBezTo>
                            <a:pt x="596074" y="466154"/>
                            <a:pt x="600551" y="470821"/>
                            <a:pt x="605028" y="475869"/>
                          </a:cubicBezTo>
                          <a:lnTo>
                            <a:pt x="566737" y="509492"/>
                          </a:lnTo>
                          <a:cubicBezTo>
                            <a:pt x="563594" y="505873"/>
                            <a:pt x="560261" y="502539"/>
                            <a:pt x="556927" y="499396"/>
                          </a:cubicBezTo>
                          <a:close/>
                          <a:moveTo>
                            <a:pt x="533876" y="482156"/>
                          </a:moveTo>
                          <a:lnTo>
                            <a:pt x="560546" y="438722"/>
                          </a:lnTo>
                          <a:cubicBezTo>
                            <a:pt x="565975" y="442055"/>
                            <a:pt x="571310" y="445675"/>
                            <a:pt x="576453" y="449485"/>
                          </a:cubicBezTo>
                          <a:lnTo>
                            <a:pt x="545878" y="490252"/>
                          </a:lnTo>
                          <a:cubicBezTo>
                            <a:pt x="541973" y="487394"/>
                            <a:pt x="537972" y="484632"/>
                            <a:pt x="533876" y="482156"/>
                          </a:cubicBezTo>
                          <a:close/>
                          <a:moveTo>
                            <a:pt x="507016" y="468344"/>
                          </a:moveTo>
                          <a:lnTo>
                            <a:pt x="527495" y="421672"/>
                          </a:lnTo>
                          <a:cubicBezTo>
                            <a:pt x="533210" y="424148"/>
                            <a:pt x="538734" y="426720"/>
                            <a:pt x="544068" y="429482"/>
                          </a:cubicBezTo>
                          <a:lnTo>
                            <a:pt x="520922" y="474917"/>
                          </a:lnTo>
                          <a:cubicBezTo>
                            <a:pt x="516445" y="472631"/>
                            <a:pt x="511778" y="470440"/>
                            <a:pt x="507016" y="468344"/>
                          </a:cubicBezTo>
                          <a:close/>
                          <a:moveTo>
                            <a:pt x="477298" y="456819"/>
                          </a:moveTo>
                          <a:lnTo>
                            <a:pt x="494252" y="408813"/>
                          </a:lnTo>
                          <a:cubicBezTo>
                            <a:pt x="499872" y="410813"/>
                            <a:pt x="505396" y="412814"/>
                            <a:pt x="510731" y="414909"/>
                          </a:cubicBezTo>
                          <a:lnTo>
                            <a:pt x="492347" y="462439"/>
                          </a:lnTo>
                          <a:cubicBezTo>
                            <a:pt x="487394" y="460534"/>
                            <a:pt x="482346" y="458724"/>
                            <a:pt x="477203" y="456914"/>
                          </a:cubicBezTo>
                          <a:close/>
                          <a:moveTo>
                            <a:pt x="445675" y="445961"/>
                          </a:moveTo>
                          <a:lnTo>
                            <a:pt x="462058" y="397669"/>
                          </a:lnTo>
                          <a:lnTo>
                            <a:pt x="478060" y="403098"/>
                          </a:lnTo>
                          <a:lnTo>
                            <a:pt x="461677" y="451295"/>
                          </a:lnTo>
                          <a:lnTo>
                            <a:pt x="445675" y="445865"/>
                          </a:lnTo>
                          <a:close/>
                          <a:moveTo>
                            <a:pt x="413194" y="434912"/>
                          </a:moveTo>
                          <a:lnTo>
                            <a:pt x="430530" y="387001"/>
                          </a:lnTo>
                          <a:cubicBezTo>
                            <a:pt x="435197" y="388715"/>
                            <a:pt x="439960" y="390335"/>
                            <a:pt x="444627" y="391763"/>
                          </a:cubicBezTo>
                          <a:lnTo>
                            <a:pt x="446532" y="392430"/>
                          </a:lnTo>
                          <a:lnTo>
                            <a:pt x="429196" y="440341"/>
                          </a:lnTo>
                          <a:cubicBezTo>
                            <a:pt x="423767" y="438626"/>
                            <a:pt x="418433" y="436721"/>
                            <a:pt x="413099" y="434816"/>
                          </a:cubicBezTo>
                          <a:close/>
                          <a:moveTo>
                            <a:pt x="379857" y="420910"/>
                          </a:moveTo>
                          <a:lnTo>
                            <a:pt x="401765" y="374904"/>
                          </a:lnTo>
                          <a:cubicBezTo>
                            <a:pt x="406432" y="377095"/>
                            <a:pt x="411194" y="379286"/>
                            <a:pt x="416052" y="381286"/>
                          </a:cubicBezTo>
                          <a:lnTo>
                            <a:pt x="396335" y="428244"/>
                          </a:lnTo>
                          <a:cubicBezTo>
                            <a:pt x="390715" y="425863"/>
                            <a:pt x="385191" y="423482"/>
                            <a:pt x="379857" y="420910"/>
                          </a:cubicBezTo>
                          <a:close/>
                          <a:moveTo>
                            <a:pt x="347853" y="403479"/>
                          </a:moveTo>
                          <a:lnTo>
                            <a:pt x="374618" y="360045"/>
                          </a:lnTo>
                          <a:cubicBezTo>
                            <a:pt x="379000" y="362712"/>
                            <a:pt x="383477" y="365284"/>
                            <a:pt x="387953" y="367760"/>
                          </a:cubicBezTo>
                          <a:lnTo>
                            <a:pt x="363665" y="412623"/>
                          </a:lnTo>
                          <a:cubicBezTo>
                            <a:pt x="358235" y="409670"/>
                            <a:pt x="352996" y="406622"/>
                            <a:pt x="347853" y="403479"/>
                          </a:cubicBezTo>
                          <a:close/>
                          <a:moveTo>
                            <a:pt x="317754" y="382334"/>
                          </a:moveTo>
                          <a:lnTo>
                            <a:pt x="349567" y="342519"/>
                          </a:lnTo>
                          <a:cubicBezTo>
                            <a:pt x="353568" y="345662"/>
                            <a:pt x="357569" y="348710"/>
                            <a:pt x="361760" y="351663"/>
                          </a:cubicBezTo>
                          <a:lnTo>
                            <a:pt x="332518" y="393383"/>
                          </a:lnTo>
                          <a:cubicBezTo>
                            <a:pt x="327469" y="389858"/>
                            <a:pt x="322516" y="386143"/>
                            <a:pt x="317754" y="382334"/>
                          </a:cubicBezTo>
                          <a:close/>
                          <a:moveTo>
                            <a:pt x="290322" y="357378"/>
                          </a:moveTo>
                          <a:lnTo>
                            <a:pt x="327089" y="322040"/>
                          </a:lnTo>
                          <a:cubicBezTo>
                            <a:pt x="330613" y="325660"/>
                            <a:pt x="334232" y="329184"/>
                            <a:pt x="337947" y="332613"/>
                          </a:cubicBezTo>
                          <a:lnTo>
                            <a:pt x="303657" y="370332"/>
                          </a:lnTo>
                          <a:cubicBezTo>
                            <a:pt x="299085" y="366141"/>
                            <a:pt x="294608" y="361855"/>
                            <a:pt x="290322" y="357378"/>
                          </a:cubicBezTo>
                          <a:close/>
                          <a:moveTo>
                            <a:pt x="266414" y="328803"/>
                          </a:moveTo>
                          <a:lnTo>
                            <a:pt x="307753" y="298990"/>
                          </a:lnTo>
                          <a:cubicBezTo>
                            <a:pt x="310706" y="303086"/>
                            <a:pt x="313753" y="306991"/>
                            <a:pt x="316992" y="310896"/>
                          </a:cubicBezTo>
                          <a:lnTo>
                            <a:pt x="277940" y="343567"/>
                          </a:lnTo>
                          <a:cubicBezTo>
                            <a:pt x="273939" y="338804"/>
                            <a:pt x="270129" y="333947"/>
                            <a:pt x="266510" y="328898"/>
                          </a:cubicBezTo>
                          <a:close/>
                          <a:moveTo>
                            <a:pt x="246793" y="297275"/>
                          </a:moveTo>
                          <a:lnTo>
                            <a:pt x="291751" y="273368"/>
                          </a:lnTo>
                          <a:cubicBezTo>
                            <a:pt x="294132" y="277844"/>
                            <a:pt x="296608" y="282226"/>
                            <a:pt x="299275" y="286512"/>
                          </a:cubicBezTo>
                          <a:lnTo>
                            <a:pt x="255937" y="313373"/>
                          </a:lnTo>
                          <a:cubicBezTo>
                            <a:pt x="252698" y="308134"/>
                            <a:pt x="249650" y="302800"/>
                            <a:pt x="246697" y="297275"/>
                          </a:cubicBezTo>
                          <a:close/>
                          <a:moveTo>
                            <a:pt x="236125" y="274796"/>
                          </a:moveTo>
                          <a:lnTo>
                            <a:pt x="231743" y="265081"/>
                          </a:lnTo>
                          <a:lnTo>
                            <a:pt x="278320" y="244411"/>
                          </a:lnTo>
                          <a:lnTo>
                            <a:pt x="282797" y="254413"/>
                          </a:lnTo>
                          <a:cubicBezTo>
                            <a:pt x="283559" y="256223"/>
                            <a:pt x="284321" y="257937"/>
                            <a:pt x="285083" y="259747"/>
                          </a:cubicBezTo>
                          <a:lnTo>
                            <a:pt x="238601" y="280607"/>
                          </a:lnTo>
                          <a:cubicBezTo>
                            <a:pt x="237649" y="278416"/>
                            <a:pt x="236601" y="276130"/>
                            <a:pt x="236125" y="274796"/>
                          </a:cubicBezTo>
                          <a:close/>
                          <a:moveTo>
                            <a:pt x="218122" y="233934"/>
                          </a:moveTo>
                          <a:lnTo>
                            <a:pt x="264986" y="213836"/>
                          </a:lnTo>
                          <a:lnTo>
                            <a:pt x="271653" y="229267"/>
                          </a:lnTo>
                          <a:lnTo>
                            <a:pt x="224885" y="249555"/>
                          </a:lnTo>
                          <a:lnTo>
                            <a:pt x="218122" y="233934"/>
                          </a:lnTo>
                          <a:close/>
                          <a:moveTo>
                            <a:pt x="204883" y="203168"/>
                          </a:moveTo>
                          <a:lnTo>
                            <a:pt x="251460" y="182594"/>
                          </a:lnTo>
                          <a:cubicBezTo>
                            <a:pt x="253746" y="187833"/>
                            <a:pt x="256032" y="193072"/>
                            <a:pt x="258318" y="198311"/>
                          </a:cubicBezTo>
                          <a:lnTo>
                            <a:pt x="211455" y="218408"/>
                          </a:lnTo>
                          <a:cubicBezTo>
                            <a:pt x="209264" y="213360"/>
                            <a:pt x="207073" y="208217"/>
                            <a:pt x="204883" y="203168"/>
                          </a:cubicBezTo>
                          <a:close/>
                          <a:moveTo>
                            <a:pt x="191167" y="173260"/>
                          </a:moveTo>
                          <a:lnTo>
                            <a:pt x="237077" y="151067"/>
                          </a:lnTo>
                          <a:cubicBezTo>
                            <a:pt x="239649" y="156305"/>
                            <a:pt x="242030" y="161544"/>
                            <a:pt x="244507" y="166878"/>
                          </a:cubicBezTo>
                          <a:lnTo>
                            <a:pt x="198120" y="188023"/>
                          </a:lnTo>
                          <a:cubicBezTo>
                            <a:pt x="195834" y="183071"/>
                            <a:pt x="193548" y="178118"/>
                            <a:pt x="191167" y="173260"/>
                          </a:cubicBezTo>
                          <a:close/>
                          <a:moveTo>
                            <a:pt x="176403" y="144685"/>
                          </a:moveTo>
                          <a:lnTo>
                            <a:pt x="220790" y="119729"/>
                          </a:lnTo>
                          <a:cubicBezTo>
                            <a:pt x="223647" y="124873"/>
                            <a:pt x="226504" y="130112"/>
                            <a:pt x="229171" y="135350"/>
                          </a:cubicBezTo>
                          <a:lnTo>
                            <a:pt x="183928" y="158782"/>
                          </a:lnTo>
                          <a:cubicBezTo>
                            <a:pt x="181451" y="154019"/>
                            <a:pt x="178975" y="149352"/>
                            <a:pt x="176403" y="144685"/>
                          </a:cubicBezTo>
                          <a:close/>
                          <a:moveTo>
                            <a:pt x="159829" y="117920"/>
                          </a:moveTo>
                          <a:lnTo>
                            <a:pt x="201835" y="89059"/>
                          </a:lnTo>
                          <a:cubicBezTo>
                            <a:pt x="205264" y="94012"/>
                            <a:pt x="208597" y="99155"/>
                            <a:pt x="211741" y="104299"/>
                          </a:cubicBezTo>
                          <a:lnTo>
                            <a:pt x="168307" y="131064"/>
                          </a:lnTo>
                          <a:cubicBezTo>
                            <a:pt x="165544" y="126683"/>
                            <a:pt x="162782" y="122301"/>
                            <a:pt x="159829" y="118015"/>
                          </a:cubicBezTo>
                          <a:close/>
                          <a:moveTo>
                            <a:pt x="141065" y="93536"/>
                          </a:moveTo>
                          <a:lnTo>
                            <a:pt x="179451" y="60008"/>
                          </a:lnTo>
                          <a:cubicBezTo>
                            <a:pt x="183547" y="64675"/>
                            <a:pt x="187357" y="69437"/>
                            <a:pt x="191167" y="74200"/>
                          </a:cubicBezTo>
                          <a:lnTo>
                            <a:pt x="150781" y="105347"/>
                          </a:lnTo>
                          <a:cubicBezTo>
                            <a:pt x="147638" y="101346"/>
                            <a:pt x="144399" y="97345"/>
                            <a:pt x="141065" y="93536"/>
                          </a:cubicBezTo>
                          <a:close/>
                          <a:moveTo>
                            <a:pt x="119729" y="72200"/>
                          </a:moveTo>
                          <a:lnTo>
                            <a:pt x="153162" y="33719"/>
                          </a:lnTo>
                          <a:cubicBezTo>
                            <a:pt x="157924" y="37814"/>
                            <a:pt x="162401" y="42101"/>
                            <a:pt x="166783" y="46482"/>
                          </a:cubicBezTo>
                          <a:lnTo>
                            <a:pt x="130683" y="82487"/>
                          </a:lnTo>
                          <a:cubicBezTo>
                            <a:pt x="127159" y="78962"/>
                            <a:pt x="123539" y="75533"/>
                            <a:pt x="119729" y="72200"/>
                          </a:cubicBezTo>
                          <a:close/>
                          <a:moveTo>
                            <a:pt x="0" y="46006"/>
                          </a:moveTo>
                          <a:cubicBezTo>
                            <a:pt x="3905" y="39719"/>
                            <a:pt x="8382" y="33909"/>
                            <a:pt x="13049" y="28766"/>
                          </a:cubicBezTo>
                          <a:lnTo>
                            <a:pt x="50482" y="63341"/>
                          </a:lnTo>
                          <a:cubicBezTo>
                            <a:pt x="47911" y="66104"/>
                            <a:pt x="45529" y="69342"/>
                            <a:pt x="43243" y="72962"/>
                          </a:cubicBezTo>
                          <a:lnTo>
                            <a:pt x="0" y="46006"/>
                          </a:lnTo>
                          <a:close/>
                          <a:moveTo>
                            <a:pt x="97441" y="56674"/>
                          </a:moveTo>
                          <a:lnTo>
                            <a:pt x="120015" y="10954"/>
                          </a:lnTo>
                          <a:cubicBezTo>
                            <a:pt x="126016" y="13906"/>
                            <a:pt x="132016" y="17526"/>
                            <a:pt x="137827" y="21622"/>
                          </a:cubicBezTo>
                          <a:lnTo>
                            <a:pt x="108490" y="63246"/>
                          </a:lnTo>
                          <a:cubicBezTo>
                            <a:pt x="104775" y="60674"/>
                            <a:pt x="101060" y="58388"/>
                            <a:pt x="97441" y="56579"/>
                          </a:cubicBezTo>
                          <a:close/>
                          <a:moveTo>
                            <a:pt x="30480" y="13811"/>
                          </a:moveTo>
                          <a:cubicBezTo>
                            <a:pt x="37338" y="9239"/>
                            <a:pt x="44672" y="5810"/>
                            <a:pt x="52388" y="3524"/>
                          </a:cubicBezTo>
                          <a:lnTo>
                            <a:pt x="67056" y="52292"/>
                          </a:lnTo>
                          <a:cubicBezTo>
                            <a:pt x="64103" y="53150"/>
                            <a:pt x="61246" y="54578"/>
                            <a:pt x="58579" y="56293"/>
                          </a:cubicBezTo>
                          <a:lnTo>
                            <a:pt x="30480" y="13716"/>
                          </a:lnTo>
                          <a:close/>
                          <a:moveTo>
                            <a:pt x="76295" y="50959"/>
                          </a:moveTo>
                          <a:lnTo>
                            <a:pt x="76486" y="0"/>
                          </a:lnTo>
                          <a:cubicBezTo>
                            <a:pt x="84106" y="0"/>
                            <a:pt x="91916" y="1048"/>
                            <a:pt x="99631" y="3143"/>
                          </a:cubicBezTo>
                          <a:lnTo>
                            <a:pt x="86487" y="52387"/>
                          </a:lnTo>
                          <a:cubicBezTo>
                            <a:pt x="82963" y="51435"/>
                            <a:pt x="79534" y="50959"/>
                            <a:pt x="76295" y="50959"/>
                          </a:cubicBez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369" name="Forma libre: forma 368">
                      <a:extLst>
                        <a:ext uri="{FF2B5EF4-FFF2-40B4-BE49-F238E27FC236}">
                          <a16:creationId xmlns:a16="http://schemas.microsoft.com/office/drawing/2014/main" id="{6E4FA75C-74F2-45C8-BC47-2A12E73A22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67900" y="2412777"/>
                      <a:ext cx="50387" cy="26955"/>
                    </a:xfrm>
                    <a:custGeom>
                      <a:avLst/>
                      <a:gdLst>
                        <a:gd name="connsiteX0" fmla="*/ 47815 w 50387"/>
                        <a:gd name="connsiteY0" fmla="*/ 26956 h 26955"/>
                        <a:gd name="connsiteX1" fmla="*/ 50387 w 50387"/>
                        <a:gd name="connsiteY1" fmla="*/ 20479 h 26955"/>
                        <a:gd name="connsiteX2" fmla="*/ 3715 w 50387"/>
                        <a:gd name="connsiteY2" fmla="*/ 0 h 26955"/>
                        <a:gd name="connsiteX3" fmla="*/ 0 w 50387"/>
                        <a:gd name="connsiteY3" fmla="*/ 9335 h 26955"/>
                        <a:gd name="connsiteX4" fmla="*/ 47815 w 50387"/>
                        <a:gd name="connsiteY4" fmla="*/ 26861 h 269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387" h="26955">
                          <a:moveTo>
                            <a:pt x="47815" y="26956"/>
                          </a:moveTo>
                          <a:cubicBezTo>
                            <a:pt x="48673" y="24670"/>
                            <a:pt x="49530" y="22574"/>
                            <a:pt x="50387" y="20479"/>
                          </a:cubicBezTo>
                          <a:lnTo>
                            <a:pt x="3715" y="0"/>
                          </a:lnTo>
                          <a:cubicBezTo>
                            <a:pt x="2381" y="3048"/>
                            <a:pt x="1143" y="6096"/>
                            <a:pt x="0" y="9335"/>
                          </a:cubicBezTo>
                          <a:lnTo>
                            <a:pt x="47815" y="26861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</p:grpSp>
              <p:grpSp>
                <p:nvGrpSpPr>
                  <p:cNvPr id="351" name="Gráfico 33">
                    <a:extLst>
                      <a:ext uri="{FF2B5EF4-FFF2-40B4-BE49-F238E27FC236}">
                        <a16:creationId xmlns:a16="http://schemas.microsoft.com/office/drawing/2014/main" id="{3E1AB69C-D105-4D62-87CD-47A4D25680AF}"/>
                      </a:ext>
                    </a:extLst>
                  </p:cNvPr>
                  <p:cNvGrpSpPr/>
                  <p:nvPr/>
                </p:nvGrpSpPr>
                <p:grpSpPr>
                  <a:xfrm>
                    <a:off x="793560" y="1760735"/>
                    <a:ext cx="640271" cy="276899"/>
                    <a:chOff x="5362574" y="2563939"/>
                    <a:chExt cx="722185" cy="312324"/>
                  </a:xfrm>
                  <a:solidFill>
                    <a:srgbClr val="6774FF"/>
                  </a:solidFill>
                </p:grpSpPr>
                <p:sp>
                  <p:nvSpPr>
                    <p:cNvPr id="364" name="Forma libre: forma 363">
                      <a:extLst>
                        <a:ext uri="{FF2B5EF4-FFF2-40B4-BE49-F238E27FC236}">
                          <a16:creationId xmlns:a16="http://schemas.microsoft.com/office/drawing/2014/main" id="{C81A4ED9-3AB1-4AF5-8B45-FF2FEF8F2B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3134" y="2563939"/>
                      <a:ext cx="51625" cy="15049"/>
                    </a:xfrm>
                    <a:custGeom>
                      <a:avLst/>
                      <a:gdLst>
                        <a:gd name="connsiteX0" fmla="*/ 50387 w 51625"/>
                        <a:gd name="connsiteY0" fmla="*/ 15049 h 15049"/>
                        <a:gd name="connsiteX1" fmla="*/ 51625 w 51625"/>
                        <a:gd name="connsiteY1" fmla="*/ 5620 h 15049"/>
                        <a:gd name="connsiteX2" fmla="*/ 952 w 51625"/>
                        <a:gd name="connsiteY2" fmla="*/ 0 h 15049"/>
                        <a:gd name="connsiteX3" fmla="*/ 0 w 51625"/>
                        <a:gd name="connsiteY3" fmla="*/ 7429 h 15049"/>
                        <a:gd name="connsiteX4" fmla="*/ 50387 w 51625"/>
                        <a:gd name="connsiteY4" fmla="*/ 15049 h 150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5" h="15049">
                          <a:moveTo>
                            <a:pt x="50387" y="15049"/>
                          </a:moveTo>
                          <a:cubicBezTo>
                            <a:pt x="50863" y="11906"/>
                            <a:pt x="51244" y="8763"/>
                            <a:pt x="51625" y="5620"/>
                          </a:cubicBezTo>
                          <a:lnTo>
                            <a:pt x="952" y="0"/>
                          </a:lnTo>
                          <a:cubicBezTo>
                            <a:pt x="667" y="2477"/>
                            <a:pt x="381" y="4953"/>
                            <a:pt x="0" y="7429"/>
                          </a:cubicBezTo>
                          <a:lnTo>
                            <a:pt x="50387" y="15049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365" name="Forma libre: forma 364">
                      <a:extLst>
                        <a:ext uri="{FF2B5EF4-FFF2-40B4-BE49-F238E27FC236}">
                          <a16:creationId xmlns:a16="http://schemas.microsoft.com/office/drawing/2014/main" id="{B991AC19-86BB-4A1A-B91C-3B34D4EA5D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62574" y="2586227"/>
                      <a:ext cx="717232" cy="258317"/>
                    </a:xfrm>
                    <a:custGeom>
                      <a:avLst/>
                      <a:gdLst>
                        <a:gd name="connsiteX0" fmla="*/ 0 w 717232"/>
                        <a:gd name="connsiteY0" fmla="*/ 256889 h 258317"/>
                        <a:gd name="connsiteX1" fmla="*/ 381 w 717232"/>
                        <a:gd name="connsiteY1" fmla="*/ 240030 h 258317"/>
                        <a:gd name="connsiteX2" fmla="*/ 51244 w 717232"/>
                        <a:gd name="connsiteY2" fmla="*/ 242221 h 258317"/>
                        <a:gd name="connsiteX3" fmla="*/ 50959 w 717232"/>
                        <a:gd name="connsiteY3" fmla="*/ 258318 h 258317"/>
                        <a:gd name="connsiteX4" fmla="*/ 0 w 717232"/>
                        <a:gd name="connsiteY4" fmla="*/ 256889 h 258317"/>
                        <a:gd name="connsiteX5" fmla="*/ 1429 w 717232"/>
                        <a:gd name="connsiteY5" fmla="*/ 222028 h 258317"/>
                        <a:gd name="connsiteX6" fmla="*/ 3048 w 717232"/>
                        <a:gd name="connsiteY6" fmla="*/ 204121 h 258317"/>
                        <a:gd name="connsiteX7" fmla="*/ 53721 w 717232"/>
                        <a:gd name="connsiteY7" fmla="*/ 209360 h 258317"/>
                        <a:gd name="connsiteX8" fmla="*/ 52292 w 717232"/>
                        <a:gd name="connsiteY8" fmla="*/ 225838 h 258317"/>
                        <a:gd name="connsiteX9" fmla="*/ 1524 w 717232"/>
                        <a:gd name="connsiteY9" fmla="*/ 222028 h 258317"/>
                        <a:gd name="connsiteX10" fmla="*/ 5144 w 717232"/>
                        <a:gd name="connsiteY10" fmla="*/ 186214 h 258317"/>
                        <a:gd name="connsiteX11" fmla="*/ 7810 w 717232"/>
                        <a:gd name="connsiteY11" fmla="*/ 168307 h 258317"/>
                        <a:gd name="connsiteX12" fmla="*/ 58007 w 717232"/>
                        <a:gd name="connsiteY12" fmla="*/ 176879 h 258317"/>
                        <a:gd name="connsiteX13" fmla="*/ 55531 w 717232"/>
                        <a:gd name="connsiteY13" fmla="*/ 192976 h 258317"/>
                        <a:gd name="connsiteX14" fmla="*/ 5048 w 717232"/>
                        <a:gd name="connsiteY14" fmla="*/ 186119 h 258317"/>
                        <a:gd name="connsiteX15" fmla="*/ 11525 w 717232"/>
                        <a:gd name="connsiteY15" fmla="*/ 149828 h 258317"/>
                        <a:gd name="connsiteX16" fmla="*/ 17145 w 717232"/>
                        <a:gd name="connsiteY16" fmla="*/ 131731 h 258317"/>
                        <a:gd name="connsiteX17" fmla="*/ 19050 w 717232"/>
                        <a:gd name="connsiteY17" fmla="*/ 127825 h 258317"/>
                        <a:gd name="connsiteX18" fmla="*/ 64484 w 717232"/>
                        <a:gd name="connsiteY18" fmla="*/ 150971 h 258317"/>
                        <a:gd name="connsiteX19" fmla="*/ 63913 w 717232"/>
                        <a:gd name="connsiteY19" fmla="*/ 152210 h 258317"/>
                        <a:gd name="connsiteX20" fmla="*/ 61151 w 717232"/>
                        <a:gd name="connsiteY20" fmla="*/ 161639 h 258317"/>
                        <a:gd name="connsiteX21" fmla="*/ 11525 w 717232"/>
                        <a:gd name="connsiteY21" fmla="*/ 149828 h 258317"/>
                        <a:gd name="connsiteX22" fmla="*/ 531209 w 717232"/>
                        <a:gd name="connsiteY22" fmla="*/ 110680 h 258317"/>
                        <a:gd name="connsiteX23" fmla="*/ 539496 w 717232"/>
                        <a:gd name="connsiteY23" fmla="*/ 110299 h 258317"/>
                        <a:gd name="connsiteX24" fmla="*/ 545687 w 717232"/>
                        <a:gd name="connsiteY24" fmla="*/ 109728 h 258317"/>
                        <a:gd name="connsiteX25" fmla="*/ 551498 w 717232"/>
                        <a:gd name="connsiteY25" fmla="*/ 160401 h 258317"/>
                        <a:gd name="connsiteX26" fmla="*/ 543687 w 717232"/>
                        <a:gd name="connsiteY26" fmla="*/ 161163 h 258317"/>
                        <a:gd name="connsiteX27" fmla="*/ 531686 w 717232"/>
                        <a:gd name="connsiteY27" fmla="*/ 161735 h 258317"/>
                        <a:gd name="connsiteX28" fmla="*/ 531209 w 717232"/>
                        <a:gd name="connsiteY28" fmla="*/ 110776 h 258317"/>
                        <a:gd name="connsiteX29" fmla="*/ 491871 w 717232"/>
                        <a:gd name="connsiteY29" fmla="*/ 157544 h 258317"/>
                        <a:gd name="connsiteX30" fmla="*/ 502730 w 717232"/>
                        <a:gd name="connsiteY30" fmla="*/ 107728 h 258317"/>
                        <a:gd name="connsiteX31" fmla="*/ 517017 w 717232"/>
                        <a:gd name="connsiteY31" fmla="*/ 110014 h 258317"/>
                        <a:gd name="connsiteX32" fmla="*/ 511588 w 717232"/>
                        <a:gd name="connsiteY32" fmla="*/ 160687 h 258317"/>
                        <a:gd name="connsiteX33" fmla="*/ 491871 w 717232"/>
                        <a:gd name="connsiteY33" fmla="*/ 157544 h 258317"/>
                        <a:gd name="connsiteX34" fmla="*/ 560261 w 717232"/>
                        <a:gd name="connsiteY34" fmla="*/ 107347 h 258317"/>
                        <a:gd name="connsiteX35" fmla="*/ 574453 w 717232"/>
                        <a:gd name="connsiteY35" fmla="*/ 103537 h 258317"/>
                        <a:gd name="connsiteX36" fmla="*/ 589979 w 717232"/>
                        <a:gd name="connsiteY36" fmla="*/ 152114 h 258317"/>
                        <a:gd name="connsiteX37" fmla="*/ 570929 w 717232"/>
                        <a:gd name="connsiteY37" fmla="*/ 157163 h 258317"/>
                        <a:gd name="connsiteX38" fmla="*/ 560356 w 717232"/>
                        <a:gd name="connsiteY38" fmla="*/ 107347 h 258317"/>
                        <a:gd name="connsiteX39" fmla="*/ 455009 w 717232"/>
                        <a:gd name="connsiteY39" fmla="*/ 146018 h 258317"/>
                        <a:gd name="connsiteX40" fmla="*/ 473869 w 717232"/>
                        <a:gd name="connsiteY40" fmla="*/ 98679 h 258317"/>
                        <a:gd name="connsiteX41" fmla="*/ 488347 w 717232"/>
                        <a:gd name="connsiteY41" fmla="*/ 103822 h 258317"/>
                        <a:gd name="connsiteX42" fmla="*/ 473012 w 717232"/>
                        <a:gd name="connsiteY42" fmla="*/ 152400 h 258317"/>
                        <a:gd name="connsiteX43" fmla="*/ 455105 w 717232"/>
                        <a:gd name="connsiteY43" fmla="*/ 145923 h 258317"/>
                        <a:gd name="connsiteX44" fmla="*/ 587978 w 717232"/>
                        <a:gd name="connsiteY44" fmla="*/ 98393 h 258317"/>
                        <a:gd name="connsiteX45" fmla="*/ 600932 w 717232"/>
                        <a:gd name="connsiteY45" fmla="*/ 91821 h 258317"/>
                        <a:gd name="connsiteX46" fmla="*/ 626269 w 717232"/>
                        <a:gd name="connsiteY46" fmla="*/ 136017 h 258317"/>
                        <a:gd name="connsiteX47" fmla="*/ 608457 w 717232"/>
                        <a:gd name="connsiteY47" fmla="*/ 144971 h 258317"/>
                        <a:gd name="connsiteX48" fmla="*/ 587978 w 717232"/>
                        <a:gd name="connsiteY48" fmla="*/ 98298 h 258317"/>
                        <a:gd name="connsiteX49" fmla="*/ 31147 w 717232"/>
                        <a:gd name="connsiteY49" fmla="*/ 109156 h 258317"/>
                        <a:gd name="connsiteX50" fmla="*/ 45148 w 717232"/>
                        <a:gd name="connsiteY50" fmla="*/ 93917 h 258317"/>
                        <a:gd name="connsiteX51" fmla="*/ 80296 w 717232"/>
                        <a:gd name="connsiteY51" fmla="*/ 130778 h 258317"/>
                        <a:gd name="connsiteX52" fmla="*/ 70961 w 717232"/>
                        <a:gd name="connsiteY52" fmla="*/ 140875 h 258317"/>
                        <a:gd name="connsiteX53" fmla="*/ 31147 w 717232"/>
                        <a:gd name="connsiteY53" fmla="*/ 109061 h 258317"/>
                        <a:gd name="connsiteX54" fmla="*/ 421767 w 717232"/>
                        <a:gd name="connsiteY54" fmla="*/ 130969 h 258317"/>
                        <a:gd name="connsiteX55" fmla="*/ 444437 w 717232"/>
                        <a:gd name="connsiteY55" fmla="*/ 85344 h 258317"/>
                        <a:gd name="connsiteX56" fmla="*/ 459296 w 717232"/>
                        <a:gd name="connsiteY56" fmla="*/ 92488 h 258317"/>
                        <a:gd name="connsiteX57" fmla="*/ 438055 w 717232"/>
                        <a:gd name="connsiteY57" fmla="*/ 138779 h 258317"/>
                        <a:gd name="connsiteX58" fmla="*/ 421862 w 717232"/>
                        <a:gd name="connsiteY58" fmla="*/ 130969 h 258317"/>
                        <a:gd name="connsiteX59" fmla="*/ 613029 w 717232"/>
                        <a:gd name="connsiteY59" fmla="*/ 84011 h 258317"/>
                        <a:gd name="connsiteX60" fmla="*/ 624173 w 717232"/>
                        <a:gd name="connsiteY60" fmla="*/ 74962 h 258317"/>
                        <a:gd name="connsiteX61" fmla="*/ 658368 w 717232"/>
                        <a:gd name="connsiteY61" fmla="*/ 112681 h 258317"/>
                        <a:gd name="connsiteX62" fmla="*/ 642842 w 717232"/>
                        <a:gd name="connsiteY62" fmla="*/ 125254 h 258317"/>
                        <a:gd name="connsiteX63" fmla="*/ 612934 w 717232"/>
                        <a:gd name="connsiteY63" fmla="*/ 84011 h 258317"/>
                        <a:gd name="connsiteX64" fmla="*/ 391001 w 717232"/>
                        <a:gd name="connsiteY64" fmla="*/ 115538 h 258317"/>
                        <a:gd name="connsiteX65" fmla="*/ 413671 w 717232"/>
                        <a:gd name="connsiteY65" fmla="*/ 69914 h 258317"/>
                        <a:gd name="connsiteX66" fmla="*/ 429292 w 717232"/>
                        <a:gd name="connsiteY66" fmla="*/ 77819 h 258317"/>
                        <a:gd name="connsiteX67" fmla="*/ 406146 w 717232"/>
                        <a:gd name="connsiteY67" fmla="*/ 123158 h 258317"/>
                        <a:gd name="connsiteX68" fmla="*/ 391001 w 717232"/>
                        <a:gd name="connsiteY68" fmla="*/ 115538 h 258317"/>
                        <a:gd name="connsiteX69" fmla="*/ 60103 w 717232"/>
                        <a:gd name="connsiteY69" fmla="*/ 81248 h 258317"/>
                        <a:gd name="connsiteX70" fmla="*/ 75724 w 717232"/>
                        <a:gd name="connsiteY70" fmla="*/ 70009 h 258317"/>
                        <a:gd name="connsiteX71" fmla="*/ 103823 w 717232"/>
                        <a:gd name="connsiteY71" fmla="*/ 112490 h 258317"/>
                        <a:gd name="connsiteX72" fmla="*/ 91440 w 717232"/>
                        <a:gd name="connsiteY72" fmla="*/ 121348 h 258317"/>
                        <a:gd name="connsiteX73" fmla="*/ 60007 w 717232"/>
                        <a:gd name="connsiteY73" fmla="*/ 81248 h 258317"/>
                        <a:gd name="connsiteX74" fmla="*/ 361474 w 717232"/>
                        <a:gd name="connsiteY74" fmla="*/ 102108 h 258317"/>
                        <a:gd name="connsiteX75" fmla="*/ 380524 w 717232"/>
                        <a:gd name="connsiteY75" fmla="*/ 54864 h 258317"/>
                        <a:gd name="connsiteX76" fmla="*/ 397478 w 717232"/>
                        <a:gd name="connsiteY76" fmla="*/ 62198 h 258317"/>
                        <a:gd name="connsiteX77" fmla="*/ 376142 w 717232"/>
                        <a:gd name="connsiteY77" fmla="*/ 108490 h 258317"/>
                        <a:gd name="connsiteX78" fmla="*/ 361474 w 717232"/>
                        <a:gd name="connsiteY78" fmla="*/ 102108 h 258317"/>
                        <a:gd name="connsiteX79" fmla="*/ 91726 w 717232"/>
                        <a:gd name="connsiteY79" fmla="*/ 60198 h 258317"/>
                        <a:gd name="connsiteX80" fmla="*/ 108204 w 717232"/>
                        <a:gd name="connsiteY80" fmla="*/ 51340 h 258317"/>
                        <a:gd name="connsiteX81" fmla="*/ 130969 w 717232"/>
                        <a:gd name="connsiteY81" fmla="*/ 96965 h 258317"/>
                        <a:gd name="connsiteX82" fmla="*/ 117157 w 717232"/>
                        <a:gd name="connsiteY82" fmla="*/ 104394 h 258317"/>
                        <a:gd name="connsiteX83" fmla="*/ 91726 w 717232"/>
                        <a:gd name="connsiteY83" fmla="*/ 60198 h 258317"/>
                        <a:gd name="connsiteX84" fmla="*/ 634460 w 717232"/>
                        <a:gd name="connsiteY84" fmla="*/ 64770 h 258317"/>
                        <a:gd name="connsiteX85" fmla="*/ 643509 w 717232"/>
                        <a:gd name="connsiteY85" fmla="*/ 53435 h 258317"/>
                        <a:gd name="connsiteX86" fmla="*/ 684943 w 717232"/>
                        <a:gd name="connsiteY86" fmla="*/ 83058 h 258317"/>
                        <a:gd name="connsiteX87" fmla="*/ 672465 w 717232"/>
                        <a:gd name="connsiteY87" fmla="*/ 98679 h 258317"/>
                        <a:gd name="connsiteX88" fmla="*/ 634460 w 717232"/>
                        <a:gd name="connsiteY88" fmla="*/ 64770 h 258317"/>
                        <a:gd name="connsiteX89" fmla="*/ 332613 w 717232"/>
                        <a:gd name="connsiteY89" fmla="*/ 92869 h 258317"/>
                        <a:gd name="connsiteX90" fmla="*/ 344043 w 717232"/>
                        <a:gd name="connsiteY90" fmla="*/ 43243 h 258317"/>
                        <a:gd name="connsiteX91" fmla="*/ 362712 w 717232"/>
                        <a:gd name="connsiteY91" fmla="*/ 48482 h 258317"/>
                        <a:gd name="connsiteX92" fmla="*/ 346996 w 717232"/>
                        <a:gd name="connsiteY92" fmla="*/ 96965 h 258317"/>
                        <a:gd name="connsiteX93" fmla="*/ 332518 w 717232"/>
                        <a:gd name="connsiteY93" fmla="*/ 92964 h 258317"/>
                        <a:gd name="connsiteX94" fmla="*/ 125349 w 717232"/>
                        <a:gd name="connsiteY94" fmla="*/ 43434 h 258317"/>
                        <a:gd name="connsiteX95" fmla="*/ 131826 w 717232"/>
                        <a:gd name="connsiteY95" fmla="*/ 40767 h 258317"/>
                        <a:gd name="connsiteX96" fmla="*/ 144113 w 717232"/>
                        <a:gd name="connsiteY96" fmla="*/ 36671 h 258317"/>
                        <a:gd name="connsiteX97" fmla="*/ 158782 w 717232"/>
                        <a:gd name="connsiteY97" fmla="*/ 85439 h 258317"/>
                        <a:gd name="connsiteX98" fmla="*/ 150114 w 717232"/>
                        <a:gd name="connsiteY98" fmla="*/ 88297 h 258317"/>
                        <a:gd name="connsiteX99" fmla="*/ 145161 w 717232"/>
                        <a:gd name="connsiteY99" fmla="*/ 90297 h 258317"/>
                        <a:gd name="connsiteX100" fmla="*/ 125254 w 717232"/>
                        <a:gd name="connsiteY100" fmla="*/ 43434 h 258317"/>
                        <a:gd name="connsiteX101" fmla="*/ 299847 w 717232"/>
                        <a:gd name="connsiteY101" fmla="*/ 85153 h 258317"/>
                        <a:gd name="connsiteX102" fmla="*/ 309944 w 717232"/>
                        <a:gd name="connsiteY102" fmla="*/ 35147 h 258317"/>
                        <a:gd name="connsiteX103" fmla="*/ 327565 w 717232"/>
                        <a:gd name="connsiteY103" fmla="*/ 38957 h 258317"/>
                        <a:gd name="connsiteX104" fmla="*/ 315944 w 717232"/>
                        <a:gd name="connsiteY104" fmla="*/ 88582 h 258317"/>
                        <a:gd name="connsiteX105" fmla="*/ 299942 w 717232"/>
                        <a:gd name="connsiteY105" fmla="*/ 85058 h 258317"/>
                        <a:gd name="connsiteX106" fmla="*/ 267748 w 717232"/>
                        <a:gd name="connsiteY106" fmla="*/ 79820 h 258317"/>
                        <a:gd name="connsiteX107" fmla="*/ 274225 w 717232"/>
                        <a:gd name="connsiteY107" fmla="*/ 29242 h 258317"/>
                        <a:gd name="connsiteX108" fmla="*/ 292227 w 717232"/>
                        <a:gd name="connsiteY108" fmla="*/ 31909 h 258317"/>
                        <a:gd name="connsiteX109" fmla="*/ 283750 w 717232"/>
                        <a:gd name="connsiteY109" fmla="*/ 82201 h 258317"/>
                        <a:gd name="connsiteX110" fmla="*/ 267748 w 717232"/>
                        <a:gd name="connsiteY110" fmla="*/ 79820 h 258317"/>
                        <a:gd name="connsiteX111" fmla="*/ 162782 w 717232"/>
                        <a:gd name="connsiteY111" fmla="*/ 31909 h 258317"/>
                        <a:gd name="connsiteX112" fmla="*/ 181642 w 717232"/>
                        <a:gd name="connsiteY112" fmla="*/ 28575 h 258317"/>
                        <a:gd name="connsiteX113" fmla="*/ 188500 w 717232"/>
                        <a:gd name="connsiteY113" fmla="*/ 79057 h 258317"/>
                        <a:gd name="connsiteX114" fmla="*/ 173450 w 717232"/>
                        <a:gd name="connsiteY114" fmla="*/ 81724 h 258317"/>
                        <a:gd name="connsiteX115" fmla="*/ 162687 w 717232"/>
                        <a:gd name="connsiteY115" fmla="*/ 31909 h 258317"/>
                        <a:gd name="connsiteX116" fmla="*/ 235649 w 717232"/>
                        <a:gd name="connsiteY116" fmla="*/ 77057 h 258317"/>
                        <a:gd name="connsiteX117" fmla="*/ 237744 w 717232"/>
                        <a:gd name="connsiteY117" fmla="*/ 26098 h 258317"/>
                        <a:gd name="connsiteX118" fmla="*/ 256127 w 717232"/>
                        <a:gd name="connsiteY118" fmla="*/ 27241 h 258317"/>
                        <a:gd name="connsiteX119" fmla="*/ 251746 w 717232"/>
                        <a:gd name="connsiteY119" fmla="*/ 78010 h 258317"/>
                        <a:gd name="connsiteX120" fmla="*/ 235744 w 717232"/>
                        <a:gd name="connsiteY120" fmla="*/ 76962 h 258317"/>
                        <a:gd name="connsiteX121" fmla="*/ 200501 w 717232"/>
                        <a:gd name="connsiteY121" fmla="*/ 26670 h 258317"/>
                        <a:gd name="connsiteX122" fmla="*/ 219170 w 717232"/>
                        <a:gd name="connsiteY122" fmla="*/ 25908 h 258317"/>
                        <a:gd name="connsiteX123" fmla="*/ 219742 w 717232"/>
                        <a:gd name="connsiteY123" fmla="*/ 76867 h 258317"/>
                        <a:gd name="connsiteX124" fmla="*/ 204025 w 717232"/>
                        <a:gd name="connsiteY124" fmla="*/ 77533 h 258317"/>
                        <a:gd name="connsiteX125" fmla="*/ 200501 w 717232"/>
                        <a:gd name="connsiteY125" fmla="*/ 26670 h 258317"/>
                        <a:gd name="connsiteX126" fmla="*/ 651510 w 717232"/>
                        <a:gd name="connsiteY126" fmla="*/ 41148 h 258317"/>
                        <a:gd name="connsiteX127" fmla="*/ 658178 w 717232"/>
                        <a:gd name="connsiteY127" fmla="*/ 28099 h 258317"/>
                        <a:gd name="connsiteX128" fmla="*/ 704660 w 717232"/>
                        <a:gd name="connsiteY128" fmla="*/ 48958 h 258317"/>
                        <a:gd name="connsiteX129" fmla="*/ 695706 w 717232"/>
                        <a:gd name="connsiteY129" fmla="*/ 66484 h 258317"/>
                        <a:gd name="connsiteX130" fmla="*/ 651510 w 717232"/>
                        <a:gd name="connsiteY130" fmla="*/ 41148 h 258317"/>
                        <a:gd name="connsiteX131" fmla="*/ 663607 w 717232"/>
                        <a:gd name="connsiteY131" fmla="*/ 14288 h 258317"/>
                        <a:gd name="connsiteX132" fmla="*/ 667703 w 717232"/>
                        <a:gd name="connsiteY132" fmla="*/ 0 h 258317"/>
                        <a:gd name="connsiteX133" fmla="*/ 717233 w 717232"/>
                        <a:gd name="connsiteY133" fmla="*/ 11906 h 258317"/>
                        <a:gd name="connsiteX134" fmla="*/ 711803 w 717232"/>
                        <a:gd name="connsiteY134" fmla="*/ 30670 h 258317"/>
                        <a:gd name="connsiteX135" fmla="*/ 663607 w 717232"/>
                        <a:gd name="connsiteY135" fmla="*/ 14288 h 2583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</a:cxnLst>
                      <a:rect l="l" t="t" r="r" b="b"/>
                      <a:pathLst>
                        <a:path w="717232" h="258317">
                          <a:moveTo>
                            <a:pt x="0" y="256889"/>
                          </a:moveTo>
                          <a:cubicBezTo>
                            <a:pt x="0" y="251555"/>
                            <a:pt x="95" y="245936"/>
                            <a:pt x="381" y="240030"/>
                          </a:cubicBezTo>
                          <a:lnTo>
                            <a:pt x="51244" y="242221"/>
                          </a:lnTo>
                          <a:cubicBezTo>
                            <a:pt x="51054" y="247269"/>
                            <a:pt x="50959" y="252222"/>
                            <a:pt x="50959" y="258318"/>
                          </a:cubicBezTo>
                          <a:lnTo>
                            <a:pt x="0" y="256889"/>
                          </a:lnTo>
                          <a:close/>
                          <a:moveTo>
                            <a:pt x="1429" y="222028"/>
                          </a:moveTo>
                          <a:cubicBezTo>
                            <a:pt x="1905" y="216122"/>
                            <a:pt x="2381" y="210122"/>
                            <a:pt x="3048" y="204121"/>
                          </a:cubicBezTo>
                          <a:lnTo>
                            <a:pt x="53721" y="209360"/>
                          </a:lnTo>
                          <a:cubicBezTo>
                            <a:pt x="53150" y="214789"/>
                            <a:pt x="52673" y="220313"/>
                            <a:pt x="52292" y="225838"/>
                          </a:cubicBezTo>
                          <a:lnTo>
                            <a:pt x="1524" y="222028"/>
                          </a:lnTo>
                          <a:close/>
                          <a:moveTo>
                            <a:pt x="5144" y="186214"/>
                          </a:moveTo>
                          <a:cubicBezTo>
                            <a:pt x="6001" y="179927"/>
                            <a:pt x="6858" y="173926"/>
                            <a:pt x="7810" y="168307"/>
                          </a:cubicBezTo>
                          <a:lnTo>
                            <a:pt x="58007" y="176879"/>
                          </a:lnTo>
                          <a:cubicBezTo>
                            <a:pt x="57150" y="181927"/>
                            <a:pt x="56293" y="187357"/>
                            <a:pt x="55531" y="192976"/>
                          </a:cubicBezTo>
                          <a:lnTo>
                            <a:pt x="5048" y="186119"/>
                          </a:lnTo>
                          <a:close/>
                          <a:moveTo>
                            <a:pt x="11525" y="149828"/>
                          </a:moveTo>
                          <a:cubicBezTo>
                            <a:pt x="13240" y="142399"/>
                            <a:pt x="15049" y="136589"/>
                            <a:pt x="17145" y="131731"/>
                          </a:cubicBezTo>
                          <a:cubicBezTo>
                            <a:pt x="17717" y="130397"/>
                            <a:pt x="18383" y="129064"/>
                            <a:pt x="19050" y="127825"/>
                          </a:cubicBezTo>
                          <a:lnTo>
                            <a:pt x="64484" y="150971"/>
                          </a:lnTo>
                          <a:lnTo>
                            <a:pt x="63913" y="152210"/>
                          </a:lnTo>
                          <a:cubicBezTo>
                            <a:pt x="63627" y="152876"/>
                            <a:pt x="62579" y="155448"/>
                            <a:pt x="61151" y="161639"/>
                          </a:cubicBezTo>
                          <a:lnTo>
                            <a:pt x="11525" y="149828"/>
                          </a:lnTo>
                          <a:close/>
                          <a:moveTo>
                            <a:pt x="531209" y="110680"/>
                          </a:moveTo>
                          <a:cubicBezTo>
                            <a:pt x="533972" y="110680"/>
                            <a:pt x="536734" y="110490"/>
                            <a:pt x="539496" y="110299"/>
                          </a:cubicBezTo>
                          <a:cubicBezTo>
                            <a:pt x="541592" y="110109"/>
                            <a:pt x="543687" y="109919"/>
                            <a:pt x="545687" y="109728"/>
                          </a:cubicBezTo>
                          <a:lnTo>
                            <a:pt x="551498" y="160401"/>
                          </a:lnTo>
                          <a:cubicBezTo>
                            <a:pt x="548926" y="160687"/>
                            <a:pt x="546354" y="160972"/>
                            <a:pt x="543687" y="161163"/>
                          </a:cubicBezTo>
                          <a:cubicBezTo>
                            <a:pt x="539591" y="161449"/>
                            <a:pt x="535591" y="161735"/>
                            <a:pt x="531686" y="161735"/>
                          </a:cubicBezTo>
                          <a:lnTo>
                            <a:pt x="531209" y="110776"/>
                          </a:lnTo>
                          <a:close/>
                          <a:moveTo>
                            <a:pt x="491871" y="157544"/>
                          </a:moveTo>
                          <a:lnTo>
                            <a:pt x="502730" y="107728"/>
                          </a:lnTo>
                          <a:cubicBezTo>
                            <a:pt x="507397" y="108775"/>
                            <a:pt x="512159" y="109538"/>
                            <a:pt x="517017" y="110014"/>
                          </a:cubicBezTo>
                          <a:lnTo>
                            <a:pt x="511588" y="160687"/>
                          </a:lnTo>
                          <a:cubicBezTo>
                            <a:pt x="504920" y="159925"/>
                            <a:pt x="498348" y="158877"/>
                            <a:pt x="491871" y="157544"/>
                          </a:cubicBezTo>
                          <a:close/>
                          <a:moveTo>
                            <a:pt x="560261" y="107347"/>
                          </a:moveTo>
                          <a:cubicBezTo>
                            <a:pt x="565118" y="106299"/>
                            <a:pt x="569786" y="105061"/>
                            <a:pt x="574453" y="103537"/>
                          </a:cubicBezTo>
                          <a:lnTo>
                            <a:pt x="589979" y="152114"/>
                          </a:lnTo>
                          <a:cubicBezTo>
                            <a:pt x="583787" y="154115"/>
                            <a:pt x="577406" y="155829"/>
                            <a:pt x="570929" y="157163"/>
                          </a:cubicBezTo>
                          <a:lnTo>
                            <a:pt x="560356" y="107347"/>
                          </a:lnTo>
                          <a:close/>
                          <a:moveTo>
                            <a:pt x="455009" y="146018"/>
                          </a:moveTo>
                          <a:lnTo>
                            <a:pt x="473869" y="98679"/>
                          </a:lnTo>
                          <a:cubicBezTo>
                            <a:pt x="478631" y="100584"/>
                            <a:pt x="483394" y="102298"/>
                            <a:pt x="488347" y="103822"/>
                          </a:cubicBezTo>
                          <a:lnTo>
                            <a:pt x="473012" y="152400"/>
                          </a:lnTo>
                          <a:cubicBezTo>
                            <a:pt x="466915" y="150495"/>
                            <a:pt x="461010" y="148304"/>
                            <a:pt x="455105" y="145923"/>
                          </a:cubicBezTo>
                          <a:close/>
                          <a:moveTo>
                            <a:pt x="587978" y="98393"/>
                          </a:moveTo>
                          <a:cubicBezTo>
                            <a:pt x="592455" y="96393"/>
                            <a:pt x="596741" y="94202"/>
                            <a:pt x="600932" y="91821"/>
                          </a:cubicBezTo>
                          <a:lnTo>
                            <a:pt x="626269" y="136017"/>
                          </a:lnTo>
                          <a:cubicBezTo>
                            <a:pt x="620554" y="139255"/>
                            <a:pt x="614648" y="142303"/>
                            <a:pt x="608457" y="144971"/>
                          </a:cubicBezTo>
                          <a:lnTo>
                            <a:pt x="587978" y="98298"/>
                          </a:lnTo>
                          <a:close/>
                          <a:moveTo>
                            <a:pt x="31147" y="109156"/>
                          </a:moveTo>
                          <a:cubicBezTo>
                            <a:pt x="35243" y="104108"/>
                            <a:pt x="39910" y="98965"/>
                            <a:pt x="45148" y="93917"/>
                          </a:cubicBezTo>
                          <a:lnTo>
                            <a:pt x="80296" y="130778"/>
                          </a:lnTo>
                          <a:cubicBezTo>
                            <a:pt x="76676" y="134207"/>
                            <a:pt x="73533" y="137541"/>
                            <a:pt x="70961" y="140875"/>
                          </a:cubicBezTo>
                          <a:lnTo>
                            <a:pt x="31147" y="109061"/>
                          </a:lnTo>
                          <a:close/>
                          <a:moveTo>
                            <a:pt x="421767" y="130969"/>
                          </a:moveTo>
                          <a:lnTo>
                            <a:pt x="444437" y="85344"/>
                          </a:lnTo>
                          <a:cubicBezTo>
                            <a:pt x="449390" y="87821"/>
                            <a:pt x="454342" y="90202"/>
                            <a:pt x="459296" y="92488"/>
                          </a:cubicBezTo>
                          <a:lnTo>
                            <a:pt x="438055" y="138779"/>
                          </a:lnTo>
                          <a:cubicBezTo>
                            <a:pt x="432625" y="136303"/>
                            <a:pt x="427196" y="133731"/>
                            <a:pt x="421862" y="130969"/>
                          </a:cubicBezTo>
                          <a:close/>
                          <a:moveTo>
                            <a:pt x="613029" y="84011"/>
                          </a:moveTo>
                          <a:cubicBezTo>
                            <a:pt x="616934" y="81153"/>
                            <a:pt x="620649" y="78200"/>
                            <a:pt x="624173" y="74962"/>
                          </a:cubicBezTo>
                          <a:lnTo>
                            <a:pt x="658368" y="112681"/>
                          </a:lnTo>
                          <a:cubicBezTo>
                            <a:pt x="653415" y="117157"/>
                            <a:pt x="648272" y="121348"/>
                            <a:pt x="642842" y="125254"/>
                          </a:cubicBezTo>
                          <a:lnTo>
                            <a:pt x="612934" y="84011"/>
                          </a:lnTo>
                          <a:close/>
                          <a:moveTo>
                            <a:pt x="391001" y="115538"/>
                          </a:moveTo>
                          <a:lnTo>
                            <a:pt x="413671" y="69914"/>
                          </a:lnTo>
                          <a:cubicBezTo>
                            <a:pt x="418910" y="72485"/>
                            <a:pt x="424053" y="75152"/>
                            <a:pt x="429292" y="77819"/>
                          </a:cubicBezTo>
                          <a:lnTo>
                            <a:pt x="406146" y="123158"/>
                          </a:lnTo>
                          <a:cubicBezTo>
                            <a:pt x="401098" y="120587"/>
                            <a:pt x="396050" y="118015"/>
                            <a:pt x="391001" y="115538"/>
                          </a:cubicBezTo>
                          <a:close/>
                          <a:moveTo>
                            <a:pt x="60103" y="81248"/>
                          </a:moveTo>
                          <a:cubicBezTo>
                            <a:pt x="65151" y="77343"/>
                            <a:pt x="70390" y="73628"/>
                            <a:pt x="75724" y="70009"/>
                          </a:cubicBezTo>
                          <a:lnTo>
                            <a:pt x="103823" y="112490"/>
                          </a:lnTo>
                          <a:cubicBezTo>
                            <a:pt x="99631" y="115252"/>
                            <a:pt x="95441" y="118205"/>
                            <a:pt x="91440" y="121348"/>
                          </a:cubicBezTo>
                          <a:lnTo>
                            <a:pt x="60007" y="81248"/>
                          </a:lnTo>
                          <a:close/>
                          <a:moveTo>
                            <a:pt x="361474" y="102108"/>
                          </a:moveTo>
                          <a:lnTo>
                            <a:pt x="380524" y="54864"/>
                          </a:lnTo>
                          <a:cubicBezTo>
                            <a:pt x="386239" y="57150"/>
                            <a:pt x="391859" y="59627"/>
                            <a:pt x="397478" y="62198"/>
                          </a:cubicBezTo>
                          <a:lnTo>
                            <a:pt x="376142" y="108490"/>
                          </a:lnTo>
                          <a:cubicBezTo>
                            <a:pt x="371285" y="106204"/>
                            <a:pt x="366427" y="104108"/>
                            <a:pt x="361474" y="102108"/>
                          </a:cubicBezTo>
                          <a:close/>
                          <a:moveTo>
                            <a:pt x="91726" y="60198"/>
                          </a:moveTo>
                          <a:cubicBezTo>
                            <a:pt x="97346" y="56959"/>
                            <a:pt x="102870" y="54007"/>
                            <a:pt x="108204" y="51340"/>
                          </a:cubicBezTo>
                          <a:lnTo>
                            <a:pt x="130969" y="96965"/>
                          </a:lnTo>
                          <a:cubicBezTo>
                            <a:pt x="126492" y="99250"/>
                            <a:pt x="121825" y="101727"/>
                            <a:pt x="117157" y="104394"/>
                          </a:cubicBezTo>
                          <a:lnTo>
                            <a:pt x="91726" y="60198"/>
                          </a:lnTo>
                          <a:close/>
                          <a:moveTo>
                            <a:pt x="634460" y="64770"/>
                          </a:moveTo>
                          <a:cubicBezTo>
                            <a:pt x="637604" y="61151"/>
                            <a:pt x="640652" y="57436"/>
                            <a:pt x="643509" y="53435"/>
                          </a:cubicBezTo>
                          <a:lnTo>
                            <a:pt x="684943" y="83058"/>
                          </a:lnTo>
                          <a:cubicBezTo>
                            <a:pt x="681038" y="88487"/>
                            <a:pt x="676942" y="93726"/>
                            <a:pt x="672465" y="98679"/>
                          </a:cubicBezTo>
                          <a:lnTo>
                            <a:pt x="634460" y="64770"/>
                          </a:lnTo>
                          <a:close/>
                          <a:moveTo>
                            <a:pt x="332613" y="92869"/>
                          </a:moveTo>
                          <a:lnTo>
                            <a:pt x="344043" y="43243"/>
                          </a:lnTo>
                          <a:cubicBezTo>
                            <a:pt x="350425" y="44672"/>
                            <a:pt x="356616" y="46482"/>
                            <a:pt x="362712" y="48482"/>
                          </a:cubicBezTo>
                          <a:lnTo>
                            <a:pt x="346996" y="96965"/>
                          </a:lnTo>
                          <a:cubicBezTo>
                            <a:pt x="342233" y="95441"/>
                            <a:pt x="337471" y="94107"/>
                            <a:pt x="332518" y="92964"/>
                          </a:cubicBezTo>
                          <a:close/>
                          <a:moveTo>
                            <a:pt x="125349" y="43434"/>
                          </a:moveTo>
                          <a:lnTo>
                            <a:pt x="131826" y="40767"/>
                          </a:lnTo>
                          <a:cubicBezTo>
                            <a:pt x="135826" y="39243"/>
                            <a:pt x="140018" y="37909"/>
                            <a:pt x="144113" y="36671"/>
                          </a:cubicBezTo>
                          <a:lnTo>
                            <a:pt x="158782" y="85439"/>
                          </a:lnTo>
                          <a:cubicBezTo>
                            <a:pt x="155639" y="86392"/>
                            <a:pt x="152495" y="87440"/>
                            <a:pt x="150114" y="88297"/>
                          </a:cubicBezTo>
                          <a:lnTo>
                            <a:pt x="145161" y="90297"/>
                          </a:lnTo>
                          <a:lnTo>
                            <a:pt x="125254" y="43434"/>
                          </a:lnTo>
                          <a:close/>
                          <a:moveTo>
                            <a:pt x="299847" y="85153"/>
                          </a:moveTo>
                          <a:lnTo>
                            <a:pt x="309944" y="35147"/>
                          </a:lnTo>
                          <a:cubicBezTo>
                            <a:pt x="315849" y="36385"/>
                            <a:pt x="321755" y="37624"/>
                            <a:pt x="327565" y="38957"/>
                          </a:cubicBezTo>
                          <a:lnTo>
                            <a:pt x="315944" y="88582"/>
                          </a:lnTo>
                          <a:cubicBezTo>
                            <a:pt x="310706" y="87344"/>
                            <a:pt x="305372" y="86201"/>
                            <a:pt x="299942" y="85058"/>
                          </a:cubicBezTo>
                          <a:close/>
                          <a:moveTo>
                            <a:pt x="267748" y="79820"/>
                          </a:moveTo>
                          <a:lnTo>
                            <a:pt x="274225" y="29242"/>
                          </a:lnTo>
                          <a:cubicBezTo>
                            <a:pt x="280225" y="30004"/>
                            <a:pt x="286226" y="30956"/>
                            <a:pt x="292227" y="31909"/>
                          </a:cubicBezTo>
                          <a:lnTo>
                            <a:pt x="283750" y="82201"/>
                          </a:lnTo>
                          <a:cubicBezTo>
                            <a:pt x="278416" y="81344"/>
                            <a:pt x="273082" y="80486"/>
                            <a:pt x="267748" y="79820"/>
                          </a:cubicBezTo>
                          <a:close/>
                          <a:moveTo>
                            <a:pt x="162782" y="31909"/>
                          </a:moveTo>
                          <a:cubicBezTo>
                            <a:pt x="168974" y="30575"/>
                            <a:pt x="175355" y="29432"/>
                            <a:pt x="181642" y="28575"/>
                          </a:cubicBezTo>
                          <a:lnTo>
                            <a:pt x="188500" y="79057"/>
                          </a:lnTo>
                          <a:cubicBezTo>
                            <a:pt x="183451" y="79724"/>
                            <a:pt x="178403" y="80581"/>
                            <a:pt x="173450" y="81724"/>
                          </a:cubicBezTo>
                          <a:lnTo>
                            <a:pt x="162687" y="31909"/>
                          </a:lnTo>
                          <a:close/>
                          <a:moveTo>
                            <a:pt x="235649" y="77057"/>
                          </a:moveTo>
                          <a:lnTo>
                            <a:pt x="237744" y="26098"/>
                          </a:lnTo>
                          <a:cubicBezTo>
                            <a:pt x="243840" y="26384"/>
                            <a:pt x="250031" y="26765"/>
                            <a:pt x="256127" y="27241"/>
                          </a:cubicBezTo>
                          <a:lnTo>
                            <a:pt x="251746" y="78010"/>
                          </a:lnTo>
                          <a:cubicBezTo>
                            <a:pt x="246412" y="77533"/>
                            <a:pt x="241078" y="77248"/>
                            <a:pt x="235744" y="76962"/>
                          </a:cubicBezTo>
                          <a:close/>
                          <a:moveTo>
                            <a:pt x="200501" y="26670"/>
                          </a:moveTo>
                          <a:cubicBezTo>
                            <a:pt x="206693" y="26194"/>
                            <a:pt x="212884" y="26003"/>
                            <a:pt x="219170" y="25908"/>
                          </a:cubicBezTo>
                          <a:lnTo>
                            <a:pt x="219742" y="76867"/>
                          </a:lnTo>
                          <a:cubicBezTo>
                            <a:pt x="214503" y="76867"/>
                            <a:pt x="209264" y="77152"/>
                            <a:pt x="204025" y="77533"/>
                          </a:cubicBezTo>
                          <a:lnTo>
                            <a:pt x="200501" y="26670"/>
                          </a:lnTo>
                          <a:close/>
                          <a:moveTo>
                            <a:pt x="651510" y="41148"/>
                          </a:moveTo>
                          <a:cubicBezTo>
                            <a:pt x="653891" y="36957"/>
                            <a:pt x="656177" y="32576"/>
                            <a:pt x="658178" y="28099"/>
                          </a:cubicBezTo>
                          <a:lnTo>
                            <a:pt x="704660" y="48958"/>
                          </a:lnTo>
                          <a:cubicBezTo>
                            <a:pt x="701993" y="55054"/>
                            <a:pt x="698945" y="60865"/>
                            <a:pt x="695706" y="66484"/>
                          </a:cubicBezTo>
                          <a:lnTo>
                            <a:pt x="651510" y="41148"/>
                          </a:lnTo>
                          <a:close/>
                          <a:moveTo>
                            <a:pt x="663607" y="14288"/>
                          </a:moveTo>
                          <a:cubicBezTo>
                            <a:pt x="665226" y="9620"/>
                            <a:pt x="666560" y="4858"/>
                            <a:pt x="667703" y="0"/>
                          </a:cubicBezTo>
                          <a:lnTo>
                            <a:pt x="717233" y="11906"/>
                          </a:lnTo>
                          <a:cubicBezTo>
                            <a:pt x="715709" y="18383"/>
                            <a:pt x="713899" y="24575"/>
                            <a:pt x="711803" y="30670"/>
                          </a:cubicBezTo>
                          <a:lnTo>
                            <a:pt x="663607" y="14288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366" name="Forma libre: forma 365">
                      <a:extLst>
                        <a:ext uri="{FF2B5EF4-FFF2-40B4-BE49-F238E27FC236}">
                          <a16:creationId xmlns:a16="http://schemas.microsoft.com/office/drawing/2014/main" id="{5F35C7CE-64F5-44D3-A951-8A39DB039A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63527" y="2859690"/>
                      <a:ext cx="51434" cy="16573"/>
                    </a:xfrm>
                    <a:custGeom>
                      <a:avLst/>
                      <a:gdLst>
                        <a:gd name="connsiteX0" fmla="*/ 1715 w 51434"/>
                        <a:gd name="connsiteY0" fmla="*/ 16574 h 16573"/>
                        <a:gd name="connsiteX1" fmla="*/ 51435 w 51434"/>
                        <a:gd name="connsiteY1" fmla="*/ 5429 h 16573"/>
                        <a:gd name="connsiteX2" fmla="*/ 50673 w 51434"/>
                        <a:gd name="connsiteY2" fmla="*/ 0 h 16573"/>
                        <a:gd name="connsiteX3" fmla="*/ 0 w 51434"/>
                        <a:gd name="connsiteY3" fmla="*/ 5144 h 16573"/>
                        <a:gd name="connsiteX4" fmla="*/ 1810 w 51434"/>
                        <a:gd name="connsiteY4" fmla="*/ 16478 h 165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434" h="16573">
                          <a:moveTo>
                            <a:pt x="1715" y="16574"/>
                          </a:moveTo>
                          <a:lnTo>
                            <a:pt x="51435" y="5429"/>
                          </a:lnTo>
                          <a:cubicBezTo>
                            <a:pt x="51054" y="3905"/>
                            <a:pt x="50864" y="2096"/>
                            <a:pt x="50673" y="0"/>
                          </a:cubicBezTo>
                          <a:lnTo>
                            <a:pt x="0" y="5144"/>
                          </a:lnTo>
                          <a:cubicBezTo>
                            <a:pt x="476" y="9430"/>
                            <a:pt x="1048" y="13240"/>
                            <a:pt x="1810" y="16478"/>
                          </a:cubicBez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</p:grpSp>
              <p:sp>
                <p:nvSpPr>
                  <p:cNvPr id="352" name="Forma libre: forma 351">
                    <a:extLst>
                      <a:ext uri="{FF2B5EF4-FFF2-40B4-BE49-F238E27FC236}">
                        <a16:creationId xmlns:a16="http://schemas.microsoft.com/office/drawing/2014/main" id="{93B58EF6-4822-4F14-A88A-3A9193CC602C}"/>
                      </a:ext>
                    </a:extLst>
                  </p:cNvPr>
                  <p:cNvSpPr/>
                  <p:nvPr/>
                </p:nvSpPr>
                <p:spPr>
                  <a:xfrm>
                    <a:off x="1341372" y="1612499"/>
                    <a:ext cx="151580" cy="151563"/>
                  </a:xfrm>
                  <a:custGeom>
                    <a:avLst/>
                    <a:gdLst>
                      <a:gd name="connsiteX0" fmla="*/ 16754 w 170973"/>
                      <a:gd name="connsiteY0" fmla="*/ 136245 h 170954"/>
                      <a:gd name="connsiteX1" fmla="*/ 136293 w 170973"/>
                      <a:gd name="connsiteY1" fmla="*/ 154248 h 170954"/>
                      <a:gd name="connsiteX2" fmla="*/ 154295 w 170973"/>
                      <a:gd name="connsiteY2" fmla="*/ 34709 h 170954"/>
                      <a:gd name="connsiteX3" fmla="*/ 34661 w 170973"/>
                      <a:gd name="connsiteY3" fmla="*/ 16707 h 170954"/>
                      <a:gd name="connsiteX4" fmla="*/ 16754 w 170973"/>
                      <a:gd name="connsiteY4" fmla="*/ 136245 h 170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0973" h="170954">
                        <a:moveTo>
                          <a:pt x="16754" y="136245"/>
                        </a:moveTo>
                        <a:cubicBezTo>
                          <a:pt x="44757" y="174250"/>
                          <a:pt x="98383" y="182251"/>
                          <a:pt x="136293" y="154248"/>
                        </a:cubicBezTo>
                        <a:cubicBezTo>
                          <a:pt x="174202" y="126244"/>
                          <a:pt x="182298" y="72714"/>
                          <a:pt x="154295" y="34709"/>
                        </a:cubicBezTo>
                        <a:cubicBezTo>
                          <a:pt x="126291" y="-3296"/>
                          <a:pt x="72666" y="-11297"/>
                          <a:pt x="34661" y="16707"/>
                        </a:cubicBezTo>
                        <a:cubicBezTo>
                          <a:pt x="-3249" y="44710"/>
                          <a:pt x="-11345" y="98241"/>
                          <a:pt x="16754" y="136245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53" name="Forma libre: forma 352">
                    <a:extLst>
                      <a:ext uri="{FF2B5EF4-FFF2-40B4-BE49-F238E27FC236}">
                        <a16:creationId xmlns:a16="http://schemas.microsoft.com/office/drawing/2014/main" id="{F2338CFE-F622-492D-84CF-3D2572D37279}"/>
                      </a:ext>
                    </a:extLst>
                  </p:cNvPr>
                  <p:cNvSpPr/>
                  <p:nvPr/>
                </p:nvSpPr>
                <p:spPr>
                  <a:xfrm>
                    <a:off x="1362019" y="1633205"/>
                    <a:ext cx="110335" cy="110250"/>
                  </a:xfrm>
                  <a:custGeom>
                    <a:avLst/>
                    <a:gdLst>
                      <a:gd name="connsiteX0" fmla="*/ 12134 w 124451"/>
                      <a:gd name="connsiteY0" fmla="*/ 99077 h 124355"/>
                      <a:gd name="connsiteX1" fmla="*/ 99193 w 124451"/>
                      <a:gd name="connsiteY1" fmla="*/ 112222 h 124355"/>
                      <a:gd name="connsiteX2" fmla="*/ 112242 w 124451"/>
                      <a:gd name="connsiteY2" fmla="*/ 25258 h 124355"/>
                      <a:gd name="connsiteX3" fmla="*/ 25279 w 124451"/>
                      <a:gd name="connsiteY3" fmla="*/ 12209 h 124355"/>
                      <a:gd name="connsiteX4" fmla="*/ 12134 w 124451"/>
                      <a:gd name="connsiteY4" fmla="*/ 99172 h 124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4451" h="124355">
                        <a:moveTo>
                          <a:pt x="12134" y="99077"/>
                        </a:moveTo>
                        <a:cubicBezTo>
                          <a:pt x="32613" y="126700"/>
                          <a:pt x="71475" y="132605"/>
                          <a:pt x="99193" y="112222"/>
                        </a:cubicBezTo>
                        <a:cubicBezTo>
                          <a:pt x="126815" y="91838"/>
                          <a:pt x="132721" y="52881"/>
                          <a:pt x="112242" y="25258"/>
                        </a:cubicBezTo>
                        <a:cubicBezTo>
                          <a:pt x="91859" y="-2364"/>
                          <a:pt x="52901" y="-8270"/>
                          <a:pt x="25279" y="12209"/>
                        </a:cubicBezTo>
                        <a:cubicBezTo>
                          <a:pt x="-2344" y="32593"/>
                          <a:pt x="-8249" y="71550"/>
                          <a:pt x="12134" y="99172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54" name="Forma libre: forma 353">
                    <a:extLst>
                      <a:ext uri="{FF2B5EF4-FFF2-40B4-BE49-F238E27FC236}">
                        <a16:creationId xmlns:a16="http://schemas.microsoft.com/office/drawing/2014/main" id="{85A92239-8E5A-4C53-BA06-FBD644FD3A77}"/>
                      </a:ext>
                    </a:extLst>
                  </p:cNvPr>
                  <p:cNvSpPr/>
                  <p:nvPr/>
                </p:nvSpPr>
                <p:spPr>
                  <a:xfrm>
                    <a:off x="1378055" y="1649071"/>
                    <a:ext cx="78365" cy="78347"/>
                  </a:xfrm>
                  <a:custGeom>
                    <a:avLst/>
                    <a:gdLst>
                      <a:gd name="connsiteX0" fmla="*/ 8620 w 88391"/>
                      <a:gd name="connsiteY0" fmla="*/ 70417 h 88371"/>
                      <a:gd name="connsiteX1" fmla="*/ 70437 w 88391"/>
                      <a:gd name="connsiteY1" fmla="*/ 79751 h 88371"/>
                      <a:gd name="connsiteX2" fmla="*/ 79772 w 88391"/>
                      <a:gd name="connsiteY2" fmla="*/ 17934 h 88371"/>
                      <a:gd name="connsiteX3" fmla="*/ 17954 w 88391"/>
                      <a:gd name="connsiteY3" fmla="*/ 8695 h 88371"/>
                      <a:gd name="connsiteX4" fmla="*/ 8620 w 88391"/>
                      <a:gd name="connsiteY4" fmla="*/ 70417 h 883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391" h="88371">
                        <a:moveTo>
                          <a:pt x="8620" y="70417"/>
                        </a:moveTo>
                        <a:cubicBezTo>
                          <a:pt x="23098" y="90038"/>
                          <a:pt x="50816" y="94229"/>
                          <a:pt x="70437" y="79751"/>
                        </a:cubicBezTo>
                        <a:cubicBezTo>
                          <a:pt x="90059" y="65273"/>
                          <a:pt x="94250" y="37556"/>
                          <a:pt x="79772" y="17934"/>
                        </a:cubicBezTo>
                        <a:cubicBezTo>
                          <a:pt x="65294" y="-1687"/>
                          <a:pt x="37576" y="-5878"/>
                          <a:pt x="17954" y="8695"/>
                        </a:cubicBezTo>
                        <a:cubicBezTo>
                          <a:pt x="-1667" y="23173"/>
                          <a:pt x="-5858" y="50891"/>
                          <a:pt x="8620" y="70417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55" name="Forma libre: forma 354">
                    <a:extLst>
                      <a:ext uri="{FF2B5EF4-FFF2-40B4-BE49-F238E27FC236}">
                        <a16:creationId xmlns:a16="http://schemas.microsoft.com/office/drawing/2014/main" id="{0F945546-216D-40D7-877F-A4D8F58FB204}"/>
                      </a:ext>
                    </a:extLst>
                  </p:cNvPr>
                  <p:cNvSpPr/>
                  <p:nvPr/>
                </p:nvSpPr>
                <p:spPr>
                  <a:xfrm>
                    <a:off x="790183" y="2023700"/>
                    <a:ext cx="142038" cy="155296"/>
                  </a:xfrm>
                  <a:custGeom>
                    <a:avLst/>
                    <a:gdLst>
                      <a:gd name="connsiteX0" fmla="*/ 101632 w 160210"/>
                      <a:gd name="connsiteY0" fmla="*/ 175165 h 175164"/>
                      <a:gd name="connsiteX1" fmla="*/ 160210 w 160210"/>
                      <a:gd name="connsiteY1" fmla="*/ 112871 h 175164"/>
                      <a:gd name="connsiteX2" fmla="*/ 76867 w 160210"/>
                      <a:gd name="connsiteY2" fmla="*/ 0 h 175164"/>
                      <a:gd name="connsiteX3" fmla="*/ 0 w 160210"/>
                      <a:gd name="connsiteY3" fmla="*/ 37624 h 175164"/>
                      <a:gd name="connsiteX4" fmla="*/ 101632 w 160210"/>
                      <a:gd name="connsiteY4" fmla="*/ 175165 h 1751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0210" h="175164">
                        <a:moveTo>
                          <a:pt x="101632" y="175165"/>
                        </a:moveTo>
                        <a:lnTo>
                          <a:pt x="160210" y="112871"/>
                        </a:lnTo>
                        <a:lnTo>
                          <a:pt x="76867" y="0"/>
                        </a:lnTo>
                        <a:lnTo>
                          <a:pt x="0" y="37624"/>
                        </a:lnTo>
                        <a:lnTo>
                          <a:pt x="101632" y="175165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56" name="Forma libre: forma 355">
                    <a:extLst>
                      <a:ext uri="{FF2B5EF4-FFF2-40B4-BE49-F238E27FC236}">
                        <a16:creationId xmlns:a16="http://schemas.microsoft.com/office/drawing/2014/main" id="{8409D926-8AAF-4AE8-ACA2-EFCDA57131AE}"/>
                      </a:ext>
                    </a:extLst>
                  </p:cNvPr>
                  <p:cNvSpPr/>
                  <p:nvPr/>
                </p:nvSpPr>
                <p:spPr>
                  <a:xfrm>
                    <a:off x="791196" y="2023699"/>
                    <a:ext cx="101420" cy="90189"/>
                  </a:xfrm>
                  <a:custGeom>
                    <a:avLst/>
                    <a:gdLst>
                      <a:gd name="connsiteX0" fmla="*/ 114395 w 114395"/>
                      <a:gd name="connsiteY0" fmla="*/ 52388 h 101727"/>
                      <a:gd name="connsiteX1" fmla="*/ 47625 w 114395"/>
                      <a:gd name="connsiteY1" fmla="*/ 101727 h 101727"/>
                      <a:gd name="connsiteX2" fmla="*/ 0 w 114395"/>
                      <a:gd name="connsiteY2" fmla="*/ 37148 h 101727"/>
                      <a:gd name="connsiteX3" fmla="*/ 75724 w 114395"/>
                      <a:gd name="connsiteY3" fmla="*/ 0 h 101727"/>
                      <a:gd name="connsiteX4" fmla="*/ 114395 w 114395"/>
                      <a:gd name="connsiteY4" fmla="*/ 52388 h 1017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395" h="101727">
                        <a:moveTo>
                          <a:pt x="114395" y="52388"/>
                        </a:moveTo>
                        <a:lnTo>
                          <a:pt x="47625" y="101727"/>
                        </a:lnTo>
                        <a:lnTo>
                          <a:pt x="0" y="37148"/>
                        </a:lnTo>
                        <a:lnTo>
                          <a:pt x="75724" y="0"/>
                        </a:lnTo>
                        <a:lnTo>
                          <a:pt x="114395" y="52388"/>
                        </a:lnTo>
                        <a:close/>
                      </a:path>
                    </a:pathLst>
                  </a:custGeom>
                  <a:solidFill>
                    <a:srgbClr val="0B2584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57" name="Forma libre: forma 356">
                    <a:extLst>
                      <a:ext uri="{FF2B5EF4-FFF2-40B4-BE49-F238E27FC236}">
                        <a16:creationId xmlns:a16="http://schemas.microsoft.com/office/drawing/2014/main" id="{E83DA787-9815-48A9-B34B-1FE411D957F7}"/>
                      </a:ext>
                    </a:extLst>
                  </p:cNvPr>
                  <p:cNvSpPr/>
                  <p:nvPr/>
                </p:nvSpPr>
                <p:spPr>
                  <a:xfrm>
                    <a:off x="578219" y="2079515"/>
                    <a:ext cx="216941" cy="165852"/>
                  </a:xfrm>
                  <a:custGeom>
                    <a:avLst/>
                    <a:gdLst>
                      <a:gd name="connsiteX0" fmla="*/ 188119 w 244697"/>
                      <a:gd name="connsiteY0" fmla="*/ 95 h 187070"/>
                      <a:gd name="connsiteX1" fmla="*/ 53245 w 244697"/>
                      <a:gd name="connsiteY1" fmla="*/ 0 h 187070"/>
                      <a:gd name="connsiteX2" fmla="*/ 0 w 244697"/>
                      <a:gd name="connsiteY2" fmla="*/ 151257 h 187070"/>
                      <a:gd name="connsiteX3" fmla="*/ 26480 w 244697"/>
                      <a:gd name="connsiteY3" fmla="*/ 187071 h 187070"/>
                      <a:gd name="connsiteX4" fmla="*/ 64961 w 244697"/>
                      <a:gd name="connsiteY4" fmla="*/ 158686 h 187070"/>
                      <a:gd name="connsiteX5" fmla="*/ 41339 w 244697"/>
                      <a:gd name="connsiteY5" fmla="*/ 127730 h 187070"/>
                      <a:gd name="connsiteX6" fmla="*/ 86773 w 244697"/>
                      <a:gd name="connsiteY6" fmla="*/ 56102 h 187070"/>
                      <a:gd name="connsiteX7" fmla="*/ 244697 w 244697"/>
                      <a:gd name="connsiteY7" fmla="*/ 76867 h 187070"/>
                      <a:gd name="connsiteX8" fmla="*/ 188119 w 244697"/>
                      <a:gd name="connsiteY8" fmla="*/ 95 h 1870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44697" h="187070">
                        <a:moveTo>
                          <a:pt x="188119" y="95"/>
                        </a:moveTo>
                        <a:lnTo>
                          <a:pt x="53245" y="0"/>
                        </a:lnTo>
                        <a:lnTo>
                          <a:pt x="0" y="151257"/>
                        </a:lnTo>
                        <a:lnTo>
                          <a:pt x="26480" y="187071"/>
                        </a:lnTo>
                        <a:lnTo>
                          <a:pt x="64961" y="158686"/>
                        </a:lnTo>
                        <a:lnTo>
                          <a:pt x="41339" y="127730"/>
                        </a:lnTo>
                        <a:lnTo>
                          <a:pt x="86773" y="56102"/>
                        </a:lnTo>
                        <a:lnTo>
                          <a:pt x="244697" y="76867"/>
                        </a:lnTo>
                        <a:lnTo>
                          <a:pt x="188119" y="95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58" name="Forma libre: forma 357">
                    <a:extLst>
                      <a:ext uri="{FF2B5EF4-FFF2-40B4-BE49-F238E27FC236}">
                        <a16:creationId xmlns:a16="http://schemas.microsoft.com/office/drawing/2014/main" id="{EB1F320F-BB5E-477A-A5BB-7AC185B03BE4}"/>
                      </a:ext>
                    </a:extLst>
                  </p:cNvPr>
                  <p:cNvSpPr/>
                  <p:nvPr/>
                </p:nvSpPr>
                <p:spPr>
                  <a:xfrm>
                    <a:off x="643578" y="2145975"/>
                    <a:ext cx="200644" cy="187977"/>
                  </a:xfrm>
                  <a:custGeom>
                    <a:avLst/>
                    <a:gdLst>
                      <a:gd name="connsiteX0" fmla="*/ 226314 w 226314"/>
                      <a:gd name="connsiteY0" fmla="*/ 76771 h 212026"/>
                      <a:gd name="connsiteX1" fmla="*/ 186690 w 226314"/>
                      <a:gd name="connsiteY1" fmla="*/ 205645 h 212026"/>
                      <a:gd name="connsiteX2" fmla="*/ 26480 w 226314"/>
                      <a:gd name="connsiteY2" fmla="*/ 212026 h 212026"/>
                      <a:gd name="connsiteX3" fmla="*/ 0 w 226314"/>
                      <a:gd name="connsiteY3" fmla="*/ 176213 h 212026"/>
                      <a:gd name="connsiteX4" fmla="*/ 38481 w 226314"/>
                      <a:gd name="connsiteY4" fmla="*/ 147733 h 212026"/>
                      <a:gd name="connsiteX5" fmla="*/ 61151 w 226314"/>
                      <a:gd name="connsiteY5" fmla="*/ 179451 h 212026"/>
                      <a:gd name="connsiteX6" fmla="*/ 142970 w 226314"/>
                      <a:gd name="connsiteY6" fmla="*/ 157163 h 212026"/>
                      <a:gd name="connsiteX7" fmla="*/ 169640 w 226314"/>
                      <a:gd name="connsiteY7" fmla="*/ 0 h 212026"/>
                      <a:gd name="connsiteX8" fmla="*/ 226314 w 226314"/>
                      <a:gd name="connsiteY8" fmla="*/ 76771 h 2120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26314" h="212026">
                        <a:moveTo>
                          <a:pt x="226314" y="76771"/>
                        </a:moveTo>
                        <a:lnTo>
                          <a:pt x="186690" y="205645"/>
                        </a:lnTo>
                        <a:lnTo>
                          <a:pt x="26480" y="212026"/>
                        </a:lnTo>
                        <a:lnTo>
                          <a:pt x="0" y="176213"/>
                        </a:lnTo>
                        <a:lnTo>
                          <a:pt x="38481" y="147733"/>
                        </a:lnTo>
                        <a:lnTo>
                          <a:pt x="61151" y="179451"/>
                        </a:lnTo>
                        <a:lnTo>
                          <a:pt x="142970" y="157163"/>
                        </a:lnTo>
                        <a:lnTo>
                          <a:pt x="169640" y="0"/>
                        </a:lnTo>
                        <a:lnTo>
                          <a:pt x="226314" y="76771"/>
                        </a:lnTo>
                        <a:close/>
                      </a:path>
                    </a:pathLst>
                  </a:custGeom>
                  <a:solidFill>
                    <a:srgbClr val="FDB0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59" name="Forma libre: forma 358">
                    <a:extLst>
                      <a:ext uri="{FF2B5EF4-FFF2-40B4-BE49-F238E27FC236}">
                        <a16:creationId xmlns:a16="http://schemas.microsoft.com/office/drawing/2014/main" id="{4BBED7E1-E2BD-4C6F-96AD-370113A80416}"/>
                      </a:ext>
                    </a:extLst>
                  </p:cNvPr>
                  <p:cNvSpPr/>
                  <p:nvPr/>
                </p:nvSpPr>
                <p:spPr>
                  <a:xfrm rot="19413598">
                    <a:off x="787822" y="2040820"/>
                    <a:ext cx="74649" cy="169145"/>
                  </a:xfrm>
                  <a:custGeom>
                    <a:avLst/>
                    <a:gdLst>
                      <a:gd name="connsiteX0" fmla="*/ 0 w 84200"/>
                      <a:gd name="connsiteY0" fmla="*/ 0 h 190785"/>
                      <a:gd name="connsiteX1" fmla="*/ 84201 w 84200"/>
                      <a:gd name="connsiteY1" fmla="*/ 0 h 190785"/>
                      <a:gd name="connsiteX2" fmla="*/ 84201 w 84200"/>
                      <a:gd name="connsiteY2" fmla="*/ 190786 h 190785"/>
                      <a:gd name="connsiteX3" fmla="*/ 0 w 84200"/>
                      <a:gd name="connsiteY3" fmla="*/ 190786 h 1907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200" h="190785">
                        <a:moveTo>
                          <a:pt x="0" y="0"/>
                        </a:moveTo>
                        <a:lnTo>
                          <a:pt x="84201" y="0"/>
                        </a:lnTo>
                        <a:lnTo>
                          <a:pt x="84201" y="190786"/>
                        </a:lnTo>
                        <a:lnTo>
                          <a:pt x="0" y="190786"/>
                        </a:ln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60" name="Forma libre: forma 359">
                    <a:extLst>
                      <a:ext uri="{FF2B5EF4-FFF2-40B4-BE49-F238E27FC236}">
                        <a16:creationId xmlns:a16="http://schemas.microsoft.com/office/drawing/2014/main" id="{21E561DC-5EBA-41FD-80EB-1B2AB7388220}"/>
                      </a:ext>
                    </a:extLst>
                  </p:cNvPr>
                  <p:cNvSpPr/>
                  <p:nvPr/>
                </p:nvSpPr>
                <p:spPr>
                  <a:xfrm rot="19414201">
                    <a:off x="762815" y="2049084"/>
                    <a:ext cx="74649" cy="84783"/>
                  </a:xfrm>
                  <a:custGeom>
                    <a:avLst/>
                    <a:gdLst>
                      <a:gd name="connsiteX0" fmla="*/ 0 w 84200"/>
                      <a:gd name="connsiteY0" fmla="*/ 0 h 95630"/>
                      <a:gd name="connsiteX1" fmla="*/ 84201 w 84200"/>
                      <a:gd name="connsiteY1" fmla="*/ 0 h 95630"/>
                      <a:gd name="connsiteX2" fmla="*/ 84201 w 84200"/>
                      <a:gd name="connsiteY2" fmla="*/ 95631 h 95630"/>
                      <a:gd name="connsiteX3" fmla="*/ 0 w 84200"/>
                      <a:gd name="connsiteY3" fmla="*/ 95631 h 95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200" h="95630">
                        <a:moveTo>
                          <a:pt x="0" y="0"/>
                        </a:moveTo>
                        <a:lnTo>
                          <a:pt x="84201" y="0"/>
                        </a:lnTo>
                        <a:lnTo>
                          <a:pt x="84201" y="95631"/>
                        </a:lnTo>
                        <a:lnTo>
                          <a:pt x="0" y="95631"/>
                        </a:lnTo>
                        <a:close/>
                      </a:path>
                    </a:pathLst>
                  </a:custGeom>
                  <a:solidFill>
                    <a:srgbClr val="6774FF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61" name="Forma libre: forma 360">
                    <a:extLst>
                      <a:ext uri="{FF2B5EF4-FFF2-40B4-BE49-F238E27FC236}">
                        <a16:creationId xmlns:a16="http://schemas.microsoft.com/office/drawing/2014/main" id="{6D3B446F-A1B4-427C-9484-7BA1360F9879}"/>
                      </a:ext>
                    </a:extLst>
                  </p:cNvPr>
                  <p:cNvSpPr/>
                  <p:nvPr/>
                </p:nvSpPr>
                <p:spPr>
                  <a:xfrm>
                    <a:off x="750406" y="2117540"/>
                    <a:ext cx="72616" cy="72617"/>
                  </a:xfrm>
                  <a:custGeom>
                    <a:avLst/>
                    <a:gdLst>
                      <a:gd name="connsiteX0" fmla="*/ 8065 w 81907"/>
                      <a:gd name="connsiteY0" fmla="*/ 65311 h 81907"/>
                      <a:gd name="connsiteX1" fmla="*/ 65311 w 81907"/>
                      <a:gd name="connsiteY1" fmla="*/ 73883 h 81907"/>
                      <a:gd name="connsiteX2" fmla="*/ 73883 w 81907"/>
                      <a:gd name="connsiteY2" fmla="*/ 16638 h 81907"/>
                      <a:gd name="connsiteX3" fmla="*/ 16638 w 81907"/>
                      <a:gd name="connsiteY3" fmla="*/ 8065 h 81907"/>
                      <a:gd name="connsiteX4" fmla="*/ 8065 w 81907"/>
                      <a:gd name="connsiteY4" fmla="*/ 65311 h 819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1907" h="81907">
                        <a:moveTo>
                          <a:pt x="8065" y="65311"/>
                        </a:moveTo>
                        <a:cubicBezTo>
                          <a:pt x="21496" y="83503"/>
                          <a:pt x="47118" y="87313"/>
                          <a:pt x="65311" y="73883"/>
                        </a:cubicBezTo>
                        <a:cubicBezTo>
                          <a:pt x="83503" y="60453"/>
                          <a:pt x="87313" y="34831"/>
                          <a:pt x="73883" y="16638"/>
                        </a:cubicBezTo>
                        <a:cubicBezTo>
                          <a:pt x="60453" y="-1555"/>
                          <a:pt x="34831" y="-5460"/>
                          <a:pt x="16638" y="8065"/>
                        </a:cubicBezTo>
                        <a:cubicBezTo>
                          <a:pt x="-1555" y="21496"/>
                          <a:pt x="-5460" y="47118"/>
                          <a:pt x="8065" y="65311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62" name="Forma libre: forma 361">
                    <a:extLst>
                      <a:ext uri="{FF2B5EF4-FFF2-40B4-BE49-F238E27FC236}">
                        <a16:creationId xmlns:a16="http://schemas.microsoft.com/office/drawing/2014/main" id="{D8A8F7C2-3E20-4528-A9B0-94149CE7A796}"/>
                      </a:ext>
                    </a:extLst>
                  </p:cNvPr>
                  <p:cNvSpPr/>
                  <p:nvPr/>
                </p:nvSpPr>
                <p:spPr>
                  <a:xfrm>
                    <a:off x="760328" y="2127480"/>
                    <a:ext cx="52858" cy="52756"/>
                  </a:xfrm>
                  <a:custGeom>
                    <a:avLst/>
                    <a:gdLst>
                      <a:gd name="connsiteX0" fmla="*/ 5839 w 59621"/>
                      <a:gd name="connsiteY0" fmla="*/ 47422 h 59505"/>
                      <a:gd name="connsiteX1" fmla="*/ 47558 w 59621"/>
                      <a:gd name="connsiteY1" fmla="*/ 53708 h 59505"/>
                      <a:gd name="connsiteX2" fmla="*/ 53749 w 59621"/>
                      <a:gd name="connsiteY2" fmla="*/ 12084 h 59505"/>
                      <a:gd name="connsiteX3" fmla="*/ 12125 w 59621"/>
                      <a:gd name="connsiteY3" fmla="*/ 5798 h 59505"/>
                      <a:gd name="connsiteX4" fmla="*/ 5839 w 59621"/>
                      <a:gd name="connsiteY4" fmla="*/ 47422 h 59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621" h="59505">
                        <a:moveTo>
                          <a:pt x="5839" y="47422"/>
                        </a:moveTo>
                        <a:cubicBezTo>
                          <a:pt x="15649" y="60662"/>
                          <a:pt x="34318" y="63424"/>
                          <a:pt x="47558" y="53708"/>
                        </a:cubicBezTo>
                        <a:cubicBezTo>
                          <a:pt x="60798" y="43993"/>
                          <a:pt x="63560" y="25324"/>
                          <a:pt x="53749" y="12084"/>
                        </a:cubicBezTo>
                        <a:cubicBezTo>
                          <a:pt x="43939" y="-1156"/>
                          <a:pt x="25365" y="-3918"/>
                          <a:pt x="12125" y="5798"/>
                        </a:cubicBezTo>
                        <a:cubicBezTo>
                          <a:pt x="-1115" y="15608"/>
                          <a:pt x="-3972" y="34277"/>
                          <a:pt x="5839" y="47422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63" name="Forma libre: forma 362">
                    <a:extLst>
                      <a:ext uri="{FF2B5EF4-FFF2-40B4-BE49-F238E27FC236}">
                        <a16:creationId xmlns:a16="http://schemas.microsoft.com/office/drawing/2014/main" id="{50DB5D99-B1DC-4A05-AC48-CE1BBCA412A0}"/>
                      </a:ext>
                    </a:extLst>
                  </p:cNvPr>
                  <p:cNvSpPr/>
                  <p:nvPr/>
                </p:nvSpPr>
                <p:spPr>
                  <a:xfrm>
                    <a:off x="767914" y="2135009"/>
                    <a:ext cx="37554" cy="37579"/>
                  </a:xfrm>
                  <a:custGeom>
                    <a:avLst/>
                    <a:gdLst>
                      <a:gd name="connsiteX0" fmla="*/ 4178 w 42359"/>
                      <a:gd name="connsiteY0" fmla="*/ 33767 h 42387"/>
                      <a:gd name="connsiteX1" fmla="*/ 33801 w 42359"/>
                      <a:gd name="connsiteY1" fmla="*/ 38243 h 42387"/>
                      <a:gd name="connsiteX2" fmla="*/ 38182 w 42359"/>
                      <a:gd name="connsiteY2" fmla="*/ 8621 h 42387"/>
                      <a:gd name="connsiteX3" fmla="*/ 8559 w 42359"/>
                      <a:gd name="connsiteY3" fmla="*/ 4144 h 42387"/>
                      <a:gd name="connsiteX4" fmla="*/ 4178 w 42359"/>
                      <a:gd name="connsiteY4" fmla="*/ 33767 h 423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359" h="42387">
                        <a:moveTo>
                          <a:pt x="4178" y="33767"/>
                        </a:moveTo>
                        <a:cubicBezTo>
                          <a:pt x="11131" y="43196"/>
                          <a:pt x="24371" y="45197"/>
                          <a:pt x="33801" y="38243"/>
                        </a:cubicBezTo>
                        <a:cubicBezTo>
                          <a:pt x="43230" y="31290"/>
                          <a:pt x="45135" y="18050"/>
                          <a:pt x="38182" y="8621"/>
                        </a:cubicBezTo>
                        <a:cubicBezTo>
                          <a:pt x="31229" y="-809"/>
                          <a:pt x="17989" y="-2809"/>
                          <a:pt x="8559" y="4144"/>
                        </a:cubicBezTo>
                        <a:cubicBezTo>
                          <a:pt x="-870" y="11097"/>
                          <a:pt x="-2775" y="24337"/>
                          <a:pt x="4178" y="33767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  <p:grpSp>
              <p:nvGrpSpPr>
                <p:cNvPr id="329" name="Grupo 328">
                  <a:extLst>
                    <a:ext uri="{FF2B5EF4-FFF2-40B4-BE49-F238E27FC236}">
                      <a16:creationId xmlns:a16="http://schemas.microsoft.com/office/drawing/2014/main" id="{E4DC480A-CAA4-4D2C-AD75-D2E85EE4520A}"/>
                    </a:ext>
                  </a:extLst>
                </p:cNvPr>
                <p:cNvGrpSpPr/>
                <p:nvPr/>
              </p:nvGrpSpPr>
              <p:grpSpPr>
                <a:xfrm>
                  <a:off x="1731251" y="2256349"/>
                  <a:ext cx="484721" cy="1180727"/>
                  <a:chOff x="1731251" y="2256349"/>
                  <a:chExt cx="484721" cy="1180727"/>
                </a:xfrm>
              </p:grpSpPr>
              <p:sp>
                <p:nvSpPr>
                  <p:cNvPr id="330" name="Forma libre: forma 329">
                    <a:extLst>
                      <a:ext uri="{FF2B5EF4-FFF2-40B4-BE49-F238E27FC236}">
                        <a16:creationId xmlns:a16="http://schemas.microsoft.com/office/drawing/2014/main" id="{EBD30102-6CE6-4EB3-ACAA-D242EF5117E9}"/>
                      </a:ext>
                    </a:extLst>
                  </p:cNvPr>
                  <p:cNvSpPr/>
                  <p:nvPr/>
                </p:nvSpPr>
                <p:spPr>
                  <a:xfrm>
                    <a:off x="1731251" y="2654682"/>
                    <a:ext cx="484721" cy="782394"/>
                  </a:xfrm>
                  <a:custGeom>
                    <a:avLst/>
                    <a:gdLst>
                      <a:gd name="connsiteX0" fmla="*/ 286 w 546735"/>
                      <a:gd name="connsiteY0" fmla="*/ 882491 h 882491"/>
                      <a:gd name="connsiteX1" fmla="*/ 0 w 546735"/>
                      <a:gd name="connsiteY1" fmla="*/ 871252 h 882491"/>
                      <a:gd name="connsiteX2" fmla="*/ 0 w 546735"/>
                      <a:gd name="connsiteY2" fmla="*/ 273272 h 882491"/>
                      <a:gd name="connsiteX3" fmla="*/ 273368 w 546735"/>
                      <a:gd name="connsiteY3" fmla="*/ 0 h 882491"/>
                      <a:gd name="connsiteX4" fmla="*/ 546735 w 546735"/>
                      <a:gd name="connsiteY4" fmla="*/ 273272 h 882491"/>
                      <a:gd name="connsiteX5" fmla="*/ 546735 w 546735"/>
                      <a:gd name="connsiteY5" fmla="*/ 871252 h 882491"/>
                      <a:gd name="connsiteX6" fmla="*/ 546449 w 546735"/>
                      <a:gd name="connsiteY6" fmla="*/ 882491 h 882491"/>
                      <a:gd name="connsiteX7" fmla="*/ 381 w 546735"/>
                      <a:gd name="connsiteY7" fmla="*/ 882491 h 8824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46735" h="882491">
                        <a:moveTo>
                          <a:pt x="286" y="882491"/>
                        </a:moveTo>
                        <a:cubicBezTo>
                          <a:pt x="95" y="878777"/>
                          <a:pt x="0" y="874967"/>
                          <a:pt x="0" y="871252"/>
                        </a:cubicBezTo>
                        <a:lnTo>
                          <a:pt x="0" y="273272"/>
                        </a:lnTo>
                        <a:cubicBezTo>
                          <a:pt x="0" y="122301"/>
                          <a:pt x="122396" y="0"/>
                          <a:pt x="273368" y="0"/>
                        </a:cubicBezTo>
                        <a:cubicBezTo>
                          <a:pt x="424339" y="0"/>
                          <a:pt x="546735" y="122396"/>
                          <a:pt x="546735" y="273272"/>
                        </a:cubicBezTo>
                        <a:lnTo>
                          <a:pt x="546735" y="871252"/>
                        </a:lnTo>
                        <a:cubicBezTo>
                          <a:pt x="546735" y="875062"/>
                          <a:pt x="546545" y="878777"/>
                          <a:pt x="546449" y="882491"/>
                        </a:cubicBezTo>
                        <a:lnTo>
                          <a:pt x="381" y="882491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31" name="Forma libre: forma 330">
                    <a:extLst>
                      <a:ext uri="{FF2B5EF4-FFF2-40B4-BE49-F238E27FC236}">
                        <a16:creationId xmlns:a16="http://schemas.microsoft.com/office/drawing/2014/main" id="{7EF64E94-8028-417B-90E8-E021EAD45B96}"/>
                      </a:ext>
                    </a:extLst>
                  </p:cNvPr>
                  <p:cNvSpPr/>
                  <p:nvPr/>
                </p:nvSpPr>
                <p:spPr>
                  <a:xfrm>
                    <a:off x="1798724" y="2256349"/>
                    <a:ext cx="349776" cy="789488"/>
                  </a:xfrm>
                  <a:custGeom>
                    <a:avLst/>
                    <a:gdLst>
                      <a:gd name="connsiteX0" fmla="*/ 0 w 394525"/>
                      <a:gd name="connsiteY0" fmla="*/ 693229 h 890492"/>
                      <a:gd name="connsiteX1" fmla="*/ 197263 w 394525"/>
                      <a:gd name="connsiteY1" fmla="*/ 890492 h 890492"/>
                      <a:gd name="connsiteX2" fmla="*/ 197263 w 394525"/>
                      <a:gd name="connsiteY2" fmla="*/ 890492 h 890492"/>
                      <a:gd name="connsiteX3" fmla="*/ 394525 w 394525"/>
                      <a:gd name="connsiteY3" fmla="*/ 693229 h 890492"/>
                      <a:gd name="connsiteX4" fmla="*/ 394525 w 394525"/>
                      <a:gd name="connsiteY4" fmla="*/ 197263 h 890492"/>
                      <a:gd name="connsiteX5" fmla="*/ 197263 w 394525"/>
                      <a:gd name="connsiteY5" fmla="*/ 0 h 890492"/>
                      <a:gd name="connsiteX6" fmla="*/ 197263 w 394525"/>
                      <a:gd name="connsiteY6" fmla="*/ 0 h 890492"/>
                      <a:gd name="connsiteX7" fmla="*/ 0 w 394525"/>
                      <a:gd name="connsiteY7" fmla="*/ 197263 h 890492"/>
                      <a:gd name="connsiteX8" fmla="*/ 0 w 394525"/>
                      <a:gd name="connsiteY8" fmla="*/ 693229 h 8904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94525" h="890492">
                        <a:moveTo>
                          <a:pt x="0" y="693229"/>
                        </a:moveTo>
                        <a:cubicBezTo>
                          <a:pt x="0" y="802195"/>
                          <a:pt x="88297" y="890492"/>
                          <a:pt x="197263" y="890492"/>
                        </a:cubicBezTo>
                        <a:lnTo>
                          <a:pt x="197263" y="890492"/>
                        </a:lnTo>
                        <a:cubicBezTo>
                          <a:pt x="306229" y="890492"/>
                          <a:pt x="394525" y="802195"/>
                          <a:pt x="394525" y="693229"/>
                        </a:cubicBezTo>
                        <a:lnTo>
                          <a:pt x="394525" y="197263"/>
                        </a:lnTo>
                        <a:cubicBezTo>
                          <a:pt x="394525" y="88297"/>
                          <a:pt x="306229" y="0"/>
                          <a:pt x="197263" y="0"/>
                        </a:cubicBezTo>
                        <a:lnTo>
                          <a:pt x="197263" y="0"/>
                        </a:lnTo>
                        <a:cubicBezTo>
                          <a:pt x="88297" y="0"/>
                          <a:pt x="0" y="88297"/>
                          <a:pt x="0" y="197263"/>
                        </a:cubicBezTo>
                        <a:lnTo>
                          <a:pt x="0" y="693229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32" name="Forma libre: forma 331">
                    <a:extLst>
                      <a:ext uri="{FF2B5EF4-FFF2-40B4-BE49-F238E27FC236}">
                        <a16:creationId xmlns:a16="http://schemas.microsoft.com/office/drawing/2014/main" id="{E6B9165B-C37C-4161-9EA7-48CE5092C568}"/>
                      </a:ext>
                    </a:extLst>
                  </p:cNvPr>
                  <p:cNvSpPr/>
                  <p:nvPr/>
                </p:nvSpPr>
                <p:spPr>
                  <a:xfrm>
                    <a:off x="1798808" y="2320529"/>
                    <a:ext cx="342682" cy="725309"/>
                  </a:xfrm>
                  <a:custGeom>
                    <a:avLst/>
                    <a:gdLst>
                      <a:gd name="connsiteX0" fmla="*/ 44482 w 386524"/>
                      <a:gd name="connsiteY0" fmla="*/ 0 h 818102"/>
                      <a:gd name="connsiteX1" fmla="*/ 36576 w 386524"/>
                      <a:gd name="connsiteY1" fmla="*/ 55054 h 818102"/>
                      <a:gd name="connsiteX2" fmla="*/ 36576 w 386524"/>
                      <a:gd name="connsiteY2" fmla="*/ 551021 h 818102"/>
                      <a:gd name="connsiteX3" fmla="*/ 233839 w 386524"/>
                      <a:gd name="connsiteY3" fmla="*/ 748284 h 818102"/>
                      <a:gd name="connsiteX4" fmla="*/ 386525 w 386524"/>
                      <a:gd name="connsiteY4" fmla="*/ 675894 h 818102"/>
                      <a:gd name="connsiteX5" fmla="*/ 197263 w 386524"/>
                      <a:gd name="connsiteY5" fmla="*/ 818102 h 818102"/>
                      <a:gd name="connsiteX6" fmla="*/ 0 w 386524"/>
                      <a:gd name="connsiteY6" fmla="*/ 620839 h 818102"/>
                      <a:gd name="connsiteX7" fmla="*/ 0 w 386524"/>
                      <a:gd name="connsiteY7" fmla="*/ 124873 h 818102"/>
                      <a:gd name="connsiteX8" fmla="*/ 44577 w 386524"/>
                      <a:gd name="connsiteY8" fmla="*/ 95 h 8181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86524" h="818102">
                        <a:moveTo>
                          <a:pt x="44482" y="0"/>
                        </a:moveTo>
                        <a:cubicBezTo>
                          <a:pt x="39433" y="17526"/>
                          <a:pt x="36576" y="35909"/>
                          <a:pt x="36576" y="55054"/>
                        </a:cubicBezTo>
                        <a:lnTo>
                          <a:pt x="36576" y="551021"/>
                        </a:lnTo>
                        <a:cubicBezTo>
                          <a:pt x="36576" y="659987"/>
                          <a:pt x="124873" y="748284"/>
                          <a:pt x="233839" y="748284"/>
                        </a:cubicBezTo>
                        <a:cubicBezTo>
                          <a:pt x="295370" y="748284"/>
                          <a:pt x="350330" y="720090"/>
                          <a:pt x="386525" y="675894"/>
                        </a:cubicBezTo>
                        <a:cubicBezTo>
                          <a:pt x="362712" y="758000"/>
                          <a:pt x="286988" y="818102"/>
                          <a:pt x="197263" y="818102"/>
                        </a:cubicBezTo>
                        <a:cubicBezTo>
                          <a:pt x="88297" y="818102"/>
                          <a:pt x="0" y="729805"/>
                          <a:pt x="0" y="620839"/>
                        </a:cubicBezTo>
                        <a:lnTo>
                          <a:pt x="0" y="124873"/>
                        </a:lnTo>
                        <a:cubicBezTo>
                          <a:pt x="0" y="77533"/>
                          <a:pt x="16764" y="34100"/>
                          <a:pt x="44577" y="95"/>
                        </a:cubicBezTo>
                        <a:close/>
                      </a:path>
                    </a:pathLst>
                  </a:custGeom>
                  <a:solidFill>
                    <a:srgbClr val="0B2584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33" name="Forma libre: forma 332">
                    <a:extLst>
                      <a:ext uri="{FF2B5EF4-FFF2-40B4-BE49-F238E27FC236}">
                        <a16:creationId xmlns:a16="http://schemas.microsoft.com/office/drawing/2014/main" id="{CD4DAD4A-7922-4137-8A6D-0366F0F98027}"/>
                      </a:ext>
                    </a:extLst>
                  </p:cNvPr>
                  <p:cNvSpPr/>
                  <p:nvPr/>
                </p:nvSpPr>
                <p:spPr>
                  <a:xfrm>
                    <a:off x="1850320" y="2740733"/>
                    <a:ext cx="246582" cy="246582"/>
                  </a:xfrm>
                  <a:custGeom>
                    <a:avLst/>
                    <a:gdLst>
                      <a:gd name="connsiteX0" fmla="*/ 0 w 278129"/>
                      <a:gd name="connsiteY0" fmla="*/ 139065 h 278129"/>
                      <a:gd name="connsiteX1" fmla="*/ 139065 w 278129"/>
                      <a:gd name="connsiteY1" fmla="*/ 278130 h 278129"/>
                      <a:gd name="connsiteX2" fmla="*/ 278130 w 278129"/>
                      <a:gd name="connsiteY2" fmla="*/ 139065 h 278129"/>
                      <a:gd name="connsiteX3" fmla="*/ 139065 w 278129"/>
                      <a:gd name="connsiteY3" fmla="*/ 0 h 278129"/>
                      <a:gd name="connsiteX4" fmla="*/ 0 w 278129"/>
                      <a:gd name="connsiteY4" fmla="*/ 139065 h 2781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129" h="278129">
                        <a:moveTo>
                          <a:pt x="0" y="139065"/>
                        </a:moveTo>
                        <a:cubicBezTo>
                          <a:pt x="0" y="215837"/>
                          <a:pt x="62293" y="278130"/>
                          <a:pt x="139065" y="278130"/>
                        </a:cubicBezTo>
                        <a:cubicBezTo>
                          <a:pt x="215837" y="278130"/>
                          <a:pt x="278130" y="215932"/>
                          <a:pt x="278130" y="139065"/>
                        </a:cubicBezTo>
                        <a:cubicBezTo>
                          <a:pt x="278130" y="62198"/>
                          <a:pt x="215837" y="0"/>
                          <a:pt x="139065" y="0"/>
                        </a:cubicBezTo>
                        <a:cubicBezTo>
                          <a:pt x="62293" y="0"/>
                          <a:pt x="0" y="62198"/>
                          <a:pt x="0" y="139065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34" name="Forma libre: forma 333">
                    <a:extLst>
                      <a:ext uri="{FF2B5EF4-FFF2-40B4-BE49-F238E27FC236}">
                        <a16:creationId xmlns:a16="http://schemas.microsoft.com/office/drawing/2014/main" id="{A89ED8AB-0843-4411-9B16-9A08C1D4A628}"/>
                      </a:ext>
                    </a:extLst>
                  </p:cNvPr>
                  <p:cNvSpPr/>
                  <p:nvPr/>
                </p:nvSpPr>
                <p:spPr>
                  <a:xfrm>
                    <a:off x="1883930" y="2774342"/>
                    <a:ext cx="179364" cy="179363"/>
                  </a:xfrm>
                  <a:custGeom>
                    <a:avLst/>
                    <a:gdLst>
                      <a:gd name="connsiteX0" fmla="*/ 0 w 202311"/>
                      <a:gd name="connsiteY0" fmla="*/ 101155 h 202310"/>
                      <a:gd name="connsiteX1" fmla="*/ 101156 w 202311"/>
                      <a:gd name="connsiteY1" fmla="*/ 202311 h 202310"/>
                      <a:gd name="connsiteX2" fmla="*/ 202311 w 202311"/>
                      <a:gd name="connsiteY2" fmla="*/ 101155 h 202310"/>
                      <a:gd name="connsiteX3" fmla="*/ 101156 w 202311"/>
                      <a:gd name="connsiteY3" fmla="*/ 0 h 202310"/>
                      <a:gd name="connsiteX4" fmla="*/ 0 w 202311"/>
                      <a:gd name="connsiteY4" fmla="*/ 101155 h 2023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2311" h="202310">
                        <a:moveTo>
                          <a:pt x="0" y="101155"/>
                        </a:moveTo>
                        <a:cubicBezTo>
                          <a:pt x="0" y="157067"/>
                          <a:pt x="45339" y="202311"/>
                          <a:pt x="101156" y="202311"/>
                        </a:cubicBezTo>
                        <a:cubicBezTo>
                          <a:pt x="156972" y="202311"/>
                          <a:pt x="202311" y="156972"/>
                          <a:pt x="202311" y="101155"/>
                        </a:cubicBezTo>
                        <a:cubicBezTo>
                          <a:pt x="202311" y="45339"/>
                          <a:pt x="156972" y="0"/>
                          <a:pt x="101156" y="0"/>
                        </a:cubicBezTo>
                        <a:cubicBezTo>
                          <a:pt x="45339" y="0"/>
                          <a:pt x="0" y="45339"/>
                          <a:pt x="0" y="10115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35" name="Forma libre: forma 334">
                    <a:extLst>
                      <a:ext uri="{FF2B5EF4-FFF2-40B4-BE49-F238E27FC236}">
                        <a16:creationId xmlns:a16="http://schemas.microsoft.com/office/drawing/2014/main" id="{6881E72B-95AF-4ED0-9FAA-FFE3FEC6DB49}"/>
                      </a:ext>
                    </a:extLst>
                  </p:cNvPr>
                  <p:cNvSpPr/>
                  <p:nvPr/>
                </p:nvSpPr>
                <p:spPr>
                  <a:xfrm>
                    <a:off x="1909939" y="2800352"/>
                    <a:ext cx="127429" cy="127345"/>
                  </a:xfrm>
                  <a:custGeom>
                    <a:avLst/>
                    <a:gdLst>
                      <a:gd name="connsiteX0" fmla="*/ 0 w 143732"/>
                      <a:gd name="connsiteY0" fmla="*/ 71819 h 143637"/>
                      <a:gd name="connsiteX1" fmla="*/ 71819 w 143732"/>
                      <a:gd name="connsiteY1" fmla="*/ 143637 h 143637"/>
                      <a:gd name="connsiteX2" fmla="*/ 143732 w 143732"/>
                      <a:gd name="connsiteY2" fmla="*/ 71819 h 143637"/>
                      <a:gd name="connsiteX3" fmla="*/ 71819 w 143732"/>
                      <a:gd name="connsiteY3" fmla="*/ 0 h 143637"/>
                      <a:gd name="connsiteX4" fmla="*/ 0 w 143732"/>
                      <a:gd name="connsiteY4" fmla="*/ 71819 h 1436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732" h="143637">
                        <a:moveTo>
                          <a:pt x="0" y="71819"/>
                        </a:moveTo>
                        <a:cubicBezTo>
                          <a:pt x="0" y="111538"/>
                          <a:pt x="32195" y="143637"/>
                          <a:pt x="71819" y="143637"/>
                        </a:cubicBezTo>
                        <a:cubicBezTo>
                          <a:pt x="111442" y="143637"/>
                          <a:pt x="143732" y="111443"/>
                          <a:pt x="143732" y="71819"/>
                        </a:cubicBezTo>
                        <a:cubicBezTo>
                          <a:pt x="143732" y="32195"/>
                          <a:pt x="111538" y="0"/>
                          <a:pt x="71819" y="0"/>
                        </a:cubicBezTo>
                        <a:cubicBezTo>
                          <a:pt x="32099" y="0"/>
                          <a:pt x="0" y="32195"/>
                          <a:pt x="0" y="71819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36" name="Forma libre: forma 335">
                    <a:extLst>
                      <a:ext uri="{FF2B5EF4-FFF2-40B4-BE49-F238E27FC236}">
                        <a16:creationId xmlns:a16="http://schemas.microsoft.com/office/drawing/2014/main" id="{7FB90AA1-E5FA-4D74-B596-8B84145BCADB}"/>
                      </a:ext>
                    </a:extLst>
                  </p:cNvPr>
                  <p:cNvSpPr/>
                  <p:nvPr/>
                </p:nvSpPr>
                <p:spPr>
                  <a:xfrm>
                    <a:off x="1731251" y="2865205"/>
                    <a:ext cx="312282" cy="571870"/>
                  </a:xfrm>
                  <a:custGeom>
                    <a:avLst/>
                    <a:gdLst>
                      <a:gd name="connsiteX0" fmla="*/ 352235 w 352234"/>
                      <a:gd name="connsiteY0" fmla="*/ 592074 h 645033"/>
                      <a:gd name="connsiteX1" fmla="*/ 352235 w 352234"/>
                      <a:gd name="connsiteY1" fmla="*/ 645033 h 645033"/>
                      <a:gd name="connsiteX2" fmla="*/ 286 w 352234"/>
                      <a:gd name="connsiteY2" fmla="*/ 645033 h 645033"/>
                      <a:gd name="connsiteX3" fmla="*/ 0 w 352234"/>
                      <a:gd name="connsiteY3" fmla="*/ 633793 h 645033"/>
                      <a:gd name="connsiteX4" fmla="*/ 0 w 352234"/>
                      <a:gd name="connsiteY4" fmla="*/ 35814 h 645033"/>
                      <a:gd name="connsiteX5" fmla="*/ 2667 w 352234"/>
                      <a:gd name="connsiteY5" fmla="*/ 0 h 645033"/>
                      <a:gd name="connsiteX6" fmla="*/ 352235 w 352234"/>
                      <a:gd name="connsiteY6" fmla="*/ 592169 h 645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2234" h="645033">
                        <a:moveTo>
                          <a:pt x="352235" y="592074"/>
                        </a:moveTo>
                        <a:lnTo>
                          <a:pt x="352235" y="645033"/>
                        </a:lnTo>
                        <a:lnTo>
                          <a:pt x="286" y="645033"/>
                        </a:lnTo>
                        <a:cubicBezTo>
                          <a:pt x="95" y="641318"/>
                          <a:pt x="0" y="637508"/>
                          <a:pt x="0" y="633793"/>
                        </a:cubicBezTo>
                        <a:lnTo>
                          <a:pt x="0" y="35814"/>
                        </a:lnTo>
                        <a:cubicBezTo>
                          <a:pt x="0" y="23622"/>
                          <a:pt x="1048" y="11716"/>
                          <a:pt x="2667" y="0"/>
                        </a:cubicBezTo>
                        <a:cubicBezTo>
                          <a:pt x="4572" y="25527"/>
                          <a:pt x="46292" y="543211"/>
                          <a:pt x="352235" y="592169"/>
                        </a:cubicBez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37" name="Forma libre: forma 336">
                    <a:extLst>
                      <a:ext uri="{FF2B5EF4-FFF2-40B4-BE49-F238E27FC236}">
                        <a16:creationId xmlns:a16="http://schemas.microsoft.com/office/drawing/2014/main" id="{9F75DA49-BB22-4865-B7A5-70D334CE0C2C}"/>
                      </a:ext>
                    </a:extLst>
                  </p:cNvPr>
                  <p:cNvSpPr/>
                  <p:nvPr/>
                </p:nvSpPr>
                <p:spPr>
                  <a:xfrm>
                    <a:off x="1904787" y="2390448"/>
                    <a:ext cx="137647" cy="137647"/>
                  </a:xfrm>
                  <a:custGeom>
                    <a:avLst/>
                    <a:gdLst>
                      <a:gd name="connsiteX0" fmla="*/ 0 w 155257"/>
                      <a:gd name="connsiteY0" fmla="*/ 77629 h 155257"/>
                      <a:gd name="connsiteX1" fmla="*/ 77629 w 155257"/>
                      <a:gd name="connsiteY1" fmla="*/ 155258 h 155257"/>
                      <a:gd name="connsiteX2" fmla="*/ 155258 w 155257"/>
                      <a:gd name="connsiteY2" fmla="*/ 77629 h 155257"/>
                      <a:gd name="connsiteX3" fmla="*/ 77629 w 155257"/>
                      <a:gd name="connsiteY3" fmla="*/ 0 h 155257"/>
                      <a:gd name="connsiteX4" fmla="*/ 0 w 155257"/>
                      <a:gd name="connsiteY4" fmla="*/ 77629 h 1552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5257" h="155257">
                        <a:moveTo>
                          <a:pt x="0" y="77629"/>
                        </a:moveTo>
                        <a:cubicBezTo>
                          <a:pt x="0" y="120491"/>
                          <a:pt x="34766" y="155258"/>
                          <a:pt x="77629" y="155258"/>
                        </a:cubicBezTo>
                        <a:cubicBezTo>
                          <a:pt x="120491" y="155258"/>
                          <a:pt x="155258" y="120491"/>
                          <a:pt x="155258" y="77629"/>
                        </a:cubicBezTo>
                        <a:cubicBezTo>
                          <a:pt x="155258" y="34766"/>
                          <a:pt x="120491" y="0"/>
                          <a:pt x="77629" y="0"/>
                        </a:cubicBezTo>
                        <a:cubicBezTo>
                          <a:pt x="34766" y="0"/>
                          <a:pt x="0" y="34766"/>
                          <a:pt x="0" y="77629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38" name="Forma libre: forma 337">
                    <a:extLst>
                      <a:ext uri="{FF2B5EF4-FFF2-40B4-BE49-F238E27FC236}">
                        <a16:creationId xmlns:a16="http://schemas.microsoft.com/office/drawing/2014/main" id="{EF3739B6-10CB-4A35-87B3-4CE4E58DABAE}"/>
                      </a:ext>
                    </a:extLst>
                  </p:cNvPr>
                  <p:cNvSpPr/>
                  <p:nvPr/>
                </p:nvSpPr>
                <p:spPr>
                  <a:xfrm>
                    <a:off x="1923533" y="2409194"/>
                    <a:ext cx="100153" cy="100153"/>
                  </a:xfrm>
                  <a:custGeom>
                    <a:avLst/>
                    <a:gdLst>
                      <a:gd name="connsiteX0" fmla="*/ 0 w 112966"/>
                      <a:gd name="connsiteY0" fmla="*/ 56483 h 112966"/>
                      <a:gd name="connsiteX1" fmla="*/ 56483 w 112966"/>
                      <a:gd name="connsiteY1" fmla="*/ 112967 h 112966"/>
                      <a:gd name="connsiteX2" fmla="*/ 112967 w 112966"/>
                      <a:gd name="connsiteY2" fmla="*/ 56483 h 112966"/>
                      <a:gd name="connsiteX3" fmla="*/ 56483 w 112966"/>
                      <a:gd name="connsiteY3" fmla="*/ 0 h 112966"/>
                      <a:gd name="connsiteX4" fmla="*/ 0 w 112966"/>
                      <a:gd name="connsiteY4" fmla="*/ 56483 h 112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2966" h="112966">
                        <a:moveTo>
                          <a:pt x="0" y="56483"/>
                        </a:moveTo>
                        <a:cubicBezTo>
                          <a:pt x="0" y="87630"/>
                          <a:pt x="25337" y="112967"/>
                          <a:pt x="56483" y="112967"/>
                        </a:cubicBezTo>
                        <a:cubicBezTo>
                          <a:pt x="87630" y="112967"/>
                          <a:pt x="112967" y="87630"/>
                          <a:pt x="112967" y="56483"/>
                        </a:cubicBezTo>
                        <a:cubicBezTo>
                          <a:pt x="112967" y="25336"/>
                          <a:pt x="87630" y="0"/>
                          <a:pt x="56483" y="0"/>
                        </a:cubicBezTo>
                        <a:cubicBezTo>
                          <a:pt x="25337" y="0"/>
                          <a:pt x="0" y="25336"/>
                          <a:pt x="0" y="5648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39" name="Forma libre: forma 338">
                    <a:extLst>
                      <a:ext uri="{FF2B5EF4-FFF2-40B4-BE49-F238E27FC236}">
                        <a16:creationId xmlns:a16="http://schemas.microsoft.com/office/drawing/2014/main" id="{6BE5EBE2-0607-4907-A61C-38C02FE9DC67}"/>
                      </a:ext>
                    </a:extLst>
                  </p:cNvPr>
                  <p:cNvSpPr/>
                  <p:nvPr/>
                </p:nvSpPr>
                <p:spPr>
                  <a:xfrm>
                    <a:off x="1938057" y="2423716"/>
                    <a:ext cx="71103" cy="71103"/>
                  </a:xfrm>
                  <a:custGeom>
                    <a:avLst/>
                    <a:gdLst>
                      <a:gd name="connsiteX0" fmla="*/ 0 w 80200"/>
                      <a:gd name="connsiteY0" fmla="*/ 40100 h 80200"/>
                      <a:gd name="connsiteX1" fmla="*/ 40100 w 80200"/>
                      <a:gd name="connsiteY1" fmla="*/ 80200 h 80200"/>
                      <a:gd name="connsiteX2" fmla="*/ 80200 w 80200"/>
                      <a:gd name="connsiteY2" fmla="*/ 40100 h 80200"/>
                      <a:gd name="connsiteX3" fmla="*/ 40100 w 80200"/>
                      <a:gd name="connsiteY3" fmla="*/ 0 h 80200"/>
                      <a:gd name="connsiteX4" fmla="*/ 0 w 80200"/>
                      <a:gd name="connsiteY4" fmla="*/ 40100 h 80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200" h="80200">
                        <a:moveTo>
                          <a:pt x="0" y="40100"/>
                        </a:moveTo>
                        <a:cubicBezTo>
                          <a:pt x="0" y="62294"/>
                          <a:pt x="18002" y="80200"/>
                          <a:pt x="40100" y="80200"/>
                        </a:cubicBezTo>
                        <a:cubicBezTo>
                          <a:pt x="62198" y="80200"/>
                          <a:pt x="80200" y="62198"/>
                          <a:pt x="80200" y="40100"/>
                        </a:cubicBezTo>
                        <a:cubicBezTo>
                          <a:pt x="80200" y="18002"/>
                          <a:pt x="62198" y="0"/>
                          <a:pt x="40100" y="0"/>
                        </a:cubicBezTo>
                        <a:cubicBezTo>
                          <a:pt x="18002" y="0"/>
                          <a:pt x="0" y="18002"/>
                          <a:pt x="0" y="40100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</p:grpSp>
        </p:grpSp>
      </p:grpSp>
      <p:grpSp>
        <p:nvGrpSpPr>
          <p:cNvPr id="409" name="Gráfico 226">
            <a:extLst>
              <a:ext uri="{FF2B5EF4-FFF2-40B4-BE49-F238E27FC236}">
                <a16:creationId xmlns:a16="http://schemas.microsoft.com/office/drawing/2014/main" id="{B7CB0962-41C9-498B-AF63-CA886AABE815}"/>
              </a:ext>
            </a:extLst>
          </p:cNvPr>
          <p:cNvGrpSpPr/>
          <p:nvPr/>
        </p:nvGrpSpPr>
        <p:grpSpPr>
          <a:xfrm>
            <a:off x="-1707469" y="4517389"/>
            <a:ext cx="1513402" cy="1595118"/>
            <a:chOff x="9822013" y="2528966"/>
            <a:chExt cx="1707022" cy="1799192"/>
          </a:xfrm>
        </p:grpSpPr>
        <p:sp>
          <p:nvSpPr>
            <p:cNvPr id="410" name="Forma libre: forma 409">
              <a:extLst>
                <a:ext uri="{FF2B5EF4-FFF2-40B4-BE49-F238E27FC236}">
                  <a16:creationId xmlns:a16="http://schemas.microsoft.com/office/drawing/2014/main" id="{BC11822A-592D-4DD7-B721-69D1D5876D27}"/>
                </a:ext>
              </a:extLst>
            </p:cNvPr>
            <p:cNvSpPr/>
            <p:nvPr/>
          </p:nvSpPr>
          <p:spPr>
            <a:xfrm>
              <a:off x="10601610" y="2555937"/>
              <a:ext cx="23050" cy="23050"/>
            </a:xfrm>
            <a:custGeom>
              <a:avLst/>
              <a:gdLst>
                <a:gd name="connsiteX0" fmla="*/ 23051 w 23050"/>
                <a:gd name="connsiteY0" fmla="*/ 11525 h 23050"/>
                <a:gd name="connsiteX1" fmla="*/ 11525 w 23050"/>
                <a:gd name="connsiteY1" fmla="*/ 0 h 23050"/>
                <a:gd name="connsiteX2" fmla="*/ 0 w 23050"/>
                <a:gd name="connsiteY2" fmla="*/ 11525 h 23050"/>
                <a:gd name="connsiteX3" fmla="*/ 11525 w 23050"/>
                <a:gd name="connsiteY3" fmla="*/ 23051 h 23050"/>
                <a:gd name="connsiteX4" fmla="*/ 23051 w 23050"/>
                <a:gd name="connsiteY4" fmla="*/ 11525 h 2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0" h="23050">
                  <a:moveTo>
                    <a:pt x="23051" y="11525"/>
                  </a:moveTo>
                  <a:cubicBezTo>
                    <a:pt x="23051" y="5144"/>
                    <a:pt x="17907" y="0"/>
                    <a:pt x="11525" y="0"/>
                  </a:cubicBezTo>
                  <a:cubicBezTo>
                    <a:pt x="5144" y="0"/>
                    <a:pt x="0" y="5144"/>
                    <a:pt x="0" y="11525"/>
                  </a:cubicBezTo>
                  <a:cubicBezTo>
                    <a:pt x="0" y="17907"/>
                    <a:pt x="5144" y="23051"/>
                    <a:pt x="11525" y="23051"/>
                  </a:cubicBezTo>
                  <a:cubicBezTo>
                    <a:pt x="17907" y="23051"/>
                    <a:pt x="23051" y="17907"/>
                    <a:pt x="23051" y="11525"/>
                  </a:cubicBezTo>
                  <a:close/>
                </a:path>
              </a:pathLst>
            </a:custGeom>
            <a:noFill/>
            <a:ln w="3715" cap="flat">
              <a:solidFill>
                <a:srgbClr val="CFD1D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411" name="Gráfico 226">
              <a:extLst>
                <a:ext uri="{FF2B5EF4-FFF2-40B4-BE49-F238E27FC236}">
                  <a16:creationId xmlns:a16="http://schemas.microsoft.com/office/drawing/2014/main" id="{A6CB0015-8CE1-4F23-B6B7-C24172CFFE6E}"/>
                </a:ext>
              </a:extLst>
            </p:cNvPr>
            <p:cNvGrpSpPr/>
            <p:nvPr/>
          </p:nvGrpSpPr>
          <p:grpSpPr>
            <a:xfrm>
              <a:off x="11290077" y="3618130"/>
              <a:ext cx="238958" cy="423041"/>
              <a:chOff x="11290077" y="3618130"/>
              <a:chExt cx="238958" cy="423041"/>
            </a:xfrm>
          </p:grpSpPr>
          <p:sp>
            <p:nvSpPr>
              <p:cNvPr id="512" name="Forma libre: forma 511">
                <a:extLst>
                  <a:ext uri="{FF2B5EF4-FFF2-40B4-BE49-F238E27FC236}">
                    <a16:creationId xmlns:a16="http://schemas.microsoft.com/office/drawing/2014/main" id="{C2DB0203-657B-4083-9990-11E794D345A2}"/>
                  </a:ext>
                </a:extLst>
              </p:cNvPr>
              <p:cNvSpPr/>
              <p:nvPr/>
            </p:nvSpPr>
            <p:spPr>
              <a:xfrm>
                <a:off x="11290077" y="3618130"/>
                <a:ext cx="238958" cy="423041"/>
              </a:xfrm>
              <a:custGeom>
                <a:avLst/>
                <a:gdLst>
                  <a:gd name="connsiteX0" fmla="*/ 172879 w 238958"/>
                  <a:gd name="connsiteY0" fmla="*/ 397895 h 423041"/>
                  <a:gd name="connsiteX1" fmla="*/ 236887 w 238958"/>
                  <a:gd name="connsiteY1" fmla="*/ 236256 h 423041"/>
                  <a:gd name="connsiteX2" fmla="*/ 236887 w 238958"/>
                  <a:gd name="connsiteY2" fmla="*/ 186631 h 423041"/>
                  <a:gd name="connsiteX3" fmla="*/ 172879 w 238958"/>
                  <a:gd name="connsiteY3" fmla="*/ 24991 h 423041"/>
                  <a:gd name="connsiteX4" fmla="*/ 0 w 238958"/>
                  <a:gd name="connsiteY4" fmla="*/ 5084 h 423041"/>
                  <a:gd name="connsiteX5" fmla="*/ 0 w 238958"/>
                  <a:gd name="connsiteY5" fmla="*/ 417993 h 423041"/>
                  <a:gd name="connsiteX6" fmla="*/ 172879 w 238958"/>
                  <a:gd name="connsiteY6" fmla="*/ 398086 h 423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958" h="423041">
                    <a:moveTo>
                      <a:pt x="172879" y="397895"/>
                    </a:moveTo>
                    <a:cubicBezTo>
                      <a:pt x="212789" y="354461"/>
                      <a:pt x="230315" y="276166"/>
                      <a:pt x="236887" y="236256"/>
                    </a:cubicBezTo>
                    <a:cubicBezTo>
                      <a:pt x="239649" y="219682"/>
                      <a:pt x="239649" y="203109"/>
                      <a:pt x="236887" y="186631"/>
                    </a:cubicBezTo>
                    <a:cubicBezTo>
                      <a:pt x="230315" y="146721"/>
                      <a:pt x="212789" y="68425"/>
                      <a:pt x="172879" y="24991"/>
                    </a:cubicBezTo>
                    <a:cubicBezTo>
                      <a:pt x="120206" y="-15109"/>
                      <a:pt x="0" y="5084"/>
                      <a:pt x="0" y="5084"/>
                    </a:cubicBezTo>
                    <a:lnTo>
                      <a:pt x="0" y="417993"/>
                    </a:lnTo>
                    <a:cubicBezTo>
                      <a:pt x="0" y="417993"/>
                      <a:pt x="120110" y="438091"/>
                      <a:pt x="172879" y="398086"/>
                    </a:cubicBezTo>
                    <a:close/>
                  </a:path>
                </a:pathLst>
              </a:custGeom>
              <a:solidFill>
                <a:srgbClr val="FDA93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3" name="Forma libre: forma 512">
                <a:extLst>
                  <a:ext uri="{FF2B5EF4-FFF2-40B4-BE49-F238E27FC236}">
                    <a16:creationId xmlns:a16="http://schemas.microsoft.com/office/drawing/2014/main" id="{D06A6402-14E9-41C9-858C-D4CD7DE9AFF4}"/>
                  </a:ext>
                </a:extLst>
              </p:cNvPr>
              <p:cNvSpPr/>
              <p:nvPr/>
            </p:nvSpPr>
            <p:spPr>
              <a:xfrm>
                <a:off x="11290077" y="3618261"/>
                <a:ext cx="219646" cy="422719"/>
              </a:xfrm>
              <a:custGeom>
                <a:avLst/>
                <a:gdLst>
                  <a:gd name="connsiteX0" fmla="*/ 219646 w 219646"/>
                  <a:gd name="connsiteY0" fmla="*/ 308610 h 422719"/>
                  <a:gd name="connsiteX1" fmla="*/ 119444 w 219646"/>
                  <a:gd name="connsiteY1" fmla="*/ 295465 h 422719"/>
                  <a:gd name="connsiteX2" fmla="*/ 51721 w 219646"/>
                  <a:gd name="connsiteY2" fmla="*/ 0 h 422719"/>
                  <a:gd name="connsiteX3" fmla="*/ 0 w 219646"/>
                  <a:gd name="connsiteY3" fmla="*/ 4763 h 422719"/>
                  <a:gd name="connsiteX4" fmla="*/ 0 w 219646"/>
                  <a:gd name="connsiteY4" fmla="*/ 417671 h 422719"/>
                  <a:gd name="connsiteX5" fmla="*/ 172879 w 219646"/>
                  <a:gd name="connsiteY5" fmla="*/ 397764 h 422719"/>
                  <a:gd name="connsiteX6" fmla="*/ 219646 w 219646"/>
                  <a:gd name="connsiteY6" fmla="*/ 308610 h 422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646" h="422719">
                    <a:moveTo>
                      <a:pt x="219646" y="308610"/>
                    </a:moveTo>
                    <a:cubicBezTo>
                      <a:pt x="174498" y="330422"/>
                      <a:pt x="116110" y="335375"/>
                      <a:pt x="119444" y="295465"/>
                    </a:cubicBezTo>
                    <a:cubicBezTo>
                      <a:pt x="137922" y="186119"/>
                      <a:pt x="81058" y="57245"/>
                      <a:pt x="51721" y="0"/>
                    </a:cubicBezTo>
                    <a:cubicBezTo>
                      <a:pt x="22289" y="1048"/>
                      <a:pt x="0" y="4763"/>
                      <a:pt x="0" y="4763"/>
                    </a:cubicBezTo>
                    <a:lnTo>
                      <a:pt x="0" y="417671"/>
                    </a:lnTo>
                    <a:cubicBezTo>
                      <a:pt x="0" y="417671"/>
                      <a:pt x="120110" y="437769"/>
                      <a:pt x="172879" y="397764"/>
                    </a:cubicBezTo>
                    <a:cubicBezTo>
                      <a:pt x="194405" y="374332"/>
                      <a:pt x="209360" y="340804"/>
                      <a:pt x="219646" y="308610"/>
                    </a:cubicBezTo>
                    <a:close/>
                  </a:path>
                </a:pathLst>
              </a:custGeom>
              <a:solidFill>
                <a:srgbClr val="FDA939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412" name="Gráfico 226">
              <a:extLst>
                <a:ext uri="{FF2B5EF4-FFF2-40B4-BE49-F238E27FC236}">
                  <a16:creationId xmlns:a16="http://schemas.microsoft.com/office/drawing/2014/main" id="{1D657665-5723-473C-90CB-1EDDE5A7F2AF}"/>
                </a:ext>
              </a:extLst>
            </p:cNvPr>
            <p:cNvGrpSpPr/>
            <p:nvPr/>
          </p:nvGrpSpPr>
          <p:grpSpPr>
            <a:xfrm>
              <a:off x="9822013" y="3618130"/>
              <a:ext cx="239053" cy="423041"/>
              <a:chOff x="9822013" y="3618130"/>
              <a:chExt cx="239053" cy="423041"/>
            </a:xfrm>
          </p:grpSpPr>
          <p:sp>
            <p:nvSpPr>
              <p:cNvPr id="510" name="Forma libre: forma 509">
                <a:extLst>
                  <a:ext uri="{FF2B5EF4-FFF2-40B4-BE49-F238E27FC236}">
                    <a16:creationId xmlns:a16="http://schemas.microsoft.com/office/drawing/2014/main" id="{28BE7580-B5F8-43A7-9BEB-E09763186944}"/>
                  </a:ext>
                </a:extLst>
              </p:cNvPr>
              <p:cNvSpPr/>
              <p:nvPr/>
            </p:nvSpPr>
            <p:spPr>
              <a:xfrm>
                <a:off x="9822013" y="3618130"/>
                <a:ext cx="238958" cy="423041"/>
              </a:xfrm>
              <a:custGeom>
                <a:avLst/>
                <a:gdLst>
                  <a:gd name="connsiteX0" fmla="*/ 66080 w 238958"/>
                  <a:gd name="connsiteY0" fmla="*/ 397895 h 423041"/>
                  <a:gd name="connsiteX1" fmla="*/ 2072 w 238958"/>
                  <a:gd name="connsiteY1" fmla="*/ 236256 h 423041"/>
                  <a:gd name="connsiteX2" fmla="*/ 2072 w 238958"/>
                  <a:gd name="connsiteY2" fmla="*/ 186631 h 423041"/>
                  <a:gd name="connsiteX3" fmla="*/ 66080 w 238958"/>
                  <a:gd name="connsiteY3" fmla="*/ 24991 h 423041"/>
                  <a:gd name="connsiteX4" fmla="*/ 238958 w 238958"/>
                  <a:gd name="connsiteY4" fmla="*/ 5084 h 423041"/>
                  <a:gd name="connsiteX5" fmla="*/ 238958 w 238958"/>
                  <a:gd name="connsiteY5" fmla="*/ 417993 h 423041"/>
                  <a:gd name="connsiteX6" fmla="*/ 66080 w 238958"/>
                  <a:gd name="connsiteY6" fmla="*/ 398086 h 423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958" h="423041">
                    <a:moveTo>
                      <a:pt x="66080" y="397895"/>
                    </a:moveTo>
                    <a:cubicBezTo>
                      <a:pt x="26170" y="354461"/>
                      <a:pt x="8644" y="276166"/>
                      <a:pt x="2072" y="236256"/>
                    </a:cubicBezTo>
                    <a:cubicBezTo>
                      <a:pt x="-691" y="219682"/>
                      <a:pt x="-691" y="203109"/>
                      <a:pt x="2072" y="186631"/>
                    </a:cubicBezTo>
                    <a:cubicBezTo>
                      <a:pt x="8644" y="146721"/>
                      <a:pt x="26170" y="68425"/>
                      <a:pt x="66080" y="24991"/>
                    </a:cubicBezTo>
                    <a:cubicBezTo>
                      <a:pt x="118753" y="-15109"/>
                      <a:pt x="238958" y="5084"/>
                      <a:pt x="238958" y="5084"/>
                    </a:cubicBezTo>
                    <a:lnTo>
                      <a:pt x="238958" y="417993"/>
                    </a:lnTo>
                    <a:cubicBezTo>
                      <a:pt x="238958" y="417993"/>
                      <a:pt x="118848" y="438091"/>
                      <a:pt x="66080" y="398086"/>
                    </a:cubicBezTo>
                    <a:close/>
                  </a:path>
                </a:pathLst>
              </a:custGeom>
              <a:solidFill>
                <a:srgbClr val="FDA93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1" name="Forma libre: forma 510">
                <a:extLst>
                  <a:ext uri="{FF2B5EF4-FFF2-40B4-BE49-F238E27FC236}">
                    <a16:creationId xmlns:a16="http://schemas.microsoft.com/office/drawing/2014/main" id="{85FE61F3-5E84-46C4-A028-0AF77FF546B1}"/>
                  </a:ext>
                </a:extLst>
              </p:cNvPr>
              <p:cNvSpPr/>
              <p:nvPr/>
            </p:nvSpPr>
            <p:spPr>
              <a:xfrm>
                <a:off x="9841325" y="3618261"/>
                <a:ext cx="219741" cy="422719"/>
              </a:xfrm>
              <a:custGeom>
                <a:avLst/>
                <a:gdLst>
                  <a:gd name="connsiteX0" fmla="*/ 0 w 219741"/>
                  <a:gd name="connsiteY0" fmla="*/ 308610 h 422719"/>
                  <a:gd name="connsiteX1" fmla="*/ 100203 w 219741"/>
                  <a:gd name="connsiteY1" fmla="*/ 295465 h 422719"/>
                  <a:gd name="connsiteX2" fmla="*/ 168021 w 219741"/>
                  <a:gd name="connsiteY2" fmla="*/ 0 h 422719"/>
                  <a:gd name="connsiteX3" fmla="*/ 219742 w 219741"/>
                  <a:gd name="connsiteY3" fmla="*/ 4763 h 422719"/>
                  <a:gd name="connsiteX4" fmla="*/ 219742 w 219741"/>
                  <a:gd name="connsiteY4" fmla="*/ 417671 h 422719"/>
                  <a:gd name="connsiteX5" fmla="*/ 46863 w 219741"/>
                  <a:gd name="connsiteY5" fmla="*/ 397764 h 422719"/>
                  <a:gd name="connsiteX6" fmla="*/ 95 w 219741"/>
                  <a:gd name="connsiteY6" fmla="*/ 308610 h 422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741" h="422719">
                    <a:moveTo>
                      <a:pt x="0" y="308610"/>
                    </a:moveTo>
                    <a:cubicBezTo>
                      <a:pt x="45149" y="330422"/>
                      <a:pt x="103537" y="335375"/>
                      <a:pt x="100203" y="295465"/>
                    </a:cubicBezTo>
                    <a:cubicBezTo>
                      <a:pt x="81725" y="186119"/>
                      <a:pt x="138589" y="57245"/>
                      <a:pt x="168021" y="0"/>
                    </a:cubicBezTo>
                    <a:cubicBezTo>
                      <a:pt x="197453" y="1048"/>
                      <a:pt x="219742" y="4763"/>
                      <a:pt x="219742" y="4763"/>
                    </a:cubicBezTo>
                    <a:lnTo>
                      <a:pt x="219742" y="417671"/>
                    </a:lnTo>
                    <a:cubicBezTo>
                      <a:pt x="219742" y="417671"/>
                      <a:pt x="99631" y="437769"/>
                      <a:pt x="46863" y="397764"/>
                    </a:cubicBezTo>
                    <a:cubicBezTo>
                      <a:pt x="25336" y="374332"/>
                      <a:pt x="10382" y="340804"/>
                      <a:pt x="95" y="308610"/>
                    </a:cubicBezTo>
                    <a:close/>
                  </a:path>
                </a:pathLst>
              </a:custGeom>
              <a:solidFill>
                <a:srgbClr val="FDA939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413" name="Forma libre: forma 412">
              <a:extLst>
                <a:ext uri="{FF2B5EF4-FFF2-40B4-BE49-F238E27FC236}">
                  <a16:creationId xmlns:a16="http://schemas.microsoft.com/office/drawing/2014/main" id="{005F2EFD-0FC8-43EB-9506-BD9454793717}"/>
                </a:ext>
              </a:extLst>
            </p:cNvPr>
            <p:cNvSpPr/>
            <p:nvPr/>
          </p:nvSpPr>
          <p:spPr>
            <a:xfrm>
              <a:off x="9979628" y="3319462"/>
              <a:ext cx="1391793" cy="1008602"/>
            </a:xfrm>
            <a:custGeom>
              <a:avLst/>
              <a:gdLst>
                <a:gd name="connsiteX0" fmla="*/ 1391793 w 1391793"/>
                <a:gd name="connsiteY0" fmla="*/ 504254 h 1008602"/>
                <a:gd name="connsiteX1" fmla="*/ 695897 w 1391793"/>
                <a:gd name="connsiteY1" fmla="*/ 1008602 h 1008602"/>
                <a:gd name="connsiteX2" fmla="*/ 0 w 1391793"/>
                <a:gd name="connsiteY2" fmla="*/ 504254 h 1008602"/>
                <a:gd name="connsiteX3" fmla="*/ 695897 w 1391793"/>
                <a:gd name="connsiteY3" fmla="*/ 0 h 1008602"/>
                <a:gd name="connsiteX4" fmla="*/ 1391793 w 1391793"/>
                <a:gd name="connsiteY4" fmla="*/ 504254 h 100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1793" h="1008602">
                  <a:moveTo>
                    <a:pt x="1391793" y="504254"/>
                  </a:moveTo>
                  <a:cubicBezTo>
                    <a:pt x="1391793" y="782764"/>
                    <a:pt x="1080230" y="1008602"/>
                    <a:pt x="695897" y="1008602"/>
                  </a:cubicBezTo>
                  <a:cubicBezTo>
                    <a:pt x="311563" y="1008602"/>
                    <a:pt x="0" y="782764"/>
                    <a:pt x="0" y="504254"/>
                  </a:cubicBezTo>
                  <a:cubicBezTo>
                    <a:pt x="0" y="225742"/>
                    <a:pt x="311563" y="0"/>
                    <a:pt x="695897" y="0"/>
                  </a:cubicBezTo>
                  <a:cubicBezTo>
                    <a:pt x="1080230" y="0"/>
                    <a:pt x="1391793" y="225742"/>
                    <a:pt x="1391793" y="504254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14" name="Forma libre: forma 413">
              <a:extLst>
                <a:ext uri="{FF2B5EF4-FFF2-40B4-BE49-F238E27FC236}">
                  <a16:creationId xmlns:a16="http://schemas.microsoft.com/office/drawing/2014/main" id="{BE62B309-2B80-424C-A80F-FB416FB083F8}"/>
                </a:ext>
              </a:extLst>
            </p:cNvPr>
            <p:cNvSpPr/>
            <p:nvPr/>
          </p:nvSpPr>
          <p:spPr>
            <a:xfrm>
              <a:off x="10038778" y="3539013"/>
              <a:ext cx="1332737" cy="789146"/>
            </a:xfrm>
            <a:custGeom>
              <a:avLst/>
              <a:gdLst>
                <a:gd name="connsiteX0" fmla="*/ 1211104 w 1332737"/>
                <a:gd name="connsiteY0" fmla="*/ 0 h 789146"/>
                <a:gd name="connsiteX1" fmla="*/ 1270159 w 1332737"/>
                <a:gd name="connsiteY1" fmla="*/ 203359 h 789146"/>
                <a:gd name="connsiteX2" fmla="*/ 574262 w 1332737"/>
                <a:gd name="connsiteY2" fmla="*/ 707708 h 789146"/>
                <a:gd name="connsiteX3" fmla="*/ 0 w 1332737"/>
                <a:gd name="connsiteY3" fmla="*/ 488156 h 789146"/>
                <a:gd name="connsiteX4" fmla="*/ 636842 w 1332737"/>
                <a:gd name="connsiteY4" fmla="*/ 789146 h 789146"/>
                <a:gd name="connsiteX5" fmla="*/ 1332738 w 1332737"/>
                <a:gd name="connsiteY5" fmla="*/ 284797 h 789146"/>
                <a:gd name="connsiteX6" fmla="*/ 1211104 w 1332737"/>
                <a:gd name="connsiteY6" fmla="*/ 95 h 78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2737" h="789146">
                  <a:moveTo>
                    <a:pt x="1211104" y="0"/>
                  </a:moveTo>
                  <a:cubicBezTo>
                    <a:pt x="1249013" y="62198"/>
                    <a:pt x="1270159" y="130969"/>
                    <a:pt x="1270159" y="203359"/>
                  </a:cubicBezTo>
                  <a:cubicBezTo>
                    <a:pt x="1270159" y="481870"/>
                    <a:pt x="958596" y="707708"/>
                    <a:pt x="574262" y="707708"/>
                  </a:cubicBezTo>
                  <a:cubicBezTo>
                    <a:pt x="335756" y="707708"/>
                    <a:pt x="125349" y="620744"/>
                    <a:pt x="0" y="488156"/>
                  </a:cubicBezTo>
                  <a:cubicBezTo>
                    <a:pt x="107918" y="665417"/>
                    <a:pt x="352330" y="789146"/>
                    <a:pt x="636842" y="789146"/>
                  </a:cubicBezTo>
                  <a:cubicBezTo>
                    <a:pt x="1021175" y="789146"/>
                    <a:pt x="1332738" y="563309"/>
                    <a:pt x="1332738" y="284797"/>
                  </a:cubicBezTo>
                  <a:cubicBezTo>
                    <a:pt x="1332738" y="179165"/>
                    <a:pt x="1287780" y="81058"/>
                    <a:pt x="1211104" y="95"/>
                  </a:cubicBezTo>
                  <a:close/>
                </a:path>
              </a:pathLst>
            </a:custGeom>
            <a:solidFill>
              <a:srgbClr val="F2F1EF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15" name="Forma libre: forma 414">
              <a:extLst>
                <a:ext uri="{FF2B5EF4-FFF2-40B4-BE49-F238E27FC236}">
                  <a16:creationId xmlns:a16="http://schemas.microsoft.com/office/drawing/2014/main" id="{505B95DD-005C-4B52-9605-46870FC59C92}"/>
                </a:ext>
              </a:extLst>
            </p:cNvPr>
            <p:cNvSpPr/>
            <p:nvPr/>
          </p:nvSpPr>
          <p:spPr>
            <a:xfrm>
              <a:off x="10484167" y="3347084"/>
              <a:ext cx="382904" cy="142303"/>
            </a:xfrm>
            <a:custGeom>
              <a:avLst/>
              <a:gdLst>
                <a:gd name="connsiteX0" fmla="*/ 382905 w 382904"/>
                <a:gd name="connsiteY0" fmla="*/ 71152 h 142303"/>
                <a:gd name="connsiteX1" fmla="*/ 191452 w 382904"/>
                <a:gd name="connsiteY1" fmla="*/ 142303 h 142303"/>
                <a:gd name="connsiteX2" fmla="*/ 0 w 382904"/>
                <a:gd name="connsiteY2" fmla="*/ 71152 h 142303"/>
                <a:gd name="connsiteX3" fmla="*/ 191452 w 382904"/>
                <a:gd name="connsiteY3" fmla="*/ 0 h 142303"/>
                <a:gd name="connsiteX4" fmla="*/ 382905 w 382904"/>
                <a:gd name="connsiteY4" fmla="*/ 71152 h 14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4" h="142303">
                  <a:moveTo>
                    <a:pt x="382905" y="71152"/>
                  </a:moveTo>
                  <a:cubicBezTo>
                    <a:pt x="382905" y="110395"/>
                    <a:pt x="297180" y="142303"/>
                    <a:pt x="191452" y="142303"/>
                  </a:cubicBezTo>
                  <a:cubicBezTo>
                    <a:pt x="85725" y="142303"/>
                    <a:pt x="0" y="110490"/>
                    <a:pt x="0" y="71152"/>
                  </a:cubicBezTo>
                  <a:cubicBezTo>
                    <a:pt x="0" y="31813"/>
                    <a:pt x="85725" y="0"/>
                    <a:pt x="191452" y="0"/>
                  </a:cubicBezTo>
                  <a:cubicBezTo>
                    <a:pt x="297180" y="0"/>
                    <a:pt x="382905" y="31813"/>
                    <a:pt x="382905" y="71152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16" name="Forma libre: forma 415">
              <a:extLst>
                <a:ext uri="{FF2B5EF4-FFF2-40B4-BE49-F238E27FC236}">
                  <a16:creationId xmlns:a16="http://schemas.microsoft.com/office/drawing/2014/main" id="{C6F6DAD4-E0CB-44B9-9066-A2C3F56903E9}"/>
                </a:ext>
              </a:extLst>
            </p:cNvPr>
            <p:cNvSpPr/>
            <p:nvPr/>
          </p:nvSpPr>
          <p:spPr>
            <a:xfrm>
              <a:off x="10182225" y="3653408"/>
              <a:ext cx="986694" cy="340518"/>
            </a:xfrm>
            <a:custGeom>
              <a:avLst/>
              <a:gdLst>
                <a:gd name="connsiteX0" fmla="*/ 155258 w 986694"/>
                <a:gd name="connsiteY0" fmla="*/ 95 h 340518"/>
                <a:gd name="connsiteX1" fmla="*/ 831437 w 986694"/>
                <a:gd name="connsiteY1" fmla="*/ 95 h 340518"/>
                <a:gd name="connsiteX2" fmla="*/ 986695 w 986694"/>
                <a:gd name="connsiteY2" fmla="*/ 155353 h 340518"/>
                <a:gd name="connsiteX3" fmla="*/ 986695 w 986694"/>
                <a:gd name="connsiteY3" fmla="*/ 185261 h 340518"/>
                <a:gd name="connsiteX4" fmla="*/ 831437 w 986694"/>
                <a:gd name="connsiteY4" fmla="*/ 340519 h 340518"/>
                <a:gd name="connsiteX5" fmla="*/ 155258 w 986694"/>
                <a:gd name="connsiteY5" fmla="*/ 340519 h 340518"/>
                <a:gd name="connsiteX6" fmla="*/ 0 w 986694"/>
                <a:gd name="connsiteY6" fmla="*/ 185261 h 340518"/>
                <a:gd name="connsiteX7" fmla="*/ 0 w 986694"/>
                <a:gd name="connsiteY7" fmla="*/ 155258 h 340518"/>
                <a:gd name="connsiteX8" fmla="*/ 155258 w 986694"/>
                <a:gd name="connsiteY8" fmla="*/ 0 h 34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6694" h="340518">
                  <a:moveTo>
                    <a:pt x="155258" y="95"/>
                  </a:moveTo>
                  <a:lnTo>
                    <a:pt x="831437" y="95"/>
                  </a:lnTo>
                  <a:cubicBezTo>
                    <a:pt x="917162" y="95"/>
                    <a:pt x="986695" y="69628"/>
                    <a:pt x="986695" y="155353"/>
                  </a:cubicBezTo>
                  <a:lnTo>
                    <a:pt x="986695" y="185261"/>
                  </a:lnTo>
                  <a:cubicBezTo>
                    <a:pt x="986695" y="270986"/>
                    <a:pt x="917162" y="340519"/>
                    <a:pt x="831437" y="340519"/>
                  </a:cubicBezTo>
                  <a:lnTo>
                    <a:pt x="155258" y="340519"/>
                  </a:lnTo>
                  <a:cubicBezTo>
                    <a:pt x="69532" y="340519"/>
                    <a:pt x="0" y="270986"/>
                    <a:pt x="0" y="185261"/>
                  </a:cubicBezTo>
                  <a:lnTo>
                    <a:pt x="0" y="155258"/>
                  </a:lnTo>
                  <a:cubicBezTo>
                    <a:pt x="0" y="69533"/>
                    <a:pt x="69532" y="0"/>
                    <a:pt x="155258" y="0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17" name="Forma libre: forma 416">
              <a:extLst>
                <a:ext uri="{FF2B5EF4-FFF2-40B4-BE49-F238E27FC236}">
                  <a16:creationId xmlns:a16="http://schemas.microsoft.com/office/drawing/2014/main" id="{6B62412E-2DC9-44E1-BE7A-852035DBD4FC}"/>
                </a:ext>
              </a:extLst>
            </p:cNvPr>
            <p:cNvSpPr/>
            <p:nvPr/>
          </p:nvSpPr>
          <p:spPr>
            <a:xfrm>
              <a:off x="10290905" y="3727132"/>
              <a:ext cx="193166" cy="193166"/>
            </a:xfrm>
            <a:custGeom>
              <a:avLst/>
              <a:gdLst>
                <a:gd name="connsiteX0" fmla="*/ 193167 w 193166"/>
                <a:gd name="connsiteY0" fmla="*/ 96583 h 193166"/>
                <a:gd name="connsiteX1" fmla="*/ 96583 w 193166"/>
                <a:gd name="connsiteY1" fmla="*/ 193167 h 193166"/>
                <a:gd name="connsiteX2" fmla="*/ 0 w 193166"/>
                <a:gd name="connsiteY2" fmla="*/ 96583 h 193166"/>
                <a:gd name="connsiteX3" fmla="*/ 96583 w 193166"/>
                <a:gd name="connsiteY3" fmla="*/ 0 h 193166"/>
                <a:gd name="connsiteX4" fmla="*/ 193167 w 193166"/>
                <a:gd name="connsiteY4" fmla="*/ 96583 h 193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66" h="193166">
                  <a:moveTo>
                    <a:pt x="193167" y="96583"/>
                  </a:moveTo>
                  <a:cubicBezTo>
                    <a:pt x="193167" y="149923"/>
                    <a:pt x="149923" y="193167"/>
                    <a:pt x="96583" y="193167"/>
                  </a:cubicBezTo>
                  <a:cubicBezTo>
                    <a:pt x="43243" y="193167"/>
                    <a:pt x="0" y="149923"/>
                    <a:pt x="0" y="96583"/>
                  </a:cubicBezTo>
                  <a:cubicBezTo>
                    <a:pt x="0" y="43243"/>
                    <a:pt x="43243" y="0"/>
                    <a:pt x="96583" y="0"/>
                  </a:cubicBezTo>
                  <a:cubicBezTo>
                    <a:pt x="149923" y="0"/>
                    <a:pt x="193167" y="43243"/>
                    <a:pt x="193167" y="96583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18" name="Forma libre: forma 417">
              <a:extLst>
                <a:ext uri="{FF2B5EF4-FFF2-40B4-BE49-F238E27FC236}">
                  <a16:creationId xmlns:a16="http://schemas.microsoft.com/office/drawing/2014/main" id="{7875454F-339C-4007-8618-84AB43AFAFB2}"/>
                </a:ext>
              </a:extLst>
            </p:cNvPr>
            <p:cNvSpPr/>
            <p:nvPr/>
          </p:nvSpPr>
          <p:spPr>
            <a:xfrm>
              <a:off x="10867072" y="3727132"/>
              <a:ext cx="193167" cy="193166"/>
            </a:xfrm>
            <a:custGeom>
              <a:avLst/>
              <a:gdLst>
                <a:gd name="connsiteX0" fmla="*/ 193167 w 193167"/>
                <a:gd name="connsiteY0" fmla="*/ 96583 h 193166"/>
                <a:gd name="connsiteX1" fmla="*/ 96583 w 193167"/>
                <a:gd name="connsiteY1" fmla="*/ 193167 h 193166"/>
                <a:gd name="connsiteX2" fmla="*/ 0 w 193167"/>
                <a:gd name="connsiteY2" fmla="*/ 96583 h 193166"/>
                <a:gd name="connsiteX3" fmla="*/ 96583 w 193167"/>
                <a:gd name="connsiteY3" fmla="*/ 0 h 193166"/>
                <a:gd name="connsiteX4" fmla="*/ 193167 w 193167"/>
                <a:gd name="connsiteY4" fmla="*/ 96583 h 193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67" h="193166">
                  <a:moveTo>
                    <a:pt x="193167" y="96583"/>
                  </a:moveTo>
                  <a:cubicBezTo>
                    <a:pt x="193167" y="149923"/>
                    <a:pt x="149923" y="193167"/>
                    <a:pt x="96583" y="193167"/>
                  </a:cubicBezTo>
                  <a:cubicBezTo>
                    <a:pt x="43244" y="193167"/>
                    <a:pt x="0" y="149923"/>
                    <a:pt x="0" y="96583"/>
                  </a:cubicBezTo>
                  <a:cubicBezTo>
                    <a:pt x="0" y="43243"/>
                    <a:pt x="43244" y="0"/>
                    <a:pt x="96583" y="0"/>
                  </a:cubicBezTo>
                  <a:cubicBezTo>
                    <a:pt x="149923" y="0"/>
                    <a:pt x="193167" y="43243"/>
                    <a:pt x="193167" y="96583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19" name="Forma libre: forma 418">
              <a:extLst>
                <a:ext uri="{FF2B5EF4-FFF2-40B4-BE49-F238E27FC236}">
                  <a16:creationId xmlns:a16="http://schemas.microsoft.com/office/drawing/2014/main" id="{BF4AB76C-B679-42B1-AEC2-02F2FB2FFCD4}"/>
                </a:ext>
              </a:extLst>
            </p:cNvPr>
            <p:cNvSpPr/>
            <p:nvPr/>
          </p:nvSpPr>
          <p:spPr>
            <a:xfrm>
              <a:off x="10527030" y="3653503"/>
              <a:ext cx="232029" cy="340518"/>
            </a:xfrm>
            <a:custGeom>
              <a:avLst/>
              <a:gdLst>
                <a:gd name="connsiteX0" fmla="*/ 0 w 232029"/>
                <a:gd name="connsiteY0" fmla="*/ 340519 h 340518"/>
                <a:gd name="connsiteX1" fmla="*/ 134398 w 232029"/>
                <a:gd name="connsiteY1" fmla="*/ 340519 h 340518"/>
                <a:gd name="connsiteX2" fmla="*/ 232029 w 232029"/>
                <a:gd name="connsiteY2" fmla="*/ 0 h 340518"/>
                <a:gd name="connsiteX3" fmla="*/ 97631 w 232029"/>
                <a:gd name="connsiteY3" fmla="*/ 0 h 340518"/>
                <a:gd name="connsiteX4" fmla="*/ 0 w 232029"/>
                <a:gd name="connsiteY4" fmla="*/ 340519 h 34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029" h="340518">
                  <a:moveTo>
                    <a:pt x="0" y="340519"/>
                  </a:moveTo>
                  <a:lnTo>
                    <a:pt x="134398" y="340519"/>
                  </a:lnTo>
                  <a:lnTo>
                    <a:pt x="232029" y="0"/>
                  </a:lnTo>
                  <a:lnTo>
                    <a:pt x="97631" y="0"/>
                  </a:lnTo>
                  <a:lnTo>
                    <a:pt x="0" y="340519"/>
                  </a:lnTo>
                  <a:close/>
                </a:path>
              </a:pathLst>
            </a:custGeom>
            <a:solidFill>
              <a:srgbClr val="F2F1EF">
                <a:alpha val="21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20" name="Forma libre: forma 419">
              <a:extLst>
                <a:ext uri="{FF2B5EF4-FFF2-40B4-BE49-F238E27FC236}">
                  <a16:creationId xmlns:a16="http://schemas.microsoft.com/office/drawing/2014/main" id="{42CF9C4D-4A4C-4CAF-B291-8322EA81A4BC}"/>
                </a:ext>
              </a:extLst>
            </p:cNvPr>
            <p:cNvSpPr/>
            <p:nvPr/>
          </p:nvSpPr>
          <p:spPr>
            <a:xfrm>
              <a:off x="10687812" y="3653503"/>
              <a:ext cx="128682" cy="340518"/>
            </a:xfrm>
            <a:custGeom>
              <a:avLst/>
              <a:gdLst>
                <a:gd name="connsiteX0" fmla="*/ 0 w 128682"/>
                <a:gd name="connsiteY0" fmla="*/ 340519 h 340518"/>
                <a:gd name="connsiteX1" fmla="*/ 31052 w 128682"/>
                <a:gd name="connsiteY1" fmla="*/ 340519 h 340518"/>
                <a:gd name="connsiteX2" fmla="*/ 128683 w 128682"/>
                <a:gd name="connsiteY2" fmla="*/ 0 h 340518"/>
                <a:gd name="connsiteX3" fmla="*/ 97631 w 128682"/>
                <a:gd name="connsiteY3" fmla="*/ 0 h 340518"/>
                <a:gd name="connsiteX4" fmla="*/ 0 w 128682"/>
                <a:gd name="connsiteY4" fmla="*/ 340519 h 34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682" h="340518">
                  <a:moveTo>
                    <a:pt x="0" y="340519"/>
                  </a:moveTo>
                  <a:lnTo>
                    <a:pt x="31052" y="340519"/>
                  </a:lnTo>
                  <a:lnTo>
                    <a:pt x="128683" y="0"/>
                  </a:lnTo>
                  <a:lnTo>
                    <a:pt x="97631" y="0"/>
                  </a:lnTo>
                  <a:lnTo>
                    <a:pt x="0" y="340519"/>
                  </a:lnTo>
                  <a:close/>
                </a:path>
              </a:pathLst>
            </a:custGeom>
            <a:solidFill>
              <a:srgbClr val="F2F1EF">
                <a:alpha val="28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21" name="Forma libre: forma 420">
              <a:extLst>
                <a:ext uri="{FF2B5EF4-FFF2-40B4-BE49-F238E27FC236}">
                  <a16:creationId xmlns:a16="http://schemas.microsoft.com/office/drawing/2014/main" id="{4C5C5637-A55F-4C9D-9BD6-8EA11F992E20}"/>
                </a:ext>
              </a:extLst>
            </p:cNvPr>
            <p:cNvSpPr/>
            <p:nvPr/>
          </p:nvSpPr>
          <p:spPr>
            <a:xfrm>
              <a:off x="10249179" y="2528966"/>
              <a:ext cx="844770" cy="694796"/>
            </a:xfrm>
            <a:custGeom>
              <a:avLst/>
              <a:gdLst>
                <a:gd name="connsiteX0" fmla="*/ 278803 w 844770"/>
                <a:gd name="connsiteY0" fmla="*/ 25542 h 694796"/>
                <a:gd name="connsiteX1" fmla="*/ 187839 w 844770"/>
                <a:gd name="connsiteY1" fmla="*/ 47355 h 694796"/>
                <a:gd name="connsiteX2" fmla="*/ 28676 w 844770"/>
                <a:gd name="connsiteY2" fmla="*/ 179276 h 694796"/>
                <a:gd name="connsiteX3" fmla="*/ 37535 w 844770"/>
                <a:gd name="connsiteY3" fmla="*/ 350440 h 694796"/>
                <a:gd name="connsiteX4" fmla="*/ 126593 w 844770"/>
                <a:gd name="connsiteY4" fmla="*/ 490553 h 694796"/>
                <a:gd name="connsiteX5" fmla="*/ 237464 w 844770"/>
                <a:gd name="connsiteY5" fmla="*/ 508746 h 694796"/>
                <a:gd name="connsiteX6" fmla="*/ 321761 w 844770"/>
                <a:gd name="connsiteY6" fmla="*/ 543512 h 694796"/>
                <a:gd name="connsiteX7" fmla="*/ 500069 w 844770"/>
                <a:gd name="connsiteY7" fmla="*/ 484171 h 694796"/>
                <a:gd name="connsiteX8" fmla="*/ 663613 w 844770"/>
                <a:gd name="connsiteY8" fmla="*/ 691721 h 694796"/>
                <a:gd name="connsiteX9" fmla="*/ 701713 w 844770"/>
                <a:gd name="connsiteY9" fmla="*/ 691721 h 694796"/>
                <a:gd name="connsiteX10" fmla="*/ 661613 w 844770"/>
                <a:gd name="connsiteY10" fmla="*/ 547131 h 694796"/>
                <a:gd name="connsiteX11" fmla="*/ 788581 w 844770"/>
                <a:gd name="connsiteY11" fmla="*/ 457977 h 694796"/>
                <a:gd name="connsiteX12" fmla="*/ 832586 w 844770"/>
                <a:gd name="connsiteY12" fmla="*/ 330152 h 694796"/>
                <a:gd name="connsiteX13" fmla="*/ 827252 w 844770"/>
                <a:gd name="connsiteY13" fmla="*/ 185467 h 694796"/>
                <a:gd name="connsiteX14" fmla="*/ 742289 w 844770"/>
                <a:gd name="connsiteY14" fmla="*/ 122412 h 694796"/>
                <a:gd name="connsiteX15" fmla="*/ 670757 w 844770"/>
                <a:gd name="connsiteY15" fmla="*/ 49355 h 694796"/>
                <a:gd name="connsiteX16" fmla="*/ 278803 w 844770"/>
                <a:gd name="connsiteY16" fmla="*/ 25638 h 69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44770" h="694796">
                  <a:moveTo>
                    <a:pt x="278803" y="25542"/>
                  </a:moveTo>
                  <a:cubicBezTo>
                    <a:pt x="247561" y="33067"/>
                    <a:pt x="217081" y="40782"/>
                    <a:pt x="187839" y="47355"/>
                  </a:cubicBezTo>
                  <a:cubicBezTo>
                    <a:pt x="121069" y="62404"/>
                    <a:pt x="61347" y="118316"/>
                    <a:pt x="28676" y="179276"/>
                  </a:cubicBezTo>
                  <a:cubicBezTo>
                    <a:pt x="14198" y="206327"/>
                    <a:pt x="-32474" y="355298"/>
                    <a:pt x="37535" y="350440"/>
                  </a:cubicBezTo>
                  <a:cubicBezTo>
                    <a:pt x="-31236" y="424735"/>
                    <a:pt x="51346" y="493410"/>
                    <a:pt x="126593" y="490553"/>
                  </a:cubicBezTo>
                  <a:cubicBezTo>
                    <a:pt x="185267" y="488267"/>
                    <a:pt x="190316" y="468169"/>
                    <a:pt x="237464" y="508746"/>
                  </a:cubicBezTo>
                  <a:cubicBezTo>
                    <a:pt x="269945" y="536749"/>
                    <a:pt x="319951" y="550560"/>
                    <a:pt x="321761" y="543512"/>
                  </a:cubicBezTo>
                  <a:cubicBezTo>
                    <a:pt x="370910" y="565229"/>
                    <a:pt x="494544" y="557418"/>
                    <a:pt x="500069" y="484171"/>
                  </a:cubicBezTo>
                  <a:cubicBezTo>
                    <a:pt x="601224" y="466645"/>
                    <a:pt x="635514" y="621712"/>
                    <a:pt x="663613" y="691721"/>
                  </a:cubicBezTo>
                  <a:cubicBezTo>
                    <a:pt x="678186" y="695531"/>
                    <a:pt x="687330" y="696102"/>
                    <a:pt x="701713" y="691721"/>
                  </a:cubicBezTo>
                  <a:cubicBezTo>
                    <a:pt x="685711" y="653430"/>
                    <a:pt x="657517" y="572658"/>
                    <a:pt x="661613" y="547131"/>
                  </a:cubicBezTo>
                  <a:cubicBezTo>
                    <a:pt x="671328" y="487219"/>
                    <a:pt x="751338" y="491791"/>
                    <a:pt x="788581" y="457977"/>
                  </a:cubicBezTo>
                  <a:cubicBezTo>
                    <a:pt x="825728" y="424259"/>
                    <a:pt x="826205" y="376539"/>
                    <a:pt x="832586" y="330152"/>
                  </a:cubicBezTo>
                  <a:cubicBezTo>
                    <a:pt x="838968" y="284337"/>
                    <a:pt x="859161" y="225472"/>
                    <a:pt x="827252" y="185467"/>
                  </a:cubicBezTo>
                  <a:cubicBezTo>
                    <a:pt x="804392" y="156987"/>
                    <a:pt x="770293" y="144414"/>
                    <a:pt x="742289" y="122412"/>
                  </a:cubicBezTo>
                  <a:cubicBezTo>
                    <a:pt x="716191" y="101933"/>
                    <a:pt x="699046" y="65547"/>
                    <a:pt x="670757" y="49355"/>
                  </a:cubicBezTo>
                  <a:cubicBezTo>
                    <a:pt x="551123" y="-19130"/>
                    <a:pt x="408629" y="-5604"/>
                    <a:pt x="278803" y="25638"/>
                  </a:cubicBezTo>
                  <a:close/>
                </a:path>
              </a:pathLst>
            </a:custGeom>
            <a:solidFill>
              <a:srgbClr val="FDA93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422" name="Gráfico 226">
              <a:extLst>
                <a:ext uri="{FF2B5EF4-FFF2-40B4-BE49-F238E27FC236}">
                  <a16:creationId xmlns:a16="http://schemas.microsoft.com/office/drawing/2014/main" id="{DDB275D8-1E75-4398-9812-E76F95F1E29E}"/>
                </a:ext>
              </a:extLst>
            </p:cNvPr>
            <p:cNvGrpSpPr/>
            <p:nvPr/>
          </p:nvGrpSpPr>
          <p:grpSpPr>
            <a:xfrm>
              <a:off x="10288714" y="2561557"/>
              <a:ext cx="771143" cy="506730"/>
              <a:chOff x="10288714" y="2561557"/>
              <a:chExt cx="771143" cy="506730"/>
            </a:xfrm>
            <a:solidFill>
              <a:srgbClr val="F2F1EF"/>
            </a:solidFill>
          </p:grpSpPr>
          <p:grpSp>
            <p:nvGrpSpPr>
              <p:cNvPr id="429" name="Gráfico 226">
                <a:extLst>
                  <a:ext uri="{FF2B5EF4-FFF2-40B4-BE49-F238E27FC236}">
                    <a16:creationId xmlns:a16="http://schemas.microsoft.com/office/drawing/2014/main" id="{02663CC3-E116-4385-B309-F7FE7C36EE70}"/>
                  </a:ext>
                </a:extLst>
              </p:cNvPr>
              <p:cNvGrpSpPr/>
              <p:nvPr/>
            </p:nvGrpSpPr>
            <p:grpSpPr>
              <a:xfrm>
                <a:off x="10775442" y="2729388"/>
                <a:ext cx="284416" cy="108299"/>
                <a:chOff x="10775442" y="2729388"/>
                <a:chExt cx="284416" cy="108299"/>
              </a:xfrm>
              <a:solidFill>
                <a:srgbClr val="F2F1EF"/>
              </a:solidFill>
            </p:grpSpPr>
            <p:sp>
              <p:nvSpPr>
                <p:cNvPr id="501" name="Forma libre: forma 500">
                  <a:extLst>
                    <a:ext uri="{FF2B5EF4-FFF2-40B4-BE49-F238E27FC236}">
                      <a16:creationId xmlns:a16="http://schemas.microsoft.com/office/drawing/2014/main" id="{02C79AEF-48FC-4509-8246-22650E8BC837}"/>
                    </a:ext>
                  </a:extLst>
                </p:cNvPr>
                <p:cNvSpPr/>
                <p:nvPr/>
              </p:nvSpPr>
              <p:spPr>
                <a:xfrm>
                  <a:off x="10836687" y="2787967"/>
                  <a:ext cx="172974" cy="39052"/>
                </a:xfrm>
                <a:custGeom>
                  <a:avLst/>
                  <a:gdLst>
                    <a:gd name="connsiteX0" fmla="*/ 102584 w 172974"/>
                    <a:gd name="connsiteY0" fmla="*/ 0 h 39052"/>
                    <a:gd name="connsiteX1" fmla="*/ 172974 w 172974"/>
                    <a:gd name="connsiteY1" fmla="*/ 0 h 39052"/>
                    <a:gd name="connsiteX2" fmla="*/ 172974 w 172974"/>
                    <a:gd name="connsiteY2" fmla="*/ 7048 h 39052"/>
                    <a:gd name="connsiteX3" fmla="*/ 104966 w 172974"/>
                    <a:gd name="connsiteY3" fmla="*/ 7048 h 39052"/>
                    <a:gd name="connsiteX4" fmla="*/ 63341 w 172974"/>
                    <a:gd name="connsiteY4" fmla="*/ 39052 h 39052"/>
                    <a:gd name="connsiteX5" fmla="*/ 0 w 172974"/>
                    <a:gd name="connsiteY5" fmla="*/ 39052 h 39052"/>
                    <a:gd name="connsiteX6" fmla="*/ 0 w 172974"/>
                    <a:gd name="connsiteY6" fmla="*/ 31909 h 39052"/>
                    <a:gd name="connsiteX7" fmla="*/ 60865 w 172974"/>
                    <a:gd name="connsiteY7" fmla="*/ 31909 h 39052"/>
                    <a:gd name="connsiteX8" fmla="*/ 102584 w 172974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02584" y="0"/>
                      </a:moveTo>
                      <a:lnTo>
                        <a:pt x="172974" y="0"/>
                      </a:lnTo>
                      <a:lnTo>
                        <a:pt x="172974" y="7048"/>
                      </a:lnTo>
                      <a:lnTo>
                        <a:pt x="104966" y="7048"/>
                      </a:lnTo>
                      <a:lnTo>
                        <a:pt x="63341" y="39052"/>
                      </a:lnTo>
                      <a:lnTo>
                        <a:pt x="0" y="39052"/>
                      </a:lnTo>
                      <a:lnTo>
                        <a:pt x="0" y="31909"/>
                      </a:lnTo>
                      <a:lnTo>
                        <a:pt x="60865" y="31909"/>
                      </a:lnTo>
                      <a:lnTo>
                        <a:pt x="102584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502" name="Forma libre: forma 501">
                  <a:extLst>
                    <a:ext uri="{FF2B5EF4-FFF2-40B4-BE49-F238E27FC236}">
                      <a16:creationId xmlns:a16="http://schemas.microsoft.com/office/drawing/2014/main" id="{C16B47DE-A182-44C2-84FC-CD5DDBF60CB0}"/>
                    </a:ext>
                  </a:extLst>
                </p:cNvPr>
                <p:cNvSpPr/>
                <p:nvPr/>
              </p:nvSpPr>
              <p:spPr>
                <a:xfrm>
                  <a:off x="10817161" y="2740056"/>
                  <a:ext cx="173069" cy="39052"/>
                </a:xfrm>
                <a:custGeom>
                  <a:avLst/>
                  <a:gdLst>
                    <a:gd name="connsiteX0" fmla="*/ 0 w 173069"/>
                    <a:gd name="connsiteY0" fmla="*/ 0 h 39052"/>
                    <a:gd name="connsiteX1" fmla="*/ 63341 w 173069"/>
                    <a:gd name="connsiteY1" fmla="*/ 0 h 39052"/>
                    <a:gd name="connsiteX2" fmla="*/ 105061 w 173069"/>
                    <a:gd name="connsiteY2" fmla="*/ 31909 h 39052"/>
                    <a:gd name="connsiteX3" fmla="*/ 173069 w 173069"/>
                    <a:gd name="connsiteY3" fmla="*/ 31909 h 39052"/>
                    <a:gd name="connsiteX4" fmla="*/ 173069 w 173069"/>
                    <a:gd name="connsiteY4" fmla="*/ 39053 h 39052"/>
                    <a:gd name="connsiteX5" fmla="*/ 102679 w 173069"/>
                    <a:gd name="connsiteY5" fmla="*/ 39053 h 39052"/>
                    <a:gd name="connsiteX6" fmla="*/ 60960 w 173069"/>
                    <a:gd name="connsiteY6" fmla="*/ 7144 h 39052"/>
                    <a:gd name="connsiteX7" fmla="*/ 0 w 173069"/>
                    <a:gd name="connsiteY7" fmla="*/ 7144 h 39052"/>
                    <a:gd name="connsiteX8" fmla="*/ 0 w 173069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0" y="0"/>
                      </a:moveTo>
                      <a:lnTo>
                        <a:pt x="63341" y="0"/>
                      </a:lnTo>
                      <a:lnTo>
                        <a:pt x="105061" y="31909"/>
                      </a:lnTo>
                      <a:lnTo>
                        <a:pt x="173069" y="31909"/>
                      </a:lnTo>
                      <a:lnTo>
                        <a:pt x="173069" y="39053"/>
                      </a:lnTo>
                      <a:lnTo>
                        <a:pt x="102679" y="39053"/>
                      </a:lnTo>
                      <a:lnTo>
                        <a:pt x="60960" y="7144"/>
                      </a:lnTo>
                      <a:lnTo>
                        <a:pt x="0" y="71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503" name="Forma libre: forma 502">
                  <a:extLst>
                    <a:ext uri="{FF2B5EF4-FFF2-40B4-BE49-F238E27FC236}">
                      <a16:creationId xmlns:a16="http://schemas.microsoft.com/office/drawing/2014/main" id="{B0E615F3-E514-4185-9C8A-83EEB24BC835}"/>
                    </a:ext>
                  </a:extLst>
                </p:cNvPr>
                <p:cNvSpPr/>
                <p:nvPr/>
              </p:nvSpPr>
              <p:spPr>
                <a:xfrm>
                  <a:off x="10800302" y="2787967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504" name="Forma libre: forma 503">
                  <a:extLst>
                    <a:ext uri="{FF2B5EF4-FFF2-40B4-BE49-F238E27FC236}">
                      <a16:creationId xmlns:a16="http://schemas.microsoft.com/office/drawing/2014/main" id="{3305017B-27F9-4631-AEC6-6C8ABC29D0E8}"/>
                    </a:ext>
                  </a:extLst>
                </p:cNvPr>
                <p:cNvSpPr/>
                <p:nvPr/>
              </p:nvSpPr>
              <p:spPr>
                <a:xfrm>
                  <a:off x="10809160" y="2809303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336 h 28384"/>
                    <a:gd name="connsiteX6" fmla="*/ 21336 w 28384"/>
                    <a:gd name="connsiteY6" fmla="*/ 14288 h 28384"/>
                    <a:gd name="connsiteX7" fmla="*/ 14192 w 28384"/>
                    <a:gd name="connsiteY7" fmla="*/ 7144 h 28384"/>
                    <a:gd name="connsiteX8" fmla="*/ 7144 w 28384"/>
                    <a:gd name="connsiteY8" fmla="*/ 14288 h 28384"/>
                    <a:gd name="connsiteX9" fmla="*/ 14192 w 28384"/>
                    <a:gd name="connsiteY9" fmla="*/ 21336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336"/>
                      </a:moveTo>
                      <a:cubicBezTo>
                        <a:pt x="18098" y="21336"/>
                        <a:pt x="21336" y="18193"/>
                        <a:pt x="21336" y="14288"/>
                      </a:cubicBezTo>
                      <a:cubicBezTo>
                        <a:pt x="21336" y="10382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288"/>
                      </a:cubicBezTo>
                      <a:cubicBezTo>
                        <a:pt x="7144" y="18288"/>
                        <a:pt x="10287" y="21336"/>
                        <a:pt x="14192" y="21336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505" name="Forma libre: forma 504">
                  <a:extLst>
                    <a:ext uri="{FF2B5EF4-FFF2-40B4-BE49-F238E27FC236}">
                      <a16:creationId xmlns:a16="http://schemas.microsoft.com/office/drawing/2014/main" id="{F6C8C16C-9358-4A25-8937-B71A7E38BB8D}"/>
                    </a:ext>
                  </a:extLst>
                </p:cNvPr>
                <p:cNvSpPr/>
                <p:nvPr/>
              </p:nvSpPr>
              <p:spPr>
                <a:xfrm>
                  <a:off x="10775442" y="277729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241 h 28384"/>
                    <a:gd name="connsiteX6" fmla="*/ 21336 w 28384"/>
                    <a:gd name="connsiteY6" fmla="*/ 14097 h 28384"/>
                    <a:gd name="connsiteX7" fmla="*/ 14192 w 28384"/>
                    <a:gd name="connsiteY7" fmla="*/ 7048 h 28384"/>
                    <a:gd name="connsiteX8" fmla="*/ 7144 w 28384"/>
                    <a:gd name="connsiteY8" fmla="*/ 14097 h 28384"/>
                    <a:gd name="connsiteX9" fmla="*/ 14192 w 28384"/>
                    <a:gd name="connsiteY9" fmla="*/ 21241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241"/>
                      </a:moveTo>
                      <a:cubicBezTo>
                        <a:pt x="18098" y="21241"/>
                        <a:pt x="21336" y="18097"/>
                        <a:pt x="21336" y="14097"/>
                      </a:cubicBezTo>
                      <a:cubicBezTo>
                        <a:pt x="21336" y="10096"/>
                        <a:pt x="18193" y="7048"/>
                        <a:pt x="14192" y="7048"/>
                      </a:cubicBezTo>
                      <a:cubicBezTo>
                        <a:pt x="10192" y="7048"/>
                        <a:pt x="7144" y="10192"/>
                        <a:pt x="7144" y="14097"/>
                      </a:cubicBezTo>
                      <a:cubicBezTo>
                        <a:pt x="7144" y="18002"/>
                        <a:pt x="10287" y="21241"/>
                        <a:pt x="14192" y="21241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506" name="Forma libre: forma 505">
                  <a:extLst>
                    <a:ext uri="{FF2B5EF4-FFF2-40B4-BE49-F238E27FC236}">
                      <a16:creationId xmlns:a16="http://schemas.microsoft.com/office/drawing/2014/main" id="{7B6CB49F-5DBE-47F3-A362-3192C1C0B9CB}"/>
                    </a:ext>
                  </a:extLst>
                </p:cNvPr>
                <p:cNvSpPr/>
                <p:nvPr/>
              </p:nvSpPr>
              <p:spPr>
                <a:xfrm>
                  <a:off x="10924127" y="2756058"/>
                  <a:ext cx="110871" cy="7143"/>
                </a:xfrm>
                <a:custGeom>
                  <a:avLst/>
                  <a:gdLst>
                    <a:gd name="connsiteX0" fmla="*/ 0 w 110871"/>
                    <a:gd name="connsiteY0" fmla="*/ 0 h 7143"/>
                    <a:gd name="connsiteX1" fmla="*/ 110871 w 110871"/>
                    <a:gd name="connsiteY1" fmla="*/ 0 h 7143"/>
                    <a:gd name="connsiteX2" fmla="*/ 110871 w 110871"/>
                    <a:gd name="connsiteY2" fmla="*/ 7144 h 7143"/>
                    <a:gd name="connsiteX3" fmla="*/ 0 w 110871"/>
                    <a:gd name="connsiteY3" fmla="*/ 7144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143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144"/>
                      </a:lnTo>
                      <a:lnTo>
                        <a:pt x="0" y="7144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507" name="Forma libre: forma 506">
                  <a:extLst>
                    <a:ext uri="{FF2B5EF4-FFF2-40B4-BE49-F238E27FC236}">
                      <a16:creationId xmlns:a16="http://schemas.microsoft.com/office/drawing/2014/main" id="{1F270002-082C-4A69-8965-D9E7B1A263EC}"/>
                    </a:ext>
                  </a:extLst>
                </p:cNvPr>
                <p:cNvSpPr/>
                <p:nvPr/>
              </p:nvSpPr>
              <p:spPr>
                <a:xfrm>
                  <a:off x="11031474" y="2745390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4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241 h 28384"/>
                    <a:gd name="connsiteX6" fmla="*/ 21241 w 28384"/>
                    <a:gd name="connsiteY6" fmla="*/ 14097 h 28384"/>
                    <a:gd name="connsiteX7" fmla="*/ 14192 w 28384"/>
                    <a:gd name="connsiteY7" fmla="*/ 7048 h 28384"/>
                    <a:gd name="connsiteX8" fmla="*/ 7048 w 28384"/>
                    <a:gd name="connsiteY8" fmla="*/ 14097 h 28384"/>
                    <a:gd name="connsiteX9" fmla="*/ 14192 w 28384"/>
                    <a:gd name="connsiteY9" fmla="*/ 21241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241"/>
                      </a:moveTo>
                      <a:cubicBezTo>
                        <a:pt x="18097" y="21241"/>
                        <a:pt x="21241" y="18097"/>
                        <a:pt x="21241" y="14097"/>
                      </a:cubicBezTo>
                      <a:cubicBezTo>
                        <a:pt x="21241" y="10097"/>
                        <a:pt x="18097" y="7048"/>
                        <a:pt x="14192" y="7048"/>
                      </a:cubicBezTo>
                      <a:cubicBezTo>
                        <a:pt x="10287" y="7048"/>
                        <a:pt x="7048" y="10192"/>
                        <a:pt x="7048" y="14097"/>
                      </a:cubicBezTo>
                      <a:cubicBezTo>
                        <a:pt x="7048" y="18002"/>
                        <a:pt x="10192" y="21241"/>
                        <a:pt x="14192" y="21241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508" name="Forma libre: forma 507">
                  <a:extLst>
                    <a:ext uri="{FF2B5EF4-FFF2-40B4-BE49-F238E27FC236}">
                      <a16:creationId xmlns:a16="http://schemas.microsoft.com/office/drawing/2014/main" id="{084FAF5E-AB95-4092-B7BC-152EA1EEB433}"/>
                    </a:ext>
                  </a:extLst>
                </p:cNvPr>
                <p:cNvSpPr/>
                <p:nvPr/>
              </p:nvSpPr>
              <p:spPr>
                <a:xfrm>
                  <a:off x="11003089" y="277729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241 h 28384"/>
                    <a:gd name="connsiteX6" fmla="*/ 21241 w 28384"/>
                    <a:gd name="connsiteY6" fmla="*/ 14097 h 28384"/>
                    <a:gd name="connsiteX7" fmla="*/ 14192 w 28384"/>
                    <a:gd name="connsiteY7" fmla="*/ 7048 h 28384"/>
                    <a:gd name="connsiteX8" fmla="*/ 7049 w 28384"/>
                    <a:gd name="connsiteY8" fmla="*/ 14097 h 28384"/>
                    <a:gd name="connsiteX9" fmla="*/ 14192 w 28384"/>
                    <a:gd name="connsiteY9" fmla="*/ 21241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241"/>
                      </a:moveTo>
                      <a:cubicBezTo>
                        <a:pt x="18098" y="21241"/>
                        <a:pt x="21241" y="18097"/>
                        <a:pt x="21241" y="14097"/>
                      </a:cubicBezTo>
                      <a:cubicBezTo>
                        <a:pt x="21241" y="10096"/>
                        <a:pt x="18098" y="7048"/>
                        <a:pt x="14192" y="7048"/>
                      </a:cubicBezTo>
                      <a:cubicBezTo>
                        <a:pt x="10287" y="7048"/>
                        <a:pt x="7049" y="10192"/>
                        <a:pt x="7049" y="14097"/>
                      </a:cubicBezTo>
                      <a:cubicBezTo>
                        <a:pt x="7049" y="18002"/>
                        <a:pt x="10287" y="21241"/>
                        <a:pt x="14192" y="21241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509" name="Forma libre: forma 508">
                  <a:extLst>
                    <a:ext uri="{FF2B5EF4-FFF2-40B4-BE49-F238E27FC236}">
                      <a16:creationId xmlns:a16="http://schemas.microsoft.com/office/drawing/2014/main" id="{B6510E9E-10E1-4734-AEC3-CFEFF0720B68}"/>
                    </a:ext>
                  </a:extLst>
                </p:cNvPr>
                <p:cNvSpPr/>
                <p:nvPr/>
              </p:nvSpPr>
              <p:spPr>
                <a:xfrm>
                  <a:off x="10791444" y="272938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5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336 h 28384"/>
                    <a:gd name="connsiteX6" fmla="*/ 21241 w 28384"/>
                    <a:gd name="connsiteY6" fmla="*/ 14192 h 28384"/>
                    <a:gd name="connsiteX7" fmla="*/ 14192 w 28384"/>
                    <a:gd name="connsiteY7" fmla="*/ 7049 h 28384"/>
                    <a:gd name="connsiteX8" fmla="*/ 7049 w 28384"/>
                    <a:gd name="connsiteY8" fmla="*/ 14192 h 28384"/>
                    <a:gd name="connsiteX9" fmla="*/ 14192 w 28384"/>
                    <a:gd name="connsiteY9" fmla="*/ 21336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336"/>
                      </a:moveTo>
                      <a:cubicBezTo>
                        <a:pt x="18098" y="21336"/>
                        <a:pt x="21241" y="18193"/>
                        <a:pt x="21241" y="14192"/>
                      </a:cubicBezTo>
                      <a:cubicBezTo>
                        <a:pt x="21241" y="10192"/>
                        <a:pt x="18098" y="7049"/>
                        <a:pt x="14192" y="7049"/>
                      </a:cubicBezTo>
                      <a:cubicBezTo>
                        <a:pt x="10287" y="7049"/>
                        <a:pt x="7049" y="10192"/>
                        <a:pt x="7049" y="14192"/>
                      </a:cubicBezTo>
                      <a:cubicBezTo>
                        <a:pt x="7049" y="18193"/>
                        <a:pt x="10192" y="21336"/>
                        <a:pt x="14192" y="21336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430" name="Gráfico 226">
                <a:extLst>
                  <a:ext uri="{FF2B5EF4-FFF2-40B4-BE49-F238E27FC236}">
                    <a16:creationId xmlns:a16="http://schemas.microsoft.com/office/drawing/2014/main" id="{BE25737C-A00F-4A59-BE2C-C49CB2B44F42}"/>
                  </a:ext>
                </a:extLst>
              </p:cNvPr>
              <p:cNvGrpSpPr/>
              <p:nvPr/>
            </p:nvGrpSpPr>
            <p:grpSpPr>
              <a:xfrm>
                <a:off x="10459878" y="2877406"/>
                <a:ext cx="284321" cy="108204"/>
                <a:chOff x="10459878" y="2877406"/>
                <a:chExt cx="284321" cy="108204"/>
              </a:xfrm>
              <a:solidFill>
                <a:srgbClr val="F2F1EF"/>
              </a:solidFill>
            </p:grpSpPr>
            <p:sp>
              <p:nvSpPr>
                <p:cNvPr id="492" name="Forma libre: forma 491">
                  <a:extLst>
                    <a:ext uri="{FF2B5EF4-FFF2-40B4-BE49-F238E27FC236}">
                      <a16:creationId xmlns:a16="http://schemas.microsoft.com/office/drawing/2014/main" id="{CFA55281-2058-4FB7-AD10-7D516A7D86D8}"/>
                    </a:ext>
                  </a:extLst>
                </p:cNvPr>
                <p:cNvSpPr/>
                <p:nvPr/>
              </p:nvSpPr>
              <p:spPr>
                <a:xfrm>
                  <a:off x="10521029" y="2887979"/>
                  <a:ext cx="172974" cy="39052"/>
                </a:xfrm>
                <a:custGeom>
                  <a:avLst/>
                  <a:gdLst>
                    <a:gd name="connsiteX0" fmla="*/ 102584 w 172974"/>
                    <a:gd name="connsiteY0" fmla="*/ 39052 h 39052"/>
                    <a:gd name="connsiteX1" fmla="*/ 172974 w 172974"/>
                    <a:gd name="connsiteY1" fmla="*/ 39052 h 39052"/>
                    <a:gd name="connsiteX2" fmla="*/ 172974 w 172974"/>
                    <a:gd name="connsiteY2" fmla="*/ 32004 h 39052"/>
                    <a:gd name="connsiteX3" fmla="*/ 105061 w 172974"/>
                    <a:gd name="connsiteY3" fmla="*/ 32004 h 39052"/>
                    <a:gd name="connsiteX4" fmla="*/ 63341 w 172974"/>
                    <a:gd name="connsiteY4" fmla="*/ 0 h 39052"/>
                    <a:gd name="connsiteX5" fmla="*/ 0 w 172974"/>
                    <a:gd name="connsiteY5" fmla="*/ 0 h 39052"/>
                    <a:gd name="connsiteX6" fmla="*/ 0 w 172974"/>
                    <a:gd name="connsiteY6" fmla="*/ 7144 h 39052"/>
                    <a:gd name="connsiteX7" fmla="*/ 60865 w 172974"/>
                    <a:gd name="connsiteY7" fmla="*/ 7144 h 39052"/>
                    <a:gd name="connsiteX8" fmla="*/ 102584 w 172974"/>
                    <a:gd name="connsiteY8" fmla="*/ 39052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02584" y="39052"/>
                      </a:moveTo>
                      <a:lnTo>
                        <a:pt x="172974" y="39052"/>
                      </a:lnTo>
                      <a:lnTo>
                        <a:pt x="172974" y="32004"/>
                      </a:lnTo>
                      <a:lnTo>
                        <a:pt x="105061" y="32004"/>
                      </a:lnTo>
                      <a:lnTo>
                        <a:pt x="63341" y="0"/>
                      </a:lnTo>
                      <a:lnTo>
                        <a:pt x="0" y="0"/>
                      </a:lnTo>
                      <a:lnTo>
                        <a:pt x="0" y="7144"/>
                      </a:lnTo>
                      <a:lnTo>
                        <a:pt x="60865" y="7144"/>
                      </a:lnTo>
                      <a:lnTo>
                        <a:pt x="102584" y="39052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93" name="Forma libre: forma 492">
                  <a:extLst>
                    <a:ext uri="{FF2B5EF4-FFF2-40B4-BE49-F238E27FC236}">
                      <a16:creationId xmlns:a16="http://schemas.microsoft.com/office/drawing/2014/main" id="{E597EFFC-948C-4815-84A6-7D150FB20D1F}"/>
                    </a:ext>
                  </a:extLst>
                </p:cNvPr>
                <p:cNvSpPr/>
                <p:nvPr/>
              </p:nvSpPr>
              <p:spPr>
                <a:xfrm>
                  <a:off x="10501598" y="2935890"/>
                  <a:ext cx="172974" cy="39052"/>
                </a:xfrm>
                <a:custGeom>
                  <a:avLst/>
                  <a:gdLst>
                    <a:gd name="connsiteX0" fmla="*/ 0 w 172974"/>
                    <a:gd name="connsiteY0" fmla="*/ 39053 h 39052"/>
                    <a:gd name="connsiteX1" fmla="*/ 63246 w 172974"/>
                    <a:gd name="connsiteY1" fmla="*/ 39053 h 39052"/>
                    <a:gd name="connsiteX2" fmla="*/ 104966 w 172974"/>
                    <a:gd name="connsiteY2" fmla="*/ 7144 h 39052"/>
                    <a:gd name="connsiteX3" fmla="*/ 172974 w 172974"/>
                    <a:gd name="connsiteY3" fmla="*/ 7144 h 39052"/>
                    <a:gd name="connsiteX4" fmla="*/ 172974 w 172974"/>
                    <a:gd name="connsiteY4" fmla="*/ 0 h 39052"/>
                    <a:gd name="connsiteX5" fmla="*/ 102584 w 172974"/>
                    <a:gd name="connsiteY5" fmla="*/ 0 h 39052"/>
                    <a:gd name="connsiteX6" fmla="*/ 60865 w 172974"/>
                    <a:gd name="connsiteY6" fmla="*/ 32004 h 39052"/>
                    <a:gd name="connsiteX7" fmla="*/ 0 w 172974"/>
                    <a:gd name="connsiteY7" fmla="*/ 32004 h 39052"/>
                    <a:gd name="connsiteX8" fmla="*/ 0 w 172974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0" y="39053"/>
                      </a:moveTo>
                      <a:lnTo>
                        <a:pt x="63246" y="39053"/>
                      </a:lnTo>
                      <a:lnTo>
                        <a:pt x="104966" y="7144"/>
                      </a:lnTo>
                      <a:lnTo>
                        <a:pt x="172974" y="7144"/>
                      </a:lnTo>
                      <a:lnTo>
                        <a:pt x="172974" y="0"/>
                      </a:lnTo>
                      <a:lnTo>
                        <a:pt x="102584" y="0"/>
                      </a:lnTo>
                      <a:lnTo>
                        <a:pt x="60865" y="32004"/>
                      </a:lnTo>
                      <a:lnTo>
                        <a:pt x="0" y="32004"/>
                      </a:lnTo>
                      <a:lnTo>
                        <a:pt x="0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94" name="Forma libre: forma 493">
                  <a:extLst>
                    <a:ext uri="{FF2B5EF4-FFF2-40B4-BE49-F238E27FC236}">
                      <a16:creationId xmlns:a16="http://schemas.microsoft.com/office/drawing/2014/main" id="{6E5962DD-F913-4024-B32B-E6A425CA6064}"/>
                    </a:ext>
                  </a:extLst>
                </p:cNvPr>
                <p:cNvSpPr/>
                <p:nvPr/>
              </p:nvSpPr>
              <p:spPr>
                <a:xfrm>
                  <a:off x="10484644" y="2919983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95" name="Forma libre: forma 494">
                  <a:extLst>
                    <a:ext uri="{FF2B5EF4-FFF2-40B4-BE49-F238E27FC236}">
                      <a16:creationId xmlns:a16="http://schemas.microsoft.com/office/drawing/2014/main" id="{FDC5DD55-20FA-4138-B522-429251C92917}"/>
                    </a:ext>
                  </a:extLst>
                </p:cNvPr>
                <p:cNvSpPr/>
                <p:nvPr/>
              </p:nvSpPr>
              <p:spPr>
                <a:xfrm>
                  <a:off x="10493502" y="2877406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192 w 28384"/>
                    <a:gd name="connsiteY6" fmla="*/ 21336 h 28384"/>
                    <a:gd name="connsiteX7" fmla="*/ 21336 w 28384"/>
                    <a:gd name="connsiteY7" fmla="*/ 14192 h 28384"/>
                    <a:gd name="connsiteX8" fmla="*/ 14192 w 28384"/>
                    <a:gd name="connsiteY8" fmla="*/ 7144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8"/>
                        <a:pt x="10287" y="21336"/>
                        <a:pt x="14192" y="21336"/>
                      </a:cubicBezTo>
                      <a:cubicBezTo>
                        <a:pt x="1809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96" name="Forma libre: forma 495">
                  <a:extLst>
                    <a:ext uri="{FF2B5EF4-FFF2-40B4-BE49-F238E27FC236}">
                      <a16:creationId xmlns:a16="http://schemas.microsoft.com/office/drawing/2014/main" id="{96CA7C09-D4C2-4EF5-9E4F-7237970A5A1A}"/>
                    </a:ext>
                  </a:extLst>
                </p:cNvPr>
                <p:cNvSpPr/>
                <p:nvPr/>
              </p:nvSpPr>
              <p:spPr>
                <a:xfrm>
                  <a:off x="10459878" y="2909315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097 w 28384"/>
                    <a:gd name="connsiteY6" fmla="*/ 21241 h 28384"/>
                    <a:gd name="connsiteX7" fmla="*/ 21241 w 28384"/>
                    <a:gd name="connsiteY7" fmla="*/ 14192 h 28384"/>
                    <a:gd name="connsiteX8" fmla="*/ 14097 w 28384"/>
                    <a:gd name="connsiteY8" fmla="*/ 7049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8"/>
                        <a:pt x="10192" y="21241"/>
                        <a:pt x="14097" y="21241"/>
                      </a:cubicBezTo>
                      <a:cubicBezTo>
                        <a:pt x="18002" y="21241"/>
                        <a:pt x="21241" y="18098"/>
                        <a:pt x="21241" y="14192"/>
                      </a:cubicBezTo>
                      <a:cubicBezTo>
                        <a:pt x="21241" y="10287"/>
                        <a:pt x="18098" y="7049"/>
                        <a:pt x="14097" y="7049"/>
                      </a:cubicBezTo>
                      <a:cubicBezTo>
                        <a:pt x="10096" y="7049"/>
                        <a:pt x="7048" y="10192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97" name="Forma libre: forma 496">
                  <a:extLst>
                    <a:ext uri="{FF2B5EF4-FFF2-40B4-BE49-F238E27FC236}">
                      <a16:creationId xmlns:a16="http://schemas.microsoft.com/office/drawing/2014/main" id="{68E13585-58C5-4C1A-A8E4-A003BB23934D}"/>
                    </a:ext>
                  </a:extLst>
                </p:cNvPr>
                <p:cNvSpPr/>
                <p:nvPr/>
              </p:nvSpPr>
              <p:spPr>
                <a:xfrm>
                  <a:off x="10608469" y="2951892"/>
                  <a:ext cx="110871" cy="7143"/>
                </a:xfrm>
                <a:custGeom>
                  <a:avLst/>
                  <a:gdLst>
                    <a:gd name="connsiteX0" fmla="*/ 0 w 110871"/>
                    <a:gd name="connsiteY0" fmla="*/ 0 h 7143"/>
                    <a:gd name="connsiteX1" fmla="*/ 110871 w 110871"/>
                    <a:gd name="connsiteY1" fmla="*/ 0 h 7143"/>
                    <a:gd name="connsiteX2" fmla="*/ 110871 w 110871"/>
                    <a:gd name="connsiteY2" fmla="*/ 7144 h 7143"/>
                    <a:gd name="connsiteX3" fmla="*/ 0 w 110871"/>
                    <a:gd name="connsiteY3" fmla="*/ 7144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143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144"/>
                      </a:lnTo>
                      <a:lnTo>
                        <a:pt x="0" y="7144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98" name="Forma libre: forma 497">
                  <a:extLst>
                    <a:ext uri="{FF2B5EF4-FFF2-40B4-BE49-F238E27FC236}">
                      <a16:creationId xmlns:a16="http://schemas.microsoft.com/office/drawing/2014/main" id="{93127409-73D9-40DC-88BF-27E0A3CC793B}"/>
                    </a:ext>
                  </a:extLst>
                </p:cNvPr>
                <p:cNvSpPr/>
                <p:nvPr/>
              </p:nvSpPr>
              <p:spPr>
                <a:xfrm>
                  <a:off x="10715815" y="2941224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144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7"/>
                        <a:pt x="10192" y="21241"/>
                        <a:pt x="14192" y="21241"/>
                      </a:cubicBezTo>
                      <a:cubicBezTo>
                        <a:pt x="18193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8" y="7144"/>
                        <a:pt x="14192" y="7144"/>
                      </a:cubicBezTo>
                      <a:cubicBezTo>
                        <a:pt x="10287" y="7144"/>
                        <a:pt x="7048" y="10287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99" name="Forma libre: forma 498">
                  <a:extLst>
                    <a:ext uri="{FF2B5EF4-FFF2-40B4-BE49-F238E27FC236}">
                      <a16:creationId xmlns:a16="http://schemas.microsoft.com/office/drawing/2014/main" id="{5F56666E-616B-43BB-A371-ACDC726600B0}"/>
                    </a:ext>
                  </a:extLst>
                </p:cNvPr>
                <p:cNvSpPr/>
                <p:nvPr/>
              </p:nvSpPr>
              <p:spPr>
                <a:xfrm>
                  <a:off x="10687431" y="2909315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049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8"/>
                        <a:pt x="10287" y="21241"/>
                        <a:pt x="14192" y="21241"/>
                      </a:cubicBezTo>
                      <a:cubicBezTo>
                        <a:pt x="18098" y="21241"/>
                        <a:pt x="21241" y="18098"/>
                        <a:pt x="21241" y="14192"/>
                      </a:cubicBezTo>
                      <a:cubicBezTo>
                        <a:pt x="21241" y="10287"/>
                        <a:pt x="18098" y="7049"/>
                        <a:pt x="14192" y="7049"/>
                      </a:cubicBezTo>
                      <a:cubicBezTo>
                        <a:pt x="10287" y="7049"/>
                        <a:pt x="7048" y="10192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500" name="Forma libre: forma 499">
                  <a:extLst>
                    <a:ext uri="{FF2B5EF4-FFF2-40B4-BE49-F238E27FC236}">
                      <a16:creationId xmlns:a16="http://schemas.microsoft.com/office/drawing/2014/main" id="{B4D01194-1FE8-4737-9480-06B9C133F1B8}"/>
                    </a:ext>
                  </a:extLst>
                </p:cNvPr>
                <p:cNvSpPr/>
                <p:nvPr/>
              </p:nvSpPr>
              <p:spPr>
                <a:xfrm>
                  <a:off x="10475785" y="2957226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288 w 28384"/>
                    <a:gd name="connsiteY6" fmla="*/ 21336 h 28384"/>
                    <a:gd name="connsiteX7" fmla="*/ 21336 w 28384"/>
                    <a:gd name="connsiteY7" fmla="*/ 14192 h 28384"/>
                    <a:gd name="connsiteX8" fmla="*/ 14288 w 28384"/>
                    <a:gd name="connsiteY8" fmla="*/ 7048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7"/>
                        <a:pt x="10287" y="21336"/>
                        <a:pt x="14288" y="21336"/>
                      </a:cubicBezTo>
                      <a:cubicBezTo>
                        <a:pt x="1828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048"/>
                        <a:pt x="14288" y="7048"/>
                      </a:cubicBezTo>
                      <a:cubicBezTo>
                        <a:pt x="10382" y="7048"/>
                        <a:pt x="7144" y="10192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431" name="Gráfico 226">
                <a:extLst>
                  <a:ext uri="{FF2B5EF4-FFF2-40B4-BE49-F238E27FC236}">
                    <a16:creationId xmlns:a16="http://schemas.microsoft.com/office/drawing/2014/main" id="{F79573F5-7BFB-4CA4-BBF1-174ACD351DC9}"/>
                  </a:ext>
                </a:extLst>
              </p:cNvPr>
              <p:cNvGrpSpPr/>
              <p:nvPr/>
            </p:nvGrpSpPr>
            <p:grpSpPr>
              <a:xfrm>
                <a:off x="10640663" y="2596895"/>
                <a:ext cx="284321" cy="108204"/>
                <a:chOff x="10640663" y="2596895"/>
                <a:chExt cx="284321" cy="108204"/>
              </a:xfrm>
              <a:solidFill>
                <a:srgbClr val="F2F1EF"/>
              </a:solidFill>
            </p:grpSpPr>
            <p:sp>
              <p:nvSpPr>
                <p:cNvPr id="483" name="Forma libre: forma 482">
                  <a:extLst>
                    <a:ext uri="{FF2B5EF4-FFF2-40B4-BE49-F238E27FC236}">
                      <a16:creationId xmlns:a16="http://schemas.microsoft.com/office/drawing/2014/main" id="{E91C4AEB-CC53-48B3-99B3-DFAF414BCED6}"/>
                    </a:ext>
                  </a:extLst>
                </p:cNvPr>
                <p:cNvSpPr/>
                <p:nvPr/>
              </p:nvSpPr>
              <p:spPr>
                <a:xfrm>
                  <a:off x="10690764" y="2655378"/>
                  <a:ext cx="173069" cy="39052"/>
                </a:xfrm>
                <a:custGeom>
                  <a:avLst/>
                  <a:gdLst>
                    <a:gd name="connsiteX0" fmla="*/ 70485 w 173069"/>
                    <a:gd name="connsiteY0" fmla="*/ 0 h 39052"/>
                    <a:gd name="connsiteX1" fmla="*/ 0 w 173069"/>
                    <a:gd name="connsiteY1" fmla="*/ 0 h 39052"/>
                    <a:gd name="connsiteX2" fmla="*/ 0 w 173069"/>
                    <a:gd name="connsiteY2" fmla="*/ 7144 h 39052"/>
                    <a:gd name="connsiteX3" fmla="*/ 68008 w 173069"/>
                    <a:gd name="connsiteY3" fmla="*/ 7144 h 39052"/>
                    <a:gd name="connsiteX4" fmla="*/ 109728 w 173069"/>
                    <a:gd name="connsiteY4" fmla="*/ 39052 h 39052"/>
                    <a:gd name="connsiteX5" fmla="*/ 173069 w 173069"/>
                    <a:gd name="connsiteY5" fmla="*/ 39052 h 39052"/>
                    <a:gd name="connsiteX6" fmla="*/ 173069 w 173069"/>
                    <a:gd name="connsiteY6" fmla="*/ 32004 h 39052"/>
                    <a:gd name="connsiteX7" fmla="*/ 112109 w 173069"/>
                    <a:gd name="connsiteY7" fmla="*/ 32004 h 39052"/>
                    <a:gd name="connsiteX8" fmla="*/ 70485 w 173069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70485" y="0"/>
                      </a:moveTo>
                      <a:lnTo>
                        <a:pt x="0" y="0"/>
                      </a:lnTo>
                      <a:lnTo>
                        <a:pt x="0" y="7144"/>
                      </a:lnTo>
                      <a:lnTo>
                        <a:pt x="68008" y="7144"/>
                      </a:lnTo>
                      <a:lnTo>
                        <a:pt x="109728" y="39052"/>
                      </a:lnTo>
                      <a:lnTo>
                        <a:pt x="173069" y="39052"/>
                      </a:lnTo>
                      <a:lnTo>
                        <a:pt x="173069" y="32004"/>
                      </a:lnTo>
                      <a:lnTo>
                        <a:pt x="112109" y="32004"/>
                      </a:lnTo>
                      <a:lnTo>
                        <a:pt x="70485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84" name="Forma libre: forma 483">
                  <a:extLst>
                    <a:ext uri="{FF2B5EF4-FFF2-40B4-BE49-F238E27FC236}">
                      <a16:creationId xmlns:a16="http://schemas.microsoft.com/office/drawing/2014/main" id="{0855902F-5F71-479D-A1B6-8C3CD1427F74}"/>
                    </a:ext>
                  </a:extLst>
                </p:cNvPr>
                <p:cNvSpPr/>
                <p:nvPr/>
              </p:nvSpPr>
              <p:spPr>
                <a:xfrm>
                  <a:off x="10710291" y="2607468"/>
                  <a:ext cx="172974" cy="39052"/>
                </a:xfrm>
                <a:custGeom>
                  <a:avLst/>
                  <a:gdLst>
                    <a:gd name="connsiteX0" fmla="*/ 172974 w 172974"/>
                    <a:gd name="connsiteY0" fmla="*/ 0 h 39052"/>
                    <a:gd name="connsiteX1" fmla="*/ 109728 w 172974"/>
                    <a:gd name="connsiteY1" fmla="*/ 0 h 39052"/>
                    <a:gd name="connsiteX2" fmla="*/ 68008 w 172974"/>
                    <a:gd name="connsiteY2" fmla="*/ 32004 h 39052"/>
                    <a:gd name="connsiteX3" fmla="*/ 0 w 172974"/>
                    <a:gd name="connsiteY3" fmla="*/ 32004 h 39052"/>
                    <a:gd name="connsiteX4" fmla="*/ 0 w 172974"/>
                    <a:gd name="connsiteY4" fmla="*/ 39053 h 39052"/>
                    <a:gd name="connsiteX5" fmla="*/ 70390 w 172974"/>
                    <a:gd name="connsiteY5" fmla="*/ 39053 h 39052"/>
                    <a:gd name="connsiteX6" fmla="*/ 112109 w 172974"/>
                    <a:gd name="connsiteY6" fmla="*/ 7144 h 39052"/>
                    <a:gd name="connsiteX7" fmla="*/ 172974 w 172974"/>
                    <a:gd name="connsiteY7" fmla="*/ 7144 h 39052"/>
                    <a:gd name="connsiteX8" fmla="*/ 172974 w 172974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72974" y="0"/>
                      </a:moveTo>
                      <a:lnTo>
                        <a:pt x="109728" y="0"/>
                      </a:lnTo>
                      <a:lnTo>
                        <a:pt x="68008" y="32004"/>
                      </a:lnTo>
                      <a:lnTo>
                        <a:pt x="0" y="32004"/>
                      </a:lnTo>
                      <a:lnTo>
                        <a:pt x="0" y="39053"/>
                      </a:lnTo>
                      <a:lnTo>
                        <a:pt x="70390" y="39053"/>
                      </a:lnTo>
                      <a:lnTo>
                        <a:pt x="112109" y="7144"/>
                      </a:lnTo>
                      <a:lnTo>
                        <a:pt x="172974" y="7144"/>
                      </a:lnTo>
                      <a:lnTo>
                        <a:pt x="172974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85" name="Forma libre: forma 484">
                  <a:extLst>
                    <a:ext uri="{FF2B5EF4-FFF2-40B4-BE49-F238E27FC236}">
                      <a16:creationId xmlns:a16="http://schemas.microsoft.com/office/drawing/2014/main" id="{9507C1CE-969D-4E4F-8039-FC6185A31DFA}"/>
                    </a:ext>
                  </a:extLst>
                </p:cNvPr>
                <p:cNvSpPr/>
                <p:nvPr/>
              </p:nvSpPr>
              <p:spPr>
                <a:xfrm>
                  <a:off x="10789253" y="2655379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8 h 7048"/>
                    <a:gd name="connsiteX3" fmla="*/ 0 w 110871"/>
                    <a:gd name="connsiteY3" fmla="*/ 704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8"/>
                      </a:lnTo>
                      <a:lnTo>
                        <a:pt x="0" y="7048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86" name="Forma libre: forma 485">
                  <a:extLst>
                    <a:ext uri="{FF2B5EF4-FFF2-40B4-BE49-F238E27FC236}">
                      <a16:creationId xmlns:a16="http://schemas.microsoft.com/office/drawing/2014/main" id="{E672D7E0-C7DF-4F51-AE14-2BF7B40B6742}"/>
                    </a:ext>
                  </a:extLst>
                </p:cNvPr>
                <p:cNvSpPr/>
                <p:nvPr/>
              </p:nvSpPr>
              <p:spPr>
                <a:xfrm>
                  <a:off x="10862881" y="2676715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241 w 28384"/>
                    <a:gd name="connsiteY5" fmla="*/ 14192 h 28384"/>
                    <a:gd name="connsiteX6" fmla="*/ 14192 w 28384"/>
                    <a:gd name="connsiteY6" fmla="*/ 7048 h 28384"/>
                    <a:gd name="connsiteX7" fmla="*/ 7049 w 28384"/>
                    <a:gd name="connsiteY7" fmla="*/ 14192 h 28384"/>
                    <a:gd name="connsiteX8" fmla="*/ 14192 w 28384"/>
                    <a:gd name="connsiteY8" fmla="*/ 21241 h 28384"/>
                    <a:gd name="connsiteX9" fmla="*/ 21241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241" y="14192"/>
                      </a:moveTo>
                      <a:cubicBezTo>
                        <a:pt x="21241" y="10287"/>
                        <a:pt x="18098" y="7048"/>
                        <a:pt x="14192" y="7048"/>
                      </a:cubicBezTo>
                      <a:cubicBezTo>
                        <a:pt x="10287" y="7048"/>
                        <a:pt x="7049" y="10192"/>
                        <a:pt x="7049" y="14192"/>
                      </a:cubicBezTo>
                      <a:cubicBezTo>
                        <a:pt x="7049" y="18193"/>
                        <a:pt x="10192" y="21241"/>
                        <a:pt x="14192" y="21241"/>
                      </a:cubicBezTo>
                      <a:cubicBezTo>
                        <a:pt x="18193" y="21241"/>
                        <a:pt x="21241" y="18097"/>
                        <a:pt x="21241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87" name="Forma libre: forma 486">
                  <a:extLst>
                    <a:ext uri="{FF2B5EF4-FFF2-40B4-BE49-F238E27FC236}">
                      <a16:creationId xmlns:a16="http://schemas.microsoft.com/office/drawing/2014/main" id="{651421EB-EF5A-4AF2-99D4-AA384B330F13}"/>
                    </a:ext>
                  </a:extLst>
                </p:cNvPr>
                <p:cNvSpPr/>
                <p:nvPr/>
              </p:nvSpPr>
              <p:spPr>
                <a:xfrm>
                  <a:off x="10896600" y="2644806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336 w 28384"/>
                    <a:gd name="connsiteY5" fmla="*/ 14192 h 28384"/>
                    <a:gd name="connsiteX6" fmla="*/ 14288 w 28384"/>
                    <a:gd name="connsiteY6" fmla="*/ 7144 h 28384"/>
                    <a:gd name="connsiteX7" fmla="*/ 7144 w 28384"/>
                    <a:gd name="connsiteY7" fmla="*/ 14192 h 28384"/>
                    <a:gd name="connsiteX8" fmla="*/ 14288 w 28384"/>
                    <a:gd name="connsiteY8" fmla="*/ 21241 h 28384"/>
                    <a:gd name="connsiteX9" fmla="*/ 21336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336" y="14192"/>
                      </a:moveTo>
                      <a:cubicBezTo>
                        <a:pt x="21336" y="10287"/>
                        <a:pt x="18193" y="7144"/>
                        <a:pt x="14288" y="7144"/>
                      </a:cubicBezTo>
                      <a:cubicBezTo>
                        <a:pt x="10382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241"/>
                        <a:pt x="14288" y="21241"/>
                      </a:cubicBezTo>
                      <a:cubicBezTo>
                        <a:pt x="18288" y="21241"/>
                        <a:pt x="21336" y="18097"/>
                        <a:pt x="21336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88" name="Forma libre: forma 487">
                  <a:extLst>
                    <a:ext uri="{FF2B5EF4-FFF2-40B4-BE49-F238E27FC236}">
                      <a16:creationId xmlns:a16="http://schemas.microsoft.com/office/drawing/2014/main" id="{EAFC8785-5423-4B20-AD00-8FF01808F848}"/>
                    </a:ext>
                  </a:extLst>
                </p:cNvPr>
                <p:cNvSpPr/>
                <p:nvPr/>
              </p:nvSpPr>
              <p:spPr>
                <a:xfrm>
                  <a:off x="10665523" y="2623470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89" name="Forma libre: forma 488">
                  <a:extLst>
                    <a:ext uri="{FF2B5EF4-FFF2-40B4-BE49-F238E27FC236}">
                      <a16:creationId xmlns:a16="http://schemas.microsoft.com/office/drawing/2014/main" id="{B34B1A29-DE28-4BB4-9874-534E6AF4F2E4}"/>
                    </a:ext>
                  </a:extLst>
                </p:cNvPr>
                <p:cNvSpPr/>
                <p:nvPr/>
              </p:nvSpPr>
              <p:spPr>
                <a:xfrm>
                  <a:off x="10640663" y="2612802"/>
                  <a:ext cx="28384" cy="28384"/>
                </a:xfrm>
                <a:custGeom>
                  <a:avLst/>
                  <a:gdLst>
                    <a:gd name="connsiteX0" fmla="*/ 28384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4 w 28384"/>
                    <a:gd name="connsiteY4" fmla="*/ 14192 h 28384"/>
                    <a:gd name="connsiteX5" fmla="*/ 21336 w 28384"/>
                    <a:gd name="connsiteY5" fmla="*/ 14192 h 28384"/>
                    <a:gd name="connsiteX6" fmla="*/ 14192 w 28384"/>
                    <a:gd name="connsiteY6" fmla="*/ 7144 h 28384"/>
                    <a:gd name="connsiteX7" fmla="*/ 7144 w 28384"/>
                    <a:gd name="connsiteY7" fmla="*/ 14192 h 28384"/>
                    <a:gd name="connsiteX8" fmla="*/ 14192 w 28384"/>
                    <a:gd name="connsiteY8" fmla="*/ 21336 h 28384"/>
                    <a:gd name="connsiteX9" fmla="*/ 21336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4" y="14192"/>
                      </a:move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lose/>
                      <a:moveTo>
                        <a:pt x="21336" y="14192"/>
                      </a:moveTo>
                      <a:cubicBezTo>
                        <a:pt x="21336" y="10287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336"/>
                        <a:pt x="14192" y="21336"/>
                      </a:cubicBezTo>
                      <a:cubicBezTo>
                        <a:pt x="18097" y="21336"/>
                        <a:pt x="21336" y="18193"/>
                        <a:pt x="21336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90" name="Forma libre: forma 489">
                  <a:extLst>
                    <a:ext uri="{FF2B5EF4-FFF2-40B4-BE49-F238E27FC236}">
                      <a16:creationId xmlns:a16="http://schemas.microsoft.com/office/drawing/2014/main" id="{1D283D19-CDDF-4F1F-918B-D45AB8DF24B2}"/>
                    </a:ext>
                  </a:extLst>
                </p:cNvPr>
                <p:cNvSpPr/>
                <p:nvPr/>
              </p:nvSpPr>
              <p:spPr>
                <a:xfrm>
                  <a:off x="10669047" y="2644806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336 w 28384"/>
                    <a:gd name="connsiteY5" fmla="*/ 14192 h 28384"/>
                    <a:gd name="connsiteX6" fmla="*/ 14192 w 28384"/>
                    <a:gd name="connsiteY6" fmla="*/ 7144 h 28384"/>
                    <a:gd name="connsiteX7" fmla="*/ 7144 w 28384"/>
                    <a:gd name="connsiteY7" fmla="*/ 14192 h 28384"/>
                    <a:gd name="connsiteX8" fmla="*/ 14192 w 28384"/>
                    <a:gd name="connsiteY8" fmla="*/ 21241 h 28384"/>
                    <a:gd name="connsiteX9" fmla="*/ 21336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336" y="14192"/>
                      </a:moveTo>
                      <a:cubicBezTo>
                        <a:pt x="21336" y="10287"/>
                        <a:pt x="18098" y="7144"/>
                        <a:pt x="14192" y="7144"/>
                      </a:cubicBezTo>
                      <a:cubicBezTo>
                        <a:pt x="10287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241"/>
                        <a:pt x="14192" y="21241"/>
                      </a:cubicBezTo>
                      <a:cubicBezTo>
                        <a:pt x="18098" y="21241"/>
                        <a:pt x="21336" y="18097"/>
                        <a:pt x="21336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91" name="Forma libre: forma 490">
                  <a:extLst>
                    <a:ext uri="{FF2B5EF4-FFF2-40B4-BE49-F238E27FC236}">
                      <a16:creationId xmlns:a16="http://schemas.microsoft.com/office/drawing/2014/main" id="{4B2EAAC1-955D-4B49-AC91-A667A46C7EDF}"/>
                    </a:ext>
                  </a:extLst>
                </p:cNvPr>
                <p:cNvSpPr/>
                <p:nvPr/>
              </p:nvSpPr>
              <p:spPr>
                <a:xfrm>
                  <a:off x="10880693" y="2596895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5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241 w 28384"/>
                    <a:gd name="connsiteY5" fmla="*/ 14192 h 28384"/>
                    <a:gd name="connsiteX6" fmla="*/ 14097 w 28384"/>
                    <a:gd name="connsiteY6" fmla="*/ 7049 h 28384"/>
                    <a:gd name="connsiteX7" fmla="*/ 7048 w 28384"/>
                    <a:gd name="connsiteY7" fmla="*/ 14192 h 28384"/>
                    <a:gd name="connsiteX8" fmla="*/ 14097 w 28384"/>
                    <a:gd name="connsiteY8" fmla="*/ 21241 h 28384"/>
                    <a:gd name="connsiteX9" fmla="*/ 21241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241" y="14192"/>
                      </a:moveTo>
                      <a:cubicBezTo>
                        <a:pt x="21241" y="10287"/>
                        <a:pt x="18098" y="7049"/>
                        <a:pt x="14097" y="7049"/>
                      </a:cubicBezTo>
                      <a:cubicBezTo>
                        <a:pt x="10096" y="7049"/>
                        <a:pt x="7048" y="10192"/>
                        <a:pt x="7048" y="14192"/>
                      </a:cubicBezTo>
                      <a:cubicBezTo>
                        <a:pt x="7048" y="18193"/>
                        <a:pt x="10192" y="21241"/>
                        <a:pt x="14097" y="21241"/>
                      </a:cubicBezTo>
                      <a:cubicBezTo>
                        <a:pt x="18002" y="21241"/>
                        <a:pt x="21241" y="18098"/>
                        <a:pt x="21241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432" name="Gráfico 226">
                <a:extLst>
                  <a:ext uri="{FF2B5EF4-FFF2-40B4-BE49-F238E27FC236}">
                    <a16:creationId xmlns:a16="http://schemas.microsoft.com/office/drawing/2014/main" id="{9675B0A9-939E-4662-BBE2-4E90BBBDCA1C}"/>
                  </a:ext>
                </a:extLst>
              </p:cNvPr>
              <p:cNvGrpSpPr/>
              <p:nvPr/>
            </p:nvGrpSpPr>
            <p:grpSpPr>
              <a:xfrm>
                <a:off x="10378821" y="2592418"/>
                <a:ext cx="284416" cy="108204"/>
                <a:chOff x="10378821" y="2592418"/>
                <a:chExt cx="284416" cy="108204"/>
              </a:xfrm>
              <a:solidFill>
                <a:srgbClr val="F2F1EF"/>
              </a:solidFill>
            </p:grpSpPr>
            <p:sp>
              <p:nvSpPr>
                <p:cNvPr id="474" name="Forma libre: forma 473">
                  <a:extLst>
                    <a:ext uri="{FF2B5EF4-FFF2-40B4-BE49-F238E27FC236}">
                      <a16:creationId xmlns:a16="http://schemas.microsoft.com/office/drawing/2014/main" id="{6AF982C6-B2A1-4A8E-AF17-5C0C8FC27855}"/>
                    </a:ext>
                  </a:extLst>
                </p:cNvPr>
                <p:cNvSpPr/>
                <p:nvPr/>
              </p:nvSpPr>
              <p:spPr>
                <a:xfrm>
                  <a:off x="10440066" y="2603086"/>
                  <a:ext cx="172974" cy="39052"/>
                </a:xfrm>
                <a:custGeom>
                  <a:avLst/>
                  <a:gdLst>
                    <a:gd name="connsiteX0" fmla="*/ 102584 w 172974"/>
                    <a:gd name="connsiteY0" fmla="*/ 39053 h 39052"/>
                    <a:gd name="connsiteX1" fmla="*/ 172974 w 172974"/>
                    <a:gd name="connsiteY1" fmla="*/ 39053 h 39052"/>
                    <a:gd name="connsiteX2" fmla="*/ 172974 w 172974"/>
                    <a:gd name="connsiteY2" fmla="*/ 31909 h 39052"/>
                    <a:gd name="connsiteX3" fmla="*/ 104966 w 172974"/>
                    <a:gd name="connsiteY3" fmla="*/ 31909 h 39052"/>
                    <a:gd name="connsiteX4" fmla="*/ 63246 w 172974"/>
                    <a:gd name="connsiteY4" fmla="*/ 0 h 39052"/>
                    <a:gd name="connsiteX5" fmla="*/ 0 w 172974"/>
                    <a:gd name="connsiteY5" fmla="*/ 0 h 39052"/>
                    <a:gd name="connsiteX6" fmla="*/ 0 w 172974"/>
                    <a:gd name="connsiteY6" fmla="*/ 7048 h 39052"/>
                    <a:gd name="connsiteX7" fmla="*/ 60865 w 172974"/>
                    <a:gd name="connsiteY7" fmla="*/ 7048 h 39052"/>
                    <a:gd name="connsiteX8" fmla="*/ 102584 w 172974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02584" y="39053"/>
                      </a:moveTo>
                      <a:lnTo>
                        <a:pt x="172974" y="39053"/>
                      </a:lnTo>
                      <a:lnTo>
                        <a:pt x="172974" y="31909"/>
                      </a:lnTo>
                      <a:lnTo>
                        <a:pt x="104966" y="31909"/>
                      </a:lnTo>
                      <a:lnTo>
                        <a:pt x="63246" y="0"/>
                      </a:lnTo>
                      <a:lnTo>
                        <a:pt x="0" y="0"/>
                      </a:lnTo>
                      <a:lnTo>
                        <a:pt x="0" y="7048"/>
                      </a:lnTo>
                      <a:lnTo>
                        <a:pt x="60865" y="7048"/>
                      </a:lnTo>
                      <a:lnTo>
                        <a:pt x="102584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75" name="Forma libre: forma 474">
                  <a:extLst>
                    <a:ext uri="{FF2B5EF4-FFF2-40B4-BE49-F238E27FC236}">
                      <a16:creationId xmlns:a16="http://schemas.microsoft.com/office/drawing/2014/main" id="{892FEC9A-8F60-4FAF-82DC-64B92FDE72C5}"/>
                    </a:ext>
                  </a:extLst>
                </p:cNvPr>
                <p:cNvSpPr/>
                <p:nvPr/>
              </p:nvSpPr>
              <p:spPr>
                <a:xfrm>
                  <a:off x="10420540" y="2650997"/>
                  <a:ext cx="173069" cy="39052"/>
                </a:xfrm>
                <a:custGeom>
                  <a:avLst/>
                  <a:gdLst>
                    <a:gd name="connsiteX0" fmla="*/ 0 w 173069"/>
                    <a:gd name="connsiteY0" fmla="*/ 39053 h 39052"/>
                    <a:gd name="connsiteX1" fmla="*/ 63341 w 173069"/>
                    <a:gd name="connsiteY1" fmla="*/ 39053 h 39052"/>
                    <a:gd name="connsiteX2" fmla="*/ 105061 w 173069"/>
                    <a:gd name="connsiteY2" fmla="*/ 7049 h 39052"/>
                    <a:gd name="connsiteX3" fmla="*/ 173069 w 173069"/>
                    <a:gd name="connsiteY3" fmla="*/ 7049 h 39052"/>
                    <a:gd name="connsiteX4" fmla="*/ 173069 w 173069"/>
                    <a:gd name="connsiteY4" fmla="*/ 0 h 39052"/>
                    <a:gd name="connsiteX5" fmla="*/ 102584 w 173069"/>
                    <a:gd name="connsiteY5" fmla="*/ 0 h 39052"/>
                    <a:gd name="connsiteX6" fmla="*/ 60960 w 173069"/>
                    <a:gd name="connsiteY6" fmla="*/ 31909 h 39052"/>
                    <a:gd name="connsiteX7" fmla="*/ 0 w 173069"/>
                    <a:gd name="connsiteY7" fmla="*/ 31909 h 39052"/>
                    <a:gd name="connsiteX8" fmla="*/ 0 w 173069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0" y="39053"/>
                      </a:moveTo>
                      <a:lnTo>
                        <a:pt x="63341" y="39053"/>
                      </a:lnTo>
                      <a:lnTo>
                        <a:pt x="105061" y="7049"/>
                      </a:lnTo>
                      <a:lnTo>
                        <a:pt x="173069" y="7049"/>
                      </a:lnTo>
                      <a:lnTo>
                        <a:pt x="173069" y="0"/>
                      </a:lnTo>
                      <a:lnTo>
                        <a:pt x="102584" y="0"/>
                      </a:lnTo>
                      <a:lnTo>
                        <a:pt x="60960" y="31909"/>
                      </a:lnTo>
                      <a:lnTo>
                        <a:pt x="0" y="31909"/>
                      </a:lnTo>
                      <a:lnTo>
                        <a:pt x="0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76" name="Forma libre: forma 475">
                  <a:extLst>
                    <a:ext uri="{FF2B5EF4-FFF2-40B4-BE49-F238E27FC236}">
                      <a16:creationId xmlns:a16="http://schemas.microsoft.com/office/drawing/2014/main" id="{11DFD3CB-69F7-4C67-9384-49F81A44C589}"/>
                    </a:ext>
                  </a:extLst>
                </p:cNvPr>
                <p:cNvSpPr/>
                <p:nvPr/>
              </p:nvSpPr>
              <p:spPr>
                <a:xfrm>
                  <a:off x="10403681" y="2634995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77" name="Forma libre: forma 476">
                  <a:extLst>
                    <a:ext uri="{FF2B5EF4-FFF2-40B4-BE49-F238E27FC236}">
                      <a16:creationId xmlns:a16="http://schemas.microsoft.com/office/drawing/2014/main" id="{004DF055-1719-4AA6-8636-1D8581D75261}"/>
                    </a:ext>
                  </a:extLst>
                </p:cNvPr>
                <p:cNvSpPr/>
                <p:nvPr/>
              </p:nvSpPr>
              <p:spPr>
                <a:xfrm>
                  <a:off x="10412539" y="2592418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192 w 28384"/>
                    <a:gd name="connsiteY6" fmla="*/ 21336 h 28384"/>
                    <a:gd name="connsiteX7" fmla="*/ 21336 w 28384"/>
                    <a:gd name="connsiteY7" fmla="*/ 14192 h 28384"/>
                    <a:gd name="connsiteX8" fmla="*/ 14192 w 28384"/>
                    <a:gd name="connsiteY8" fmla="*/ 7144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7"/>
                        <a:pt x="10287" y="21336"/>
                        <a:pt x="14192" y="21336"/>
                      </a:cubicBezTo>
                      <a:cubicBezTo>
                        <a:pt x="18097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78" name="Forma libre: forma 477">
                  <a:extLst>
                    <a:ext uri="{FF2B5EF4-FFF2-40B4-BE49-F238E27FC236}">
                      <a16:creationId xmlns:a16="http://schemas.microsoft.com/office/drawing/2014/main" id="{39487309-B522-4162-94E5-F93ADD8711D0}"/>
                    </a:ext>
                  </a:extLst>
                </p:cNvPr>
                <p:cNvSpPr/>
                <p:nvPr/>
              </p:nvSpPr>
              <p:spPr>
                <a:xfrm>
                  <a:off x="10378821" y="2624327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097 w 28384"/>
                    <a:gd name="connsiteY6" fmla="*/ 21241 h 28384"/>
                    <a:gd name="connsiteX7" fmla="*/ 21241 w 28384"/>
                    <a:gd name="connsiteY7" fmla="*/ 14192 h 28384"/>
                    <a:gd name="connsiteX8" fmla="*/ 14097 w 28384"/>
                    <a:gd name="connsiteY8" fmla="*/ 7048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7"/>
                        <a:pt x="10192" y="21241"/>
                        <a:pt x="14097" y="21241"/>
                      </a:cubicBezTo>
                      <a:cubicBezTo>
                        <a:pt x="18002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7" y="7048"/>
                        <a:pt x="14097" y="7048"/>
                      </a:cubicBezTo>
                      <a:cubicBezTo>
                        <a:pt x="10096" y="7048"/>
                        <a:pt x="7048" y="10192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79" name="Forma libre: forma 478">
                  <a:extLst>
                    <a:ext uri="{FF2B5EF4-FFF2-40B4-BE49-F238E27FC236}">
                      <a16:creationId xmlns:a16="http://schemas.microsoft.com/office/drawing/2014/main" id="{E239BAEB-B54A-4A4D-9DF9-11004661FCD4}"/>
                    </a:ext>
                  </a:extLst>
                </p:cNvPr>
                <p:cNvSpPr/>
                <p:nvPr/>
              </p:nvSpPr>
              <p:spPr>
                <a:xfrm>
                  <a:off x="10527506" y="2666999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8 h 7048"/>
                    <a:gd name="connsiteX3" fmla="*/ 0 w 110871"/>
                    <a:gd name="connsiteY3" fmla="*/ 704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8"/>
                      </a:lnTo>
                      <a:lnTo>
                        <a:pt x="0" y="7048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80" name="Forma libre: forma 479">
                  <a:extLst>
                    <a:ext uri="{FF2B5EF4-FFF2-40B4-BE49-F238E27FC236}">
                      <a16:creationId xmlns:a16="http://schemas.microsoft.com/office/drawing/2014/main" id="{6DED84B3-23CA-4861-B2C1-91F9321CDE68}"/>
                    </a:ext>
                  </a:extLst>
                </p:cNvPr>
                <p:cNvSpPr/>
                <p:nvPr/>
              </p:nvSpPr>
              <p:spPr>
                <a:xfrm>
                  <a:off x="10634853" y="2656331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5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144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7"/>
                        <a:pt x="10192" y="21241"/>
                        <a:pt x="14192" y="21241"/>
                      </a:cubicBezTo>
                      <a:cubicBezTo>
                        <a:pt x="18193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8" y="7144"/>
                        <a:pt x="14192" y="7144"/>
                      </a:cubicBezTo>
                      <a:cubicBezTo>
                        <a:pt x="10287" y="7144"/>
                        <a:pt x="7048" y="10287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81" name="Forma libre: forma 480">
                  <a:extLst>
                    <a:ext uri="{FF2B5EF4-FFF2-40B4-BE49-F238E27FC236}">
                      <a16:creationId xmlns:a16="http://schemas.microsoft.com/office/drawing/2014/main" id="{86B5D9C6-4B94-49BA-B27A-2BC2DDA384C4}"/>
                    </a:ext>
                  </a:extLst>
                </p:cNvPr>
                <p:cNvSpPr/>
                <p:nvPr/>
              </p:nvSpPr>
              <p:spPr>
                <a:xfrm>
                  <a:off x="10606373" y="2624327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9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048 h 28384"/>
                    <a:gd name="connsiteX9" fmla="*/ 7049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9" y="14192"/>
                      </a:moveTo>
                      <a:cubicBezTo>
                        <a:pt x="7049" y="18097"/>
                        <a:pt x="10287" y="21241"/>
                        <a:pt x="14192" y="21241"/>
                      </a:cubicBezTo>
                      <a:cubicBezTo>
                        <a:pt x="18098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8" y="7048"/>
                        <a:pt x="14192" y="7048"/>
                      </a:cubicBezTo>
                      <a:cubicBezTo>
                        <a:pt x="10287" y="7048"/>
                        <a:pt x="7049" y="10192"/>
                        <a:pt x="7049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82" name="Forma libre: forma 481">
                  <a:extLst>
                    <a:ext uri="{FF2B5EF4-FFF2-40B4-BE49-F238E27FC236}">
                      <a16:creationId xmlns:a16="http://schemas.microsoft.com/office/drawing/2014/main" id="{69E5A77C-C45F-4B03-905F-0C9FF846030E}"/>
                    </a:ext>
                  </a:extLst>
                </p:cNvPr>
                <p:cNvSpPr/>
                <p:nvPr/>
              </p:nvSpPr>
              <p:spPr>
                <a:xfrm>
                  <a:off x="10394823" y="2672238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5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288 w 28384"/>
                    <a:gd name="connsiteY6" fmla="*/ 21336 h 28384"/>
                    <a:gd name="connsiteX7" fmla="*/ 21336 w 28384"/>
                    <a:gd name="connsiteY7" fmla="*/ 14192 h 28384"/>
                    <a:gd name="connsiteX8" fmla="*/ 14288 w 28384"/>
                    <a:gd name="connsiteY8" fmla="*/ 7048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8"/>
                        <a:pt x="10287" y="21336"/>
                        <a:pt x="14288" y="21336"/>
                      </a:cubicBezTo>
                      <a:cubicBezTo>
                        <a:pt x="1828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048"/>
                        <a:pt x="14288" y="7048"/>
                      </a:cubicBezTo>
                      <a:cubicBezTo>
                        <a:pt x="10382" y="7048"/>
                        <a:pt x="7144" y="10192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433" name="Gráfico 226">
                <a:extLst>
                  <a:ext uri="{FF2B5EF4-FFF2-40B4-BE49-F238E27FC236}">
                    <a16:creationId xmlns:a16="http://schemas.microsoft.com/office/drawing/2014/main" id="{ABE1683C-0531-4FA1-82E0-ABC5B4EBB44F}"/>
                  </a:ext>
                </a:extLst>
              </p:cNvPr>
              <p:cNvGrpSpPr/>
              <p:nvPr/>
            </p:nvGrpSpPr>
            <p:grpSpPr>
              <a:xfrm>
                <a:off x="10288714" y="2729388"/>
                <a:ext cx="284321" cy="108204"/>
                <a:chOff x="10288714" y="2729388"/>
                <a:chExt cx="284321" cy="108204"/>
              </a:xfrm>
              <a:solidFill>
                <a:srgbClr val="F2F1EF"/>
              </a:solidFill>
            </p:grpSpPr>
            <p:sp>
              <p:nvSpPr>
                <p:cNvPr id="465" name="Forma libre: forma 464">
                  <a:extLst>
                    <a:ext uri="{FF2B5EF4-FFF2-40B4-BE49-F238E27FC236}">
                      <a16:creationId xmlns:a16="http://schemas.microsoft.com/office/drawing/2014/main" id="{3DB1CC70-BF93-4298-8335-6F357F8AEEF4}"/>
                    </a:ext>
                  </a:extLst>
                </p:cNvPr>
                <p:cNvSpPr/>
                <p:nvPr/>
              </p:nvSpPr>
              <p:spPr>
                <a:xfrm>
                  <a:off x="10338816" y="2740056"/>
                  <a:ext cx="173069" cy="39052"/>
                </a:xfrm>
                <a:custGeom>
                  <a:avLst/>
                  <a:gdLst>
                    <a:gd name="connsiteX0" fmla="*/ 70390 w 173069"/>
                    <a:gd name="connsiteY0" fmla="*/ 39053 h 39052"/>
                    <a:gd name="connsiteX1" fmla="*/ 0 w 173069"/>
                    <a:gd name="connsiteY1" fmla="*/ 39053 h 39052"/>
                    <a:gd name="connsiteX2" fmla="*/ 0 w 173069"/>
                    <a:gd name="connsiteY2" fmla="*/ 31909 h 39052"/>
                    <a:gd name="connsiteX3" fmla="*/ 68008 w 173069"/>
                    <a:gd name="connsiteY3" fmla="*/ 31909 h 39052"/>
                    <a:gd name="connsiteX4" fmla="*/ 109728 w 173069"/>
                    <a:gd name="connsiteY4" fmla="*/ 0 h 39052"/>
                    <a:gd name="connsiteX5" fmla="*/ 173069 w 173069"/>
                    <a:gd name="connsiteY5" fmla="*/ 0 h 39052"/>
                    <a:gd name="connsiteX6" fmla="*/ 173069 w 173069"/>
                    <a:gd name="connsiteY6" fmla="*/ 7048 h 39052"/>
                    <a:gd name="connsiteX7" fmla="*/ 112109 w 173069"/>
                    <a:gd name="connsiteY7" fmla="*/ 7048 h 39052"/>
                    <a:gd name="connsiteX8" fmla="*/ 70390 w 173069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70390" y="39053"/>
                      </a:moveTo>
                      <a:lnTo>
                        <a:pt x="0" y="39053"/>
                      </a:lnTo>
                      <a:lnTo>
                        <a:pt x="0" y="31909"/>
                      </a:lnTo>
                      <a:lnTo>
                        <a:pt x="68008" y="31909"/>
                      </a:lnTo>
                      <a:lnTo>
                        <a:pt x="109728" y="0"/>
                      </a:lnTo>
                      <a:lnTo>
                        <a:pt x="173069" y="0"/>
                      </a:lnTo>
                      <a:lnTo>
                        <a:pt x="173069" y="7048"/>
                      </a:lnTo>
                      <a:lnTo>
                        <a:pt x="112109" y="7048"/>
                      </a:lnTo>
                      <a:lnTo>
                        <a:pt x="70390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66" name="Forma libre: forma 465">
                  <a:extLst>
                    <a:ext uri="{FF2B5EF4-FFF2-40B4-BE49-F238E27FC236}">
                      <a16:creationId xmlns:a16="http://schemas.microsoft.com/office/drawing/2014/main" id="{49D115B0-3DFF-4C79-AFD1-09D2BEAEF092}"/>
                    </a:ext>
                  </a:extLst>
                </p:cNvPr>
                <p:cNvSpPr/>
                <p:nvPr/>
              </p:nvSpPr>
              <p:spPr>
                <a:xfrm>
                  <a:off x="10358342" y="2787967"/>
                  <a:ext cx="172973" cy="39052"/>
                </a:xfrm>
                <a:custGeom>
                  <a:avLst/>
                  <a:gdLst>
                    <a:gd name="connsiteX0" fmla="*/ 172974 w 172973"/>
                    <a:gd name="connsiteY0" fmla="*/ 39052 h 39052"/>
                    <a:gd name="connsiteX1" fmla="*/ 109633 w 172973"/>
                    <a:gd name="connsiteY1" fmla="*/ 39052 h 39052"/>
                    <a:gd name="connsiteX2" fmla="*/ 68008 w 172973"/>
                    <a:gd name="connsiteY2" fmla="*/ 7048 h 39052"/>
                    <a:gd name="connsiteX3" fmla="*/ 0 w 172973"/>
                    <a:gd name="connsiteY3" fmla="*/ 7048 h 39052"/>
                    <a:gd name="connsiteX4" fmla="*/ 0 w 172973"/>
                    <a:gd name="connsiteY4" fmla="*/ 0 h 39052"/>
                    <a:gd name="connsiteX5" fmla="*/ 70390 w 172973"/>
                    <a:gd name="connsiteY5" fmla="*/ 0 h 39052"/>
                    <a:gd name="connsiteX6" fmla="*/ 112109 w 172973"/>
                    <a:gd name="connsiteY6" fmla="*/ 31909 h 39052"/>
                    <a:gd name="connsiteX7" fmla="*/ 172974 w 172973"/>
                    <a:gd name="connsiteY7" fmla="*/ 31909 h 39052"/>
                    <a:gd name="connsiteX8" fmla="*/ 172974 w 172973"/>
                    <a:gd name="connsiteY8" fmla="*/ 39052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3" h="39052">
                      <a:moveTo>
                        <a:pt x="172974" y="39052"/>
                      </a:moveTo>
                      <a:lnTo>
                        <a:pt x="109633" y="39052"/>
                      </a:lnTo>
                      <a:lnTo>
                        <a:pt x="68008" y="7048"/>
                      </a:lnTo>
                      <a:lnTo>
                        <a:pt x="0" y="7048"/>
                      </a:lnTo>
                      <a:lnTo>
                        <a:pt x="0" y="0"/>
                      </a:lnTo>
                      <a:lnTo>
                        <a:pt x="70390" y="0"/>
                      </a:lnTo>
                      <a:lnTo>
                        <a:pt x="112109" y="31909"/>
                      </a:lnTo>
                      <a:lnTo>
                        <a:pt x="172974" y="31909"/>
                      </a:lnTo>
                      <a:lnTo>
                        <a:pt x="172974" y="39052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67" name="Forma libre: forma 466">
                  <a:extLst>
                    <a:ext uri="{FF2B5EF4-FFF2-40B4-BE49-F238E27FC236}">
                      <a16:creationId xmlns:a16="http://schemas.microsoft.com/office/drawing/2014/main" id="{05C4DABC-72D4-45BD-B3AF-F224F7BA8B1E}"/>
                    </a:ext>
                  </a:extLst>
                </p:cNvPr>
                <p:cNvSpPr/>
                <p:nvPr/>
              </p:nvSpPr>
              <p:spPr>
                <a:xfrm>
                  <a:off x="10437304" y="2771965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68" name="Forma libre: forma 467">
                  <a:extLst>
                    <a:ext uri="{FF2B5EF4-FFF2-40B4-BE49-F238E27FC236}">
                      <a16:creationId xmlns:a16="http://schemas.microsoft.com/office/drawing/2014/main" id="{6509F925-2A52-467F-8472-6992EFCE8384}"/>
                    </a:ext>
                  </a:extLst>
                </p:cNvPr>
                <p:cNvSpPr/>
                <p:nvPr/>
              </p:nvSpPr>
              <p:spPr>
                <a:xfrm>
                  <a:off x="10510932" y="272938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5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5 w 28384"/>
                    <a:gd name="connsiteY3" fmla="*/ 14192 h 28384"/>
                    <a:gd name="connsiteX4" fmla="*/ 14192 w 28384"/>
                    <a:gd name="connsiteY4" fmla="*/ 28385 h 28384"/>
                    <a:gd name="connsiteX5" fmla="*/ 14192 w 28384"/>
                    <a:gd name="connsiteY5" fmla="*/ 7144 h 28384"/>
                    <a:gd name="connsiteX6" fmla="*/ 7048 w 28384"/>
                    <a:gd name="connsiteY6" fmla="*/ 14192 h 28384"/>
                    <a:gd name="connsiteX7" fmla="*/ 14192 w 28384"/>
                    <a:gd name="connsiteY7" fmla="*/ 21336 h 28384"/>
                    <a:gd name="connsiteX8" fmla="*/ 21241 w 28384"/>
                    <a:gd name="connsiteY8" fmla="*/ 14192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5"/>
                      </a:moveTo>
                      <a:cubicBezTo>
                        <a:pt x="6382" y="28385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5"/>
                        <a:pt x="14192" y="28385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048" y="10287"/>
                        <a:pt x="7048" y="14192"/>
                      </a:cubicBezTo>
                      <a:cubicBezTo>
                        <a:pt x="7048" y="18098"/>
                        <a:pt x="10192" y="21336"/>
                        <a:pt x="14192" y="21336"/>
                      </a:cubicBezTo>
                      <a:cubicBezTo>
                        <a:pt x="18193" y="21336"/>
                        <a:pt x="21241" y="18193"/>
                        <a:pt x="21241" y="14192"/>
                      </a:cubicBezTo>
                      <a:cubicBezTo>
                        <a:pt x="21241" y="10192"/>
                        <a:pt x="18098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69" name="Forma libre: forma 468">
                  <a:extLst>
                    <a:ext uri="{FF2B5EF4-FFF2-40B4-BE49-F238E27FC236}">
                      <a16:creationId xmlns:a16="http://schemas.microsoft.com/office/drawing/2014/main" id="{E662093C-8819-46B3-8E34-6F9937E1FB82}"/>
                    </a:ext>
                  </a:extLst>
                </p:cNvPr>
                <p:cNvSpPr/>
                <p:nvPr/>
              </p:nvSpPr>
              <p:spPr>
                <a:xfrm>
                  <a:off x="10544651" y="2761296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4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144 h 28384"/>
                    <a:gd name="connsiteX6" fmla="*/ 7048 w 28384"/>
                    <a:gd name="connsiteY6" fmla="*/ 14288 h 28384"/>
                    <a:gd name="connsiteX7" fmla="*/ 14192 w 28384"/>
                    <a:gd name="connsiteY7" fmla="*/ 21336 h 28384"/>
                    <a:gd name="connsiteX8" fmla="*/ 21241 w 28384"/>
                    <a:gd name="connsiteY8" fmla="*/ 14288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048" y="10287"/>
                        <a:pt x="7048" y="14288"/>
                      </a:cubicBezTo>
                      <a:cubicBezTo>
                        <a:pt x="7048" y="18288"/>
                        <a:pt x="10192" y="21336"/>
                        <a:pt x="14192" y="21336"/>
                      </a:cubicBezTo>
                      <a:cubicBezTo>
                        <a:pt x="18193" y="21336"/>
                        <a:pt x="21241" y="18193"/>
                        <a:pt x="21241" y="14288"/>
                      </a:cubicBezTo>
                      <a:cubicBezTo>
                        <a:pt x="21241" y="10382"/>
                        <a:pt x="18098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70" name="Forma libre: forma 469">
                  <a:extLst>
                    <a:ext uri="{FF2B5EF4-FFF2-40B4-BE49-F238E27FC236}">
                      <a16:creationId xmlns:a16="http://schemas.microsoft.com/office/drawing/2014/main" id="{F1E8D374-7F80-4586-A013-BAC282DCD24D}"/>
                    </a:ext>
                  </a:extLst>
                </p:cNvPr>
                <p:cNvSpPr/>
                <p:nvPr/>
              </p:nvSpPr>
              <p:spPr>
                <a:xfrm>
                  <a:off x="10313575" y="2803969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8 h 7048"/>
                    <a:gd name="connsiteX3" fmla="*/ 0 w 110871"/>
                    <a:gd name="connsiteY3" fmla="*/ 704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8"/>
                      </a:lnTo>
                      <a:lnTo>
                        <a:pt x="0" y="7048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71" name="Forma libre: forma 470">
                  <a:extLst>
                    <a:ext uri="{FF2B5EF4-FFF2-40B4-BE49-F238E27FC236}">
                      <a16:creationId xmlns:a16="http://schemas.microsoft.com/office/drawing/2014/main" id="{783641F3-C846-48CF-9BA7-E44C692462AA}"/>
                    </a:ext>
                  </a:extLst>
                </p:cNvPr>
                <p:cNvSpPr/>
                <p:nvPr/>
              </p:nvSpPr>
              <p:spPr>
                <a:xfrm>
                  <a:off x="10288714" y="2793301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4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144 h 28384"/>
                    <a:gd name="connsiteX6" fmla="*/ 7144 w 28384"/>
                    <a:gd name="connsiteY6" fmla="*/ 14192 h 28384"/>
                    <a:gd name="connsiteX7" fmla="*/ 14192 w 28384"/>
                    <a:gd name="connsiteY7" fmla="*/ 21241 h 28384"/>
                    <a:gd name="connsiteX8" fmla="*/ 21336 w 28384"/>
                    <a:gd name="connsiteY8" fmla="*/ 14192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241"/>
                        <a:pt x="14192" y="21241"/>
                      </a:cubicBezTo>
                      <a:cubicBezTo>
                        <a:pt x="18097" y="21241"/>
                        <a:pt x="21336" y="18097"/>
                        <a:pt x="21336" y="14192"/>
                      </a:cubicBezTo>
                      <a:cubicBezTo>
                        <a:pt x="21336" y="10287"/>
                        <a:pt x="18193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72" name="Forma libre: forma 471">
                  <a:extLst>
                    <a:ext uri="{FF2B5EF4-FFF2-40B4-BE49-F238E27FC236}">
                      <a16:creationId xmlns:a16="http://schemas.microsoft.com/office/drawing/2014/main" id="{42CE6441-A6EA-42DA-936B-8930618C1198}"/>
                    </a:ext>
                  </a:extLst>
                </p:cNvPr>
                <p:cNvSpPr/>
                <p:nvPr/>
              </p:nvSpPr>
              <p:spPr>
                <a:xfrm>
                  <a:off x="10317099" y="2761296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4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144 h 28384"/>
                    <a:gd name="connsiteX6" fmla="*/ 7144 w 28384"/>
                    <a:gd name="connsiteY6" fmla="*/ 14288 h 28384"/>
                    <a:gd name="connsiteX7" fmla="*/ 14192 w 28384"/>
                    <a:gd name="connsiteY7" fmla="*/ 21336 h 28384"/>
                    <a:gd name="connsiteX8" fmla="*/ 21336 w 28384"/>
                    <a:gd name="connsiteY8" fmla="*/ 14288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144" y="10287"/>
                        <a:pt x="7144" y="14288"/>
                      </a:cubicBezTo>
                      <a:cubicBezTo>
                        <a:pt x="7144" y="18288"/>
                        <a:pt x="10287" y="21336"/>
                        <a:pt x="14192" y="21336"/>
                      </a:cubicBezTo>
                      <a:cubicBezTo>
                        <a:pt x="18097" y="21336"/>
                        <a:pt x="21336" y="18193"/>
                        <a:pt x="21336" y="14288"/>
                      </a:cubicBezTo>
                      <a:cubicBezTo>
                        <a:pt x="21336" y="10382"/>
                        <a:pt x="18097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73" name="Forma libre: forma 472">
                  <a:extLst>
                    <a:ext uri="{FF2B5EF4-FFF2-40B4-BE49-F238E27FC236}">
                      <a16:creationId xmlns:a16="http://schemas.microsoft.com/office/drawing/2014/main" id="{DD33E4F5-1789-4D53-A1DC-982FDAF0A605}"/>
                    </a:ext>
                  </a:extLst>
                </p:cNvPr>
                <p:cNvSpPr/>
                <p:nvPr/>
              </p:nvSpPr>
              <p:spPr>
                <a:xfrm>
                  <a:off x="10528649" y="2809207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5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048 h 28384"/>
                    <a:gd name="connsiteX6" fmla="*/ 7144 w 28384"/>
                    <a:gd name="connsiteY6" fmla="*/ 14192 h 28384"/>
                    <a:gd name="connsiteX7" fmla="*/ 14192 w 28384"/>
                    <a:gd name="connsiteY7" fmla="*/ 21336 h 28384"/>
                    <a:gd name="connsiteX8" fmla="*/ 21336 w 28384"/>
                    <a:gd name="connsiteY8" fmla="*/ 14192 h 28384"/>
                    <a:gd name="connsiteX9" fmla="*/ 14192 w 28384"/>
                    <a:gd name="connsiteY9" fmla="*/ 7048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lose/>
                      <a:moveTo>
                        <a:pt x="14192" y="7048"/>
                      </a:moveTo>
                      <a:cubicBezTo>
                        <a:pt x="10287" y="7048"/>
                        <a:pt x="7144" y="10192"/>
                        <a:pt x="7144" y="14192"/>
                      </a:cubicBezTo>
                      <a:cubicBezTo>
                        <a:pt x="7144" y="18193"/>
                        <a:pt x="10287" y="21336"/>
                        <a:pt x="14192" y="21336"/>
                      </a:cubicBezTo>
                      <a:cubicBezTo>
                        <a:pt x="1809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048"/>
                        <a:pt x="14192" y="7048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sp>
            <p:nvSpPr>
              <p:cNvPr id="434" name="Forma libre: forma 433">
                <a:extLst>
                  <a:ext uri="{FF2B5EF4-FFF2-40B4-BE49-F238E27FC236}">
                    <a16:creationId xmlns:a16="http://schemas.microsoft.com/office/drawing/2014/main" id="{840E6E09-CE1F-43C2-AEB2-09124592B582}"/>
                  </a:ext>
                </a:extLst>
              </p:cNvPr>
              <p:cNvSpPr/>
              <p:nvPr/>
            </p:nvSpPr>
            <p:spPr>
              <a:xfrm>
                <a:off x="10582846" y="2694812"/>
                <a:ext cx="177450" cy="177450"/>
              </a:xfrm>
              <a:custGeom>
                <a:avLst/>
                <a:gdLst>
                  <a:gd name="connsiteX0" fmla="*/ 157163 w 177450"/>
                  <a:gd name="connsiteY0" fmla="*/ 177451 h 177450"/>
                  <a:gd name="connsiteX1" fmla="*/ 20288 w 177450"/>
                  <a:gd name="connsiteY1" fmla="*/ 177451 h 177450"/>
                  <a:gd name="connsiteX2" fmla="*/ 0 w 177450"/>
                  <a:gd name="connsiteY2" fmla="*/ 157162 h 177450"/>
                  <a:gd name="connsiteX3" fmla="*/ 0 w 177450"/>
                  <a:gd name="connsiteY3" fmla="*/ 20288 h 177450"/>
                  <a:gd name="connsiteX4" fmla="*/ 20288 w 177450"/>
                  <a:gd name="connsiteY4" fmla="*/ 0 h 177450"/>
                  <a:gd name="connsiteX5" fmla="*/ 157163 w 177450"/>
                  <a:gd name="connsiteY5" fmla="*/ 0 h 177450"/>
                  <a:gd name="connsiteX6" fmla="*/ 177451 w 177450"/>
                  <a:gd name="connsiteY6" fmla="*/ 20288 h 177450"/>
                  <a:gd name="connsiteX7" fmla="*/ 177451 w 177450"/>
                  <a:gd name="connsiteY7" fmla="*/ 157162 h 177450"/>
                  <a:gd name="connsiteX8" fmla="*/ 157163 w 177450"/>
                  <a:gd name="connsiteY8" fmla="*/ 177451 h 177450"/>
                  <a:gd name="connsiteX9" fmla="*/ 20288 w 177450"/>
                  <a:gd name="connsiteY9" fmla="*/ 11049 h 177450"/>
                  <a:gd name="connsiteX10" fmla="*/ 11049 w 177450"/>
                  <a:gd name="connsiteY10" fmla="*/ 20288 h 177450"/>
                  <a:gd name="connsiteX11" fmla="*/ 11049 w 177450"/>
                  <a:gd name="connsiteY11" fmla="*/ 157162 h 177450"/>
                  <a:gd name="connsiteX12" fmla="*/ 20288 w 177450"/>
                  <a:gd name="connsiteY12" fmla="*/ 166402 h 177450"/>
                  <a:gd name="connsiteX13" fmla="*/ 157163 w 177450"/>
                  <a:gd name="connsiteY13" fmla="*/ 166402 h 177450"/>
                  <a:gd name="connsiteX14" fmla="*/ 166402 w 177450"/>
                  <a:gd name="connsiteY14" fmla="*/ 157162 h 177450"/>
                  <a:gd name="connsiteX15" fmla="*/ 166402 w 177450"/>
                  <a:gd name="connsiteY15" fmla="*/ 20288 h 177450"/>
                  <a:gd name="connsiteX16" fmla="*/ 157163 w 177450"/>
                  <a:gd name="connsiteY16" fmla="*/ 11049 h 177450"/>
                  <a:gd name="connsiteX17" fmla="*/ 20288 w 177450"/>
                  <a:gd name="connsiteY17" fmla="*/ 11049 h 17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7450" h="177450">
                    <a:moveTo>
                      <a:pt x="157163" y="177451"/>
                    </a:moveTo>
                    <a:lnTo>
                      <a:pt x="20288" y="177451"/>
                    </a:lnTo>
                    <a:cubicBezTo>
                      <a:pt x="9144" y="177451"/>
                      <a:pt x="0" y="168307"/>
                      <a:pt x="0" y="157162"/>
                    </a:cubicBezTo>
                    <a:lnTo>
                      <a:pt x="0" y="20288"/>
                    </a:lnTo>
                    <a:cubicBezTo>
                      <a:pt x="0" y="9144"/>
                      <a:pt x="9144" y="0"/>
                      <a:pt x="20288" y="0"/>
                    </a:cubicBezTo>
                    <a:lnTo>
                      <a:pt x="157163" y="0"/>
                    </a:lnTo>
                    <a:cubicBezTo>
                      <a:pt x="168307" y="0"/>
                      <a:pt x="177451" y="9144"/>
                      <a:pt x="177451" y="20288"/>
                    </a:cubicBezTo>
                    <a:lnTo>
                      <a:pt x="177451" y="157162"/>
                    </a:lnTo>
                    <a:cubicBezTo>
                      <a:pt x="177451" y="168307"/>
                      <a:pt x="168307" y="177451"/>
                      <a:pt x="157163" y="177451"/>
                    </a:cubicBezTo>
                    <a:close/>
                    <a:moveTo>
                      <a:pt x="20288" y="11049"/>
                    </a:moveTo>
                    <a:cubicBezTo>
                      <a:pt x="15240" y="11049"/>
                      <a:pt x="11049" y="15145"/>
                      <a:pt x="11049" y="20288"/>
                    </a:cubicBezTo>
                    <a:lnTo>
                      <a:pt x="11049" y="157162"/>
                    </a:lnTo>
                    <a:cubicBezTo>
                      <a:pt x="11049" y="162211"/>
                      <a:pt x="15145" y="166402"/>
                      <a:pt x="20288" y="166402"/>
                    </a:cubicBezTo>
                    <a:lnTo>
                      <a:pt x="157163" y="166402"/>
                    </a:lnTo>
                    <a:cubicBezTo>
                      <a:pt x="162211" y="166402"/>
                      <a:pt x="166402" y="162306"/>
                      <a:pt x="166402" y="157162"/>
                    </a:cubicBezTo>
                    <a:lnTo>
                      <a:pt x="166402" y="20288"/>
                    </a:lnTo>
                    <a:cubicBezTo>
                      <a:pt x="166402" y="15240"/>
                      <a:pt x="162306" y="11049"/>
                      <a:pt x="157163" y="11049"/>
                    </a:cubicBezTo>
                    <a:lnTo>
                      <a:pt x="20288" y="1104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35" name="Forma libre: forma 434">
                <a:extLst>
                  <a:ext uri="{FF2B5EF4-FFF2-40B4-BE49-F238E27FC236}">
                    <a16:creationId xmlns:a16="http://schemas.microsoft.com/office/drawing/2014/main" id="{C2E8704C-9FE9-4E91-AC73-79F2B9250E1C}"/>
                  </a:ext>
                </a:extLst>
              </p:cNvPr>
              <p:cNvSpPr/>
              <p:nvPr/>
            </p:nvSpPr>
            <p:spPr>
              <a:xfrm>
                <a:off x="10730008" y="2919793"/>
                <a:ext cx="235458" cy="7334"/>
              </a:xfrm>
              <a:custGeom>
                <a:avLst/>
                <a:gdLst>
                  <a:gd name="connsiteX0" fmla="*/ 0 w 235458"/>
                  <a:gd name="connsiteY0" fmla="*/ 0 h 7334"/>
                  <a:gd name="connsiteX1" fmla="*/ 235458 w 235458"/>
                  <a:gd name="connsiteY1" fmla="*/ 0 h 7334"/>
                  <a:gd name="connsiteX2" fmla="*/ 235458 w 235458"/>
                  <a:gd name="connsiteY2" fmla="*/ 7334 h 7334"/>
                  <a:gd name="connsiteX3" fmla="*/ 0 w 235458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5458" h="7334">
                    <a:moveTo>
                      <a:pt x="0" y="0"/>
                    </a:moveTo>
                    <a:lnTo>
                      <a:pt x="235458" y="0"/>
                    </a:lnTo>
                    <a:lnTo>
                      <a:pt x="235458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36" name="Forma libre: forma 435">
                <a:extLst>
                  <a:ext uri="{FF2B5EF4-FFF2-40B4-BE49-F238E27FC236}">
                    <a16:creationId xmlns:a16="http://schemas.microsoft.com/office/drawing/2014/main" id="{A3F69BCC-46C5-4A2C-9087-5BE6BD3F6CEC}"/>
                  </a:ext>
                </a:extLst>
              </p:cNvPr>
              <p:cNvSpPr/>
              <p:nvPr/>
            </p:nvSpPr>
            <p:spPr>
              <a:xfrm>
                <a:off x="10607516" y="2887884"/>
                <a:ext cx="235458" cy="7334"/>
              </a:xfrm>
              <a:custGeom>
                <a:avLst/>
                <a:gdLst>
                  <a:gd name="connsiteX0" fmla="*/ 0 w 235458"/>
                  <a:gd name="connsiteY0" fmla="*/ 0 h 7334"/>
                  <a:gd name="connsiteX1" fmla="*/ 235458 w 235458"/>
                  <a:gd name="connsiteY1" fmla="*/ 0 h 7334"/>
                  <a:gd name="connsiteX2" fmla="*/ 235458 w 235458"/>
                  <a:gd name="connsiteY2" fmla="*/ 7334 h 7334"/>
                  <a:gd name="connsiteX3" fmla="*/ 0 w 235458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5458" h="7334">
                    <a:moveTo>
                      <a:pt x="0" y="0"/>
                    </a:moveTo>
                    <a:lnTo>
                      <a:pt x="235458" y="0"/>
                    </a:lnTo>
                    <a:lnTo>
                      <a:pt x="235458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37" name="Forma libre: forma 436">
                <a:extLst>
                  <a:ext uri="{FF2B5EF4-FFF2-40B4-BE49-F238E27FC236}">
                    <a16:creationId xmlns:a16="http://schemas.microsoft.com/office/drawing/2014/main" id="{C99A42A9-E807-42F7-A76F-2DEE017C4BBD}"/>
                  </a:ext>
                </a:extLst>
              </p:cNvPr>
              <p:cNvSpPr/>
              <p:nvPr/>
            </p:nvSpPr>
            <p:spPr>
              <a:xfrm>
                <a:off x="10366343" y="2944367"/>
                <a:ext cx="173735" cy="7334"/>
              </a:xfrm>
              <a:custGeom>
                <a:avLst/>
                <a:gdLst>
                  <a:gd name="connsiteX0" fmla="*/ 0 w 173735"/>
                  <a:gd name="connsiteY0" fmla="*/ 0 h 7334"/>
                  <a:gd name="connsiteX1" fmla="*/ 173736 w 173735"/>
                  <a:gd name="connsiteY1" fmla="*/ 0 h 7334"/>
                  <a:gd name="connsiteX2" fmla="*/ 173736 w 173735"/>
                  <a:gd name="connsiteY2" fmla="*/ 7334 h 7334"/>
                  <a:gd name="connsiteX3" fmla="*/ 0 w 173735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735" h="7334">
                    <a:moveTo>
                      <a:pt x="0" y="0"/>
                    </a:moveTo>
                    <a:lnTo>
                      <a:pt x="173736" y="0"/>
                    </a:lnTo>
                    <a:lnTo>
                      <a:pt x="173736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38" name="Forma libre: forma 437">
                <a:extLst>
                  <a:ext uri="{FF2B5EF4-FFF2-40B4-BE49-F238E27FC236}">
                    <a16:creationId xmlns:a16="http://schemas.microsoft.com/office/drawing/2014/main" id="{E50A551B-4086-4A25-9E15-68362FF34300}"/>
                  </a:ext>
                </a:extLst>
              </p:cNvPr>
              <p:cNvSpPr/>
              <p:nvPr/>
            </p:nvSpPr>
            <p:spPr>
              <a:xfrm>
                <a:off x="10365295" y="2872168"/>
                <a:ext cx="79533" cy="58578"/>
              </a:xfrm>
              <a:custGeom>
                <a:avLst/>
                <a:gdLst>
                  <a:gd name="connsiteX0" fmla="*/ 79534 w 79533"/>
                  <a:gd name="connsiteY0" fmla="*/ 58579 h 58578"/>
                  <a:gd name="connsiteX1" fmla="*/ 0 w 79533"/>
                  <a:gd name="connsiteY1" fmla="*/ 58579 h 58578"/>
                  <a:gd name="connsiteX2" fmla="*/ 0 w 79533"/>
                  <a:gd name="connsiteY2" fmla="*/ 0 h 58578"/>
                  <a:gd name="connsiteX3" fmla="*/ 7334 w 79533"/>
                  <a:gd name="connsiteY3" fmla="*/ 0 h 58578"/>
                  <a:gd name="connsiteX4" fmla="*/ 7334 w 79533"/>
                  <a:gd name="connsiteY4" fmla="*/ 51149 h 58578"/>
                  <a:gd name="connsiteX5" fmla="*/ 79534 w 79533"/>
                  <a:gd name="connsiteY5" fmla="*/ 51149 h 58578"/>
                  <a:gd name="connsiteX6" fmla="*/ 79534 w 79533"/>
                  <a:gd name="connsiteY6" fmla="*/ 58579 h 58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9533" h="58578">
                    <a:moveTo>
                      <a:pt x="79534" y="58579"/>
                    </a:moveTo>
                    <a:lnTo>
                      <a:pt x="0" y="58579"/>
                    </a:lnTo>
                    <a:lnTo>
                      <a:pt x="0" y="0"/>
                    </a:lnTo>
                    <a:lnTo>
                      <a:pt x="7334" y="0"/>
                    </a:lnTo>
                    <a:lnTo>
                      <a:pt x="7334" y="51149"/>
                    </a:lnTo>
                    <a:lnTo>
                      <a:pt x="79534" y="51149"/>
                    </a:lnTo>
                    <a:lnTo>
                      <a:pt x="79534" y="5857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39" name="Forma libre: forma 438">
                <a:extLst>
                  <a:ext uri="{FF2B5EF4-FFF2-40B4-BE49-F238E27FC236}">
                    <a16:creationId xmlns:a16="http://schemas.microsoft.com/office/drawing/2014/main" id="{D78CA110-BE58-4F8D-ADA8-98F6CC4492E6}"/>
                  </a:ext>
                </a:extLst>
              </p:cNvPr>
              <p:cNvSpPr/>
              <p:nvPr/>
            </p:nvSpPr>
            <p:spPr>
              <a:xfrm>
                <a:off x="10313384" y="2899409"/>
                <a:ext cx="21621" cy="62007"/>
              </a:xfrm>
              <a:custGeom>
                <a:avLst/>
                <a:gdLst>
                  <a:gd name="connsiteX0" fmla="*/ 7334 w 21621"/>
                  <a:gd name="connsiteY0" fmla="*/ 62008 h 62007"/>
                  <a:gd name="connsiteX1" fmla="*/ 0 w 21621"/>
                  <a:gd name="connsiteY1" fmla="*/ 62008 h 62007"/>
                  <a:gd name="connsiteX2" fmla="*/ 0 w 21621"/>
                  <a:gd name="connsiteY2" fmla="*/ 0 h 62007"/>
                  <a:gd name="connsiteX3" fmla="*/ 21622 w 21621"/>
                  <a:gd name="connsiteY3" fmla="*/ 0 h 62007"/>
                  <a:gd name="connsiteX4" fmla="*/ 21622 w 21621"/>
                  <a:gd name="connsiteY4" fmla="*/ 7429 h 62007"/>
                  <a:gd name="connsiteX5" fmla="*/ 7334 w 21621"/>
                  <a:gd name="connsiteY5" fmla="*/ 7429 h 62007"/>
                  <a:gd name="connsiteX6" fmla="*/ 7334 w 21621"/>
                  <a:gd name="connsiteY6" fmla="*/ 62008 h 62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621" h="62007">
                    <a:moveTo>
                      <a:pt x="7334" y="62008"/>
                    </a:moveTo>
                    <a:lnTo>
                      <a:pt x="0" y="62008"/>
                    </a:lnTo>
                    <a:lnTo>
                      <a:pt x="0" y="0"/>
                    </a:lnTo>
                    <a:lnTo>
                      <a:pt x="21622" y="0"/>
                    </a:lnTo>
                    <a:lnTo>
                      <a:pt x="21622" y="7429"/>
                    </a:lnTo>
                    <a:lnTo>
                      <a:pt x="7334" y="7429"/>
                    </a:lnTo>
                    <a:lnTo>
                      <a:pt x="7334" y="62008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0" name="Forma libre: forma 439">
                <a:extLst>
                  <a:ext uri="{FF2B5EF4-FFF2-40B4-BE49-F238E27FC236}">
                    <a16:creationId xmlns:a16="http://schemas.microsoft.com/office/drawing/2014/main" id="{C52A8FA4-180A-419F-AAFD-4C1D2EC26989}"/>
                  </a:ext>
                </a:extLst>
              </p:cNvPr>
              <p:cNvSpPr/>
              <p:nvPr/>
            </p:nvSpPr>
            <p:spPr>
              <a:xfrm>
                <a:off x="10324719" y="2967703"/>
                <a:ext cx="142112" cy="7334"/>
              </a:xfrm>
              <a:custGeom>
                <a:avLst/>
                <a:gdLst>
                  <a:gd name="connsiteX0" fmla="*/ 0 w 142112"/>
                  <a:gd name="connsiteY0" fmla="*/ 0 h 7334"/>
                  <a:gd name="connsiteX1" fmla="*/ 142113 w 142112"/>
                  <a:gd name="connsiteY1" fmla="*/ 0 h 7334"/>
                  <a:gd name="connsiteX2" fmla="*/ 142113 w 142112"/>
                  <a:gd name="connsiteY2" fmla="*/ 7334 h 7334"/>
                  <a:gd name="connsiteX3" fmla="*/ 0 w 142112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112" h="7334">
                    <a:moveTo>
                      <a:pt x="0" y="0"/>
                    </a:moveTo>
                    <a:lnTo>
                      <a:pt x="142113" y="0"/>
                    </a:lnTo>
                    <a:lnTo>
                      <a:pt x="142113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1" name="Forma libre: forma 440">
                <a:extLst>
                  <a:ext uri="{FF2B5EF4-FFF2-40B4-BE49-F238E27FC236}">
                    <a16:creationId xmlns:a16="http://schemas.microsoft.com/office/drawing/2014/main" id="{4EADCDDD-1B18-43C1-A3ED-8F1627EEFEF0}"/>
                  </a:ext>
                </a:extLst>
              </p:cNvPr>
              <p:cNvSpPr/>
              <p:nvPr/>
            </p:nvSpPr>
            <p:spPr>
              <a:xfrm>
                <a:off x="10353294" y="284387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2" name="Forma libre: forma 441">
                <a:extLst>
                  <a:ext uri="{FF2B5EF4-FFF2-40B4-BE49-F238E27FC236}">
                    <a16:creationId xmlns:a16="http://schemas.microsoft.com/office/drawing/2014/main" id="{567DCA96-1084-42F9-BDF9-B19BDD83C670}"/>
                  </a:ext>
                </a:extLst>
              </p:cNvPr>
              <p:cNvSpPr/>
              <p:nvPr/>
            </p:nvSpPr>
            <p:spPr>
              <a:xfrm>
                <a:off x="10905553" y="2994659"/>
                <a:ext cx="30479" cy="30479"/>
              </a:xfrm>
              <a:custGeom>
                <a:avLst/>
                <a:gdLst>
                  <a:gd name="connsiteX0" fmla="*/ 15240 w 30479"/>
                  <a:gd name="connsiteY0" fmla="*/ 30480 h 30479"/>
                  <a:gd name="connsiteX1" fmla="*/ 0 w 30479"/>
                  <a:gd name="connsiteY1" fmla="*/ 15240 h 30479"/>
                  <a:gd name="connsiteX2" fmla="*/ 15240 w 30479"/>
                  <a:gd name="connsiteY2" fmla="*/ 0 h 30479"/>
                  <a:gd name="connsiteX3" fmla="*/ 30480 w 30479"/>
                  <a:gd name="connsiteY3" fmla="*/ 15240 h 30479"/>
                  <a:gd name="connsiteX4" fmla="*/ 15240 w 30479"/>
                  <a:gd name="connsiteY4" fmla="*/ 30480 h 30479"/>
                  <a:gd name="connsiteX5" fmla="*/ 15240 w 30479"/>
                  <a:gd name="connsiteY5" fmla="*/ 7334 h 30479"/>
                  <a:gd name="connsiteX6" fmla="*/ 7334 w 30479"/>
                  <a:gd name="connsiteY6" fmla="*/ 15240 h 30479"/>
                  <a:gd name="connsiteX7" fmla="*/ 15240 w 30479"/>
                  <a:gd name="connsiteY7" fmla="*/ 23146 h 30479"/>
                  <a:gd name="connsiteX8" fmla="*/ 23146 w 30479"/>
                  <a:gd name="connsiteY8" fmla="*/ 15240 h 30479"/>
                  <a:gd name="connsiteX9" fmla="*/ 15240 w 30479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3" name="Forma libre: forma 442">
                <a:extLst>
                  <a:ext uri="{FF2B5EF4-FFF2-40B4-BE49-F238E27FC236}">
                    <a16:creationId xmlns:a16="http://schemas.microsoft.com/office/drawing/2014/main" id="{EC4CA54A-E4C0-45A4-9B02-B9E5ACAE79CC}"/>
                  </a:ext>
                </a:extLst>
              </p:cNvPr>
              <p:cNvSpPr/>
              <p:nvPr/>
            </p:nvSpPr>
            <p:spPr>
              <a:xfrm>
                <a:off x="10961751" y="2908267"/>
                <a:ext cx="30479" cy="30479"/>
              </a:xfrm>
              <a:custGeom>
                <a:avLst/>
                <a:gdLst>
                  <a:gd name="connsiteX0" fmla="*/ 15240 w 30479"/>
                  <a:gd name="connsiteY0" fmla="*/ 30480 h 30479"/>
                  <a:gd name="connsiteX1" fmla="*/ 0 w 30479"/>
                  <a:gd name="connsiteY1" fmla="*/ 15240 h 30479"/>
                  <a:gd name="connsiteX2" fmla="*/ 15240 w 30479"/>
                  <a:gd name="connsiteY2" fmla="*/ 0 h 30479"/>
                  <a:gd name="connsiteX3" fmla="*/ 30480 w 30479"/>
                  <a:gd name="connsiteY3" fmla="*/ 15240 h 30479"/>
                  <a:gd name="connsiteX4" fmla="*/ 15240 w 30479"/>
                  <a:gd name="connsiteY4" fmla="*/ 30480 h 30479"/>
                  <a:gd name="connsiteX5" fmla="*/ 15240 w 30479"/>
                  <a:gd name="connsiteY5" fmla="*/ 7334 h 30479"/>
                  <a:gd name="connsiteX6" fmla="*/ 7334 w 30479"/>
                  <a:gd name="connsiteY6" fmla="*/ 15240 h 30479"/>
                  <a:gd name="connsiteX7" fmla="*/ 15240 w 30479"/>
                  <a:gd name="connsiteY7" fmla="*/ 23146 h 30479"/>
                  <a:gd name="connsiteX8" fmla="*/ 23146 w 30479"/>
                  <a:gd name="connsiteY8" fmla="*/ 15240 h 30479"/>
                  <a:gd name="connsiteX9" fmla="*/ 15240 w 30479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4" name="Forma libre: forma 443">
                <a:extLst>
                  <a:ext uri="{FF2B5EF4-FFF2-40B4-BE49-F238E27FC236}">
                    <a16:creationId xmlns:a16="http://schemas.microsoft.com/office/drawing/2014/main" id="{DD82898E-F62C-4D91-998D-8252F50252E6}"/>
                  </a:ext>
                </a:extLst>
              </p:cNvPr>
              <p:cNvSpPr/>
              <p:nvPr/>
            </p:nvSpPr>
            <p:spPr>
              <a:xfrm>
                <a:off x="11019758" y="284568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9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9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5" name="Forma libre: forma 444">
                <a:extLst>
                  <a:ext uri="{FF2B5EF4-FFF2-40B4-BE49-F238E27FC236}">
                    <a16:creationId xmlns:a16="http://schemas.microsoft.com/office/drawing/2014/main" id="{7BD6E4FD-CE12-44A4-A157-CBAA59A9FF69}"/>
                  </a:ext>
                </a:extLst>
              </p:cNvPr>
              <p:cNvSpPr/>
              <p:nvPr/>
            </p:nvSpPr>
            <p:spPr>
              <a:xfrm>
                <a:off x="10782871" y="2857309"/>
                <a:ext cx="140589" cy="7334"/>
              </a:xfrm>
              <a:custGeom>
                <a:avLst/>
                <a:gdLst>
                  <a:gd name="connsiteX0" fmla="*/ 0 w 140589"/>
                  <a:gd name="connsiteY0" fmla="*/ 0 h 7334"/>
                  <a:gd name="connsiteX1" fmla="*/ 140589 w 140589"/>
                  <a:gd name="connsiteY1" fmla="*/ 0 h 7334"/>
                  <a:gd name="connsiteX2" fmla="*/ 140589 w 140589"/>
                  <a:gd name="connsiteY2" fmla="*/ 7334 h 7334"/>
                  <a:gd name="connsiteX3" fmla="*/ 0 w 140589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589" h="7334">
                    <a:moveTo>
                      <a:pt x="0" y="0"/>
                    </a:moveTo>
                    <a:lnTo>
                      <a:pt x="140589" y="0"/>
                    </a:lnTo>
                    <a:lnTo>
                      <a:pt x="140589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6" name="Forma libre: forma 445">
                <a:extLst>
                  <a:ext uri="{FF2B5EF4-FFF2-40B4-BE49-F238E27FC236}">
                    <a16:creationId xmlns:a16="http://schemas.microsoft.com/office/drawing/2014/main" id="{B1CCB448-3BA1-4C63-9F25-EA1D5F9BC245}"/>
                  </a:ext>
                </a:extLst>
              </p:cNvPr>
              <p:cNvSpPr/>
              <p:nvPr/>
            </p:nvSpPr>
            <p:spPr>
              <a:xfrm>
                <a:off x="10919650" y="2845688"/>
                <a:ext cx="30479" cy="30480"/>
              </a:xfrm>
              <a:custGeom>
                <a:avLst/>
                <a:gdLst>
                  <a:gd name="connsiteX0" fmla="*/ 15240 w 30479"/>
                  <a:gd name="connsiteY0" fmla="*/ 30480 h 30480"/>
                  <a:gd name="connsiteX1" fmla="*/ 0 w 30479"/>
                  <a:gd name="connsiteY1" fmla="*/ 15240 h 30480"/>
                  <a:gd name="connsiteX2" fmla="*/ 15240 w 30479"/>
                  <a:gd name="connsiteY2" fmla="*/ 0 h 30480"/>
                  <a:gd name="connsiteX3" fmla="*/ 30480 w 30479"/>
                  <a:gd name="connsiteY3" fmla="*/ 15240 h 30480"/>
                  <a:gd name="connsiteX4" fmla="*/ 15240 w 30479"/>
                  <a:gd name="connsiteY4" fmla="*/ 30480 h 30480"/>
                  <a:gd name="connsiteX5" fmla="*/ 15240 w 30479"/>
                  <a:gd name="connsiteY5" fmla="*/ 7334 h 30480"/>
                  <a:gd name="connsiteX6" fmla="*/ 7334 w 30479"/>
                  <a:gd name="connsiteY6" fmla="*/ 15240 h 30480"/>
                  <a:gd name="connsiteX7" fmla="*/ 15240 w 30479"/>
                  <a:gd name="connsiteY7" fmla="*/ 23146 h 30480"/>
                  <a:gd name="connsiteX8" fmla="*/ 23146 w 30479"/>
                  <a:gd name="connsiteY8" fmla="*/ 15240 h 30480"/>
                  <a:gd name="connsiteX9" fmla="*/ 15240 w 30479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9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1" y="23146"/>
                      <a:pt x="23146" y="19622"/>
                      <a:pt x="23146" y="15240"/>
                    </a:cubicBezTo>
                    <a:cubicBezTo>
                      <a:pt x="23146" y="10859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7" name="Forma libre: forma 446">
                <a:extLst>
                  <a:ext uri="{FF2B5EF4-FFF2-40B4-BE49-F238E27FC236}">
                    <a16:creationId xmlns:a16="http://schemas.microsoft.com/office/drawing/2014/main" id="{71FE4824-7E21-4F95-A9DB-3DA6CE48C339}"/>
                  </a:ext>
                </a:extLst>
              </p:cNvPr>
              <p:cNvSpPr/>
              <p:nvPr/>
            </p:nvSpPr>
            <p:spPr>
              <a:xfrm>
                <a:off x="10828972" y="2714148"/>
                <a:ext cx="140493" cy="7334"/>
              </a:xfrm>
              <a:custGeom>
                <a:avLst/>
                <a:gdLst>
                  <a:gd name="connsiteX0" fmla="*/ 0 w 140493"/>
                  <a:gd name="connsiteY0" fmla="*/ 0 h 7334"/>
                  <a:gd name="connsiteX1" fmla="*/ 140494 w 140493"/>
                  <a:gd name="connsiteY1" fmla="*/ 0 h 7334"/>
                  <a:gd name="connsiteX2" fmla="*/ 140494 w 140493"/>
                  <a:gd name="connsiteY2" fmla="*/ 7334 h 7334"/>
                  <a:gd name="connsiteX3" fmla="*/ 0 w 140493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493" h="7334">
                    <a:moveTo>
                      <a:pt x="0" y="0"/>
                    </a:moveTo>
                    <a:lnTo>
                      <a:pt x="140494" y="0"/>
                    </a:lnTo>
                    <a:lnTo>
                      <a:pt x="140494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8" name="Forma libre: forma 447">
                <a:extLst>
                  <a:ext uri="{FF2B5EF4-FFF2-40B4-BE49-F238E27FC236}">
                    <a16:creationId xmlns:a16="http://schemas.microsoft.com/office/drawing/2014/main" id="{421F07DB-877E-40C7-815E-22FC6E984A3F}"/>
                  </a:ext>
                </a:extLst>
              </p:cNvPr>
              <p:cNvSpPr/>
              <p:nvPr/>
            </p:nvSpPr>
            <p:spPr>
              <a:xfrm>
                <a:off x="10965847" y="2702622"/>
                <a:ext cx="30479" cy="30480"/>
              </a:xfrm>
              <a:custGeom>
                <a:avLst/>
                <a:gdLst>
                  <a:gd name="connsiteX0" fmla="*/ 15240 w 30479"/>
                  <a:gd name="connsiteY0" fmla="*/ 30480 h 30480"/>
                  <a:gd name="connsiteX1" fmla="*/ 0 w 30479"/>
                  <a:gd name="connsiteY1" fmla="*/ 15240 h 30480"/>
                  <a:gd name="connsiteX2" fmla="*/ 15240 w 30479"/>
                  <a:gd name="connsiteY2" fmla="*/ 0 h 30480"/>
                  <a:gd name="connsiteX3" fmla="*/ 30480 w 30479"/>
                  <a:gd name="connsiteY3" fmla="*/ 15240 h 30480"/>
                  <a:gd name="connsiteX4" fmla="*/ 15240 w 30479"/>
                  <a:gd name="connsiteY4" fmla="*/ 30480 h 30480"/>
                  <a:gd name="connsiteX5" fmla="*/ 15240 w 30479"/>
                  <a:gd name="connsiteY5" fmla="*/ 7334 h 30480"/>
                  <a:gd name="connsiteX6" fmla="*/ 7334 w 30479"/>
                  <a:gd name="connsiteY6" fmla="*/ 15240 h 30480"/>
                  <a:gd name="connsiteX7" fmla="*/ 15240 w 30479"/>
                  <a:gd name="connsiteY7" fmla="*/ 23146 h 30480"/>
                  <a:gd name="connsiteX8" fmla="*/ 23146 w 30479"/>
                  <a:gd name="connsiteY8" fmla="*/ 15240 h 30480"/>
                  <a:gd name="connsiteX9" fmla="*/ 15240 w 30479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9" name="Forma libre: forma 448">
                <a:extLst>
                  <a:ext uri="{FF2B5EF4-FFF2-40B4-BE49-F238E27FC236}">
                    <a16:creationId xmlns:a16="http://schemas.microsoft.com/office/drawing/2014/main" id="{32A713B0-36C9-4A0C-852D-118C2E6A2915}"/>
                  </a:ext>
                </a:extLst>
              </p:cNvPr>
              <p:cNvSpPr/>
              <p:nvPr/>
            </p:nvSpPr>
            <p:spPr>
              <a:xfrm>
                <a:off x="10878883" y="2957702"/>
                <a:ext cx="140589" cy="7334"/>
              </a:xfrm>
              <a:custGeom>
                <a:avLst/>
                <a:gdLst>
                  <a:gd name="connsiteX0" fmla="*/ 0 w 140589"/>
                  <a:gd name="connsiteY0" fmla="*/ 0 h 7334"/>
                  <a:gd name="connsiteX1" fmla="*/ 140589 w 140589"/>
                  <a:gd name="connsiteY1" fmla="*/ 0 h 7334"/>
                  <a:gd name="connsiteX2" fmla="*/ 140589 w 140589"/>
                  <a:gd name="connsiteY2" fmla="*/ 7334 h 7334"/>
                  <a:gd name="connsiteX3" fmla="*/ 0 w 140589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589" h="7334">
                    <a:moveTo>
                      <a:pt x="0" y="0"/>
                    </a:moveTo>
                    <a:lnTo>
                      <a:pt x="140589" y="0"/>
                    </a:lnTo>
                    <a:lnTo>
                      <a:pt x="140589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50" name="Forma libre: forma 449">
                <a:extLst>
                  <a:ext uri="{FF2B5EF4-FFF2-40B4-BE49-F238E27FC236}">
                    <a16:creationId xmlns:a16="http://schemas.microsoft.com/office/drawing/2014/main" id="{E7EBBDBE-8AB5-4373-B21E-B5329D04F75C}"/>
                  </a:ext>
                </a:extLst>
              </p:cNvPr>
              <p:cNvSpPr/>
              <p:nvPr/>
            </p:nvSpPr>
            <p:spPr>
              <a:xfrm>
                <a:off x="10852118" y="2946177"/>
                <a:ext cx="30479" cy="30479"/>
              </a:xfrm>
              <a:custGeom>
                <a:avLst/>
                <a:gdLst>
                  <a:gd name="connsiteX0" fmla="*/ 15240 w 30479"/>
                  <a:gd name="connsiteY0" fmla="*/ 30480 h 30479"/>
                  <a:gd name="connsiteX1" fmla="*/ 0 w 30479"/>
                  <a:gd name="connsiteY1" fmla="*/ 15240 h 30479"/>
                  <a:gd name="connsiteX2" fmla="*/ 15240 w 30479"/>
                  <a:gd name="connsiteY2" fmla="*/ 0 h 30479"/>
                  <a:gd name="connsiteX3" fmla="*/ 30480 w 30479"/>
                  <a:gd name="connsiteY3" fmla="*/ 15240 h 30479"/>
                  <a:gd name="connsiteX4" fmla="*/ 15240 w 30479"/>
                  <a:gd name="connsiteY4" fmla="*/ 30480 h 30479"/>
                  <a:gd name="connsiteX5" fmla="*/ 15240 w 30479"/>
                  <a:gd name="connsiteY5" fmla="*/ 7334 h 30479"/>
                  <a:gd name="connsiteX6" fmla="*/ 7334 w 30479"/>
                  <a:gd name="connsiteY6" fmla="*/ 15240 h 30479"/>
                  <a:gd name="connsiteX7" fmla="*/ 15240 w 30479"/>
                  <a:gd name="connsiteY7" fmla="*/ 23146 h 30479"/>
                  <a:gd name="connsiteX8" fmla="*/ 23146 w 30479"/>
                  <a:gd name="connsiteY8" fmla="*/ 15240 h 30479"/>
                  <a:gd name="connsiteX9" fmla="*/ 15240 w 30479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51" name="Forma libre: forma 450">
                <a:extLst>
                  <a:ext uri="{FF2B5EF4-FFF2-40B4-BE49-F238E27FC236}">
                    <a16:creationId xmlns:a16="http://schemas.microsoft.com/office/drawing/2014/main" id="{41294F6A-FA43-4F2D-992F-C47CA737755E}"/>
                  </a:ext>
                </a:extLst>
              </p:cNvPr>
              <p:cNvSpPr/>
              <p:nvPr/>
            </p:nvSpPr>
            <p:spPr>
              <a:xfrm>
                <a:off x="10328624" y="2714148"/>
                <a:ext cx="239553" cy="7334"/>
              </a:xfrm>
              <a:custGeom>
                <a:avLst/>
                <a:gdLst>
                  <a:gd name="connsiteX0" fmla="*/ 0 w 239553"/>
                  <a:gd name="connsiteY0" fmla="*/ 0 h 7334"/>
                  <a:gd name="connsiteX1" fmla="*/ 239554 w 239553"/>
                  <a:gd name="connsiteY1" fmla="*/ 0 h 7334"/>
                  <a:gd name="connsiteX2" fmla="*/ 239554 w 239553"/>
                  <a:gd name="connsiteY2" fmla="*/ 7334 h 7334"/>
                  <a:gd name="connsiteX3" fmla="*/ 0 w 239553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553" h="7334">
                    <a:moveTo>
                      <a:pt x="0" y="0"/>
                    </a:moveTo>
                    <a:lnTo>
                      <a:pt x="239554" y="0"/>
                    </a:lnTo>
                    <a:lnTo>
                      <a:pt x="239554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52" name="Forma libre: forma 451">
                <a:extLst>
                  <a:ext uri="{FF2B5EF4-FFF2-40B4-BE49-F238E27FC236}">
                    <a16:creationId xmlns:a16="http://schemas.microsoft.com/office/drawing/2014/main" id="{D0DAC8AC-B064-4CC7-A06F-2ACD7B6D267B}"/>
                  </a:ext>
                </a:extLst>
              </p:cNvPr>
              <p:cNvSpPr/>
              <p:nvPr/>
            </p:nvSpPr>
            <p:spPr>
              <a:xfrm>
                <a:off x="10301859" y="2702622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2" y="23146"/>
                      <a:pt x="23146" y="19621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53" name="Forma libre: forma 452">
                <a:extLst>
                  <a:ext uri="{FF2B5EF4-FFF2-40B4-BE49-F238E27FC236}">
                    <a16:creationId xmlns:a16="http://schemas.microsoft.com/office/drawing/2014/main" id="{7E469F1F-02FF-41B5-B59B-8C1A0033FC52}"/>
                  </a:ext>
                </a:extLst>
              </p:cNvPr>
              <p:cNvSpPr/>
              <p:nvPr/>
            </p:nvSpPr>
            <p:spPr>
              <a:xfrm>
                <a:off x="10840497" y="287635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54" name="Forma libre: forma 453">
                <a:extLst>
                  <a:ext uri="{FF2B5EF4-FFF2-40B4-BE49-F238E27FC236}">
                    <a16:creationId xmlns:a16="http://schemas.microsoft.com/office/drawing/2014/main" id="{BF7F6A80-B36B-4A5B-9D20-FBE9F5C21D85}"/>
                  </a:ext>
                </a:extLst>
              </p:cNvPr>
              <p:cNvSpPr/>
              <p:nvPr/>
            </p:nvSpPr>
            <p:spPr>
              <a:xfrm>
                <a:off x="10582275" y="3037807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55" name="Forma libre: forma 454">
                <a:extLst>
                  <a:ext uri="{FF2B5EF4-FFF2-40B4-BE49-F238E27FC236}">
                    <a16:creationId xmlns:a16="http://schemas.microsoft.com/office/drawing/2014/main" id="{CE610F7D-BDFF-4723-A143-98C404BCD0D6}"/>
                  </a:ext>
                </a:extLst>
              </p:cNvPr>
              <p:cNvSpPr/>
              <p:nvPr/>
            </p:nvSpPr>
            <p:spPr>
              <a:xfrm>
                <a:off x="10330243" y="2887884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9" y="7334"/>
                      <a:pt x="7334" y="10859"/>
                      <a:pt x="7334" y="15240"/>
                    </a:cubicBezTo>
                    <a:cubicBezTo>
                      <a:pt x="7334" y="19622"/>
                      <a:pt x="10859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9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56" name="Forma libre: forma 455">
                <a:extLst>
                  <a:ext uri="{FF2B5EF4-FFF2-40B4-BE49-F238E27FC236}">
                    <a16:creationId xmlns:a16="http://schemas.microsoft.com/office/drawing/2014/main" id="{561E9545-C72B-4F4C-AFE7-1E2AEAE4EB51}"/>
                  </a:ext>
                </a:extLst>
              </p:cNvPr>
              <p:cNvSpPr/>
              <p:nvPr/>
            </p:nvSpPr>
            <p:spPr>
              <a:xfrm>
                <a:off x="10301859" y="295617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2" y="23146"/>
                      <a:pt x="23146" y="19621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57" name="Forma libre: forma 456">
                <a:extLst>
                  <a:ext uri="{FF2B5EF4-FFF2-40B4-BE49-F238E27FC236}">
                    <a16:creationId xmlns:a16="http://schemas.microsoft.com/office/drawing/2014/main" id="{1F3E52E6-0189-41F2-B292-867A0F496D20}"/>
                  </a:ext>
                </a:extLst>
              </p:cNvPr>
              <p:cNvSpPr/>
              <p:nvPr/>
            </p:nvSpPr>
            <p:spPr>
              <a:xfrm>
                <a:off x="10758011" y="2953511"/>
                <a:ext cx="151256" cy="60102"/>
              </a:xfrm>
              <a:custGeom>
                <a:avLst/>
                <a:gdLst>
                  <a:gd name="connsiteX0" fmla="*/ 151257 w 151256"/>
                  <a:gd name="connsiteY0" fmla="*/ 60103 h 60102"/>
                  <a:gd name="connsiteX1" fmla="*/ 103537 w 151256"/>
                  <a:gd name="connsiteY1" fmla="*/ 60103 h 60102"/>
                  <a:gd name="connsiteX2" fmla="*/ 55531 w 151256"/>
                  <a:gd name="connsiteY2" fmla="*/ 7429 h 60102"/>
                  <a:gd name="connsiteX3" fmla="*/ 0 w 151256"/>
                  <a:gd name="connsiteY3" fmla="*/ 7429 h 60102"/>
                  <a:gd name="connsiteX4" fmla="*/ 0 w 151256"/>
                  <a:gd name="connsiteY4" fmla="*/ 0 h 60102"/>
                  <a:gd name="connsiteX5" fmla="*/ 58769 w 151256"/>
                  <a:gd name="connsiteY5" fmla="*/ 0 h 60102"/>
                  <a:gd name="connsiteX6" fmla="*/ 106775 w 151256"/>
                  <a:gd name="connsiteY6" fmla="*/ 52673 h 60102"/>
                  <a:gd name="connsiteX7" fmla="*/ 151257 w 151256"/>
                  <a:gd name="connsiteY7" fmla="*/ 52673 h 60102"/>
                  <a:gd name="connsiteX8" fmla="*/ 151257 w 151256"/>
                  <a:gd name="connsiteY8" fmla="*/ 60103 h 60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1256" h="60102">
                    <a:moveTo>
                      <a:pt x="151257" y="60103"/>
                    </a:moveTo>
                    <a:lnTo>
                      <a:pt x="103537" y="60103"/>
                    </a:lnTo>
                    <a:lnTo>
                      <a:pt x="55531" y="7429"/>
                    </a:lnTo>
                    <a:lnTo>
                      <a:pt x="0" y="7429"/>
                    </a:lnTo>
                    <a:lnTo>
                      <a:pt x="0" y="0"/>
                    </a:lnTo>
                    <a:lnTo>
                      <a:pt x="58769" y="0"/>
                    </a:lnTo>
                    <a:lnTo>
                      <a:pt x="106775" y="52673"/>
                    </a:lnTo>
                    <a:lnTo>
                      <a:pt x="151257" y="52673"/>
                    </a:lnTo>
                    <a:lnTo>
                      <a:pt x="151257" y="60103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58" name="Forma libre: forma 457">
                <a:extLst>
                  <a:ext uri="{FF2B5EF4-FFF2-40B4-BE49-F238E27FC236}">
                    <a16:creationId xmlns:a16="http://schemas.microsoft.com/office/drawing/2014/main" id="{7391A7E2-0011-4E00-9822-7515E5E60ED8}"/>
                  </a:ext>
                </a:extLst>
              </p:cNvPr>
              <p:cNvSpPr/>
              <p:nvPr/>
            </p:nvSpPr>
            <p:spPr>
              <a:xfrm>
                <a:off x="10493502" y="2979895"/>
                <a:ext cx="222789" cy="41147"/>
              </a:xfrm>
              <a:custGeom>
                <a:avLst/>
                <a:gdLst>
                  <a:gd name="connsiteX0" fmla="*/ 69818 w 222789"/>
                  <a:gd name="connsiteY0" fmla="*/ 41148 h 41147"/>
                  <a:gd name="connsiteX1" fmla="*/ 0 w 222789"/>
                  <a:gd name="connsiteY1" fmla="*/ 41148 h 41147"/>
                  <a:gd name="connsiteX2" fmla="*/ 0 w 222789"/>
                  <a:gd name="connsiteY2" fmla="*/ 33814 h 41147"/>
                  <a:gd name="connsiteX3" fmla="*/ 66675 w 222789"/>
                  <a:gd name="connsiteY3" fmla="*/ 33814 h 41147"/>
                  <a:gd name="connsiteX4" fmla="*/ 100584 w 222789"/>
                  <a:gd name="connsiteY4" fmla="*/ 0 h 41147"/>
                  <a:gd name="connsiteX5" fmla="*/ 222790 w 222789"/>
                  <a:gd name="connsiteY5" fmla="*/ 0 h 41147"/>
                  <a:gd name="connsiteX6" fmla="*/ 222790 w 222789"/>
                  <a:gd name="connsiteY6" fmla="*/ 7334 h 41147"/>
                  <a:gd name="connsiteX7" fmla="*/ 103632 w 222789"/>
                  <a:gd name="connsiteY7" fmla="*/ 7334 h 41147"/>
                  <a:gd name="connsiteX8" fmla="*/ 69818 w 222789"/>
                  <a:gd name="connsiteY8" fmla="*/ 41148 h 41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2789" h="41147">
                    <a:moveTo>
                      <a:pt x="69818" y="41148"/>
                    </a:moveTo>
                    <a:lnTo>
                      <a:pt x="0" y="41148"/>
                    </a:lnTo>
                    <a:lnTo>
                      <a:pt x="0" y="33814"/>
                    </a:lnTo>
                    <a:lnTo>
                      <a:pt x="66675" y="33814"/>
                    </a:lnTo>
                    <a:lnTo>
                      <a:pt x="100584" y="0"/>
                    </a:lnTo>
                    <a:lnTo>
                      <a:pt x="222790" y="0"/>
                    </a:lnTo>
                    <a:lnTo>
                      <a:pt x="222790" y="7334"/>
                    </a:lnTo>
                    <a:lnTo>
                      <a:pt x="103632" y="7334"/>
                    </a:lnTo>
                    <a:lnTo>
                      <a:pt x="69818" y="41148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59" name="Forma libre: forma 458">
                <a:extLst>
                  <a:ext uri="{FF2B5EF4-FFF2-40B4-BE49-F238E27FC236}">
                    <a16:creationId xmlns:a16="http://schemas.microsoft.com/office/drawing/2014/main" id="{7852037B-0270-46B2-885B-9BF791A7ADCB}"/>
                  </a:ext>
                </a:extLst>
              </p:cNvPr>
              <p:cNvSpPr/>
              <p:nvPr/>
            </p:nvSpPr>
            <p:spPr>
              <a:xfrm>
                <a:off x="10879931" y="2856737"/>
                <a:ext cx="149066" cy="41243"/>
              </a:xfrm>
              <a:custGeom>
                <a:avLst/>
                <a:gdLst>
                  <a:gd name="connsiteX0" fmla="*/ 69723 w 149066"/>
                  <a:gd name="connsiteY0" fmla="*/ 41243 h 41243"/>
                  <a:gd name="connsiteX1" fmla="*/ 0 w 149066"/>
                  <a:gd name="connsiteY1" fmla="*/ 41243 h 41243"/>
                  <a:gd name="connsiteX2" fmla="*/ 0 w 149066"/>
                  <a:gd name="connsiteY2" fmla="*/ 33814 h 41243"/>
                  <a:gd name="connsiteX3" fmla="*/ 66675 w 149066"/>
                  <a:gd name="connsiteY3" fmla="*/ 33814 h 41243"/>
                  <a:gd name="connsiteX4" fmla="*/ 100489 w 149066"/>
                  <a:gd name="connsiteY4" fmla="*/ 0 h 41243"/>
                  <a:gd name="connsiteX5" fmla="*/ 149066 w 149066"/>
                  <a:gd name="connsiteY5" fmla="*/ 0 h 41243"/>
                  <a:gd name="connsiteX6" fmla="*/ 149066 w 149066"/>
                  <a:gd name="connsiteY6" fmla="*/ 7430 h 41243"/>
                  <a:gd name="connsiteX7" fmla="*/ 103537 w 149066"/>
                  <a:gd name="connsiteY7" fmla="*/ 7430 h 41243"/>
                  <a:gd name="connsiteX8" fmla="*/ 69723 w 149066"/>
                  <a:gd name="connsiteY8" fmla="*/ 41243 h 41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9066" h="41243">
                    <a:moveTo>
                      <a:pt x="69723" y="41243"/>
                    </a:moveTo>
                    <a:lnTo>
                      <a:pt x="0" y="41243"/>
                    </a:lnTo>
                    <a:lnTo>
                      <a:pt x="0" y="33814"/>
                    </a:lnTo>
                    <a:lnTo>
                      <a:pt x="66675" y="33814"/>
                    </a:lnTo>
                    <a:lnTo>
                      <a:pt x="100489" y="0"/>
                    </a:lnTo>
                    <a:lnTo>
                      <a:pt x="149066" y="0"/>
                    </a:lnTo>
                    <a:lnTo>
                      <a:pt x="149066" y="7430"/>
                    </a:lnTo>
                    <a:lnTo>
                      <a:pt x="103537" y="7430"/>
                    </a:lnTo>
                    <a:lnTo>
                      <a:pt x="69723" y="41243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0" name="Forma libre: forma 459">
                <a:extLst>
                  <a:ext uri="{FF2B5EF4-FFF2-40B4-BE49-F238E27FC236}">
                    <a16:creationId xmlns:a16="http://schemas.microsoft.com/office/drawing/2014/main" id="{DB47C16A-1C10-41C8-8815-91082A8B879C}"/>
                  </a:ext>
                </a:extLst>
              </p:cNvPr>
              <p:cNvSpPr/>
              <p:nvPr/>
            </p:nvSpPr>
            <p:spPr>
              <a:xfrm>
                <a:off x="10588466" y="3013709"/>
                <a:ext cx="129254" cy="45148"/>
              </a:xfrm>
              <a:custGeom>
                <a:avLst/>
                <a:gdLst>
                  <a:gd name="connsiteX0" fmla="*/ 84011 w 129254"/>
                  <a:gd name="connsiteY0" fmla="*/ 45148 h 45148"/>
                  <a:gd name="connsiteX1" fmla="*/ 19050 w 129254"/>
                  <a:gd name="connsiteY1" fmla="*/ 45148 h 45148"/>
                  <a:gd name="connsiteX2" fmla="*/ 19050 w 129254"/>
                  <a:gd name="connsiteY2" fmla="*/ 37814 h 45148"/>
                  <a:gd name="connsiteX3" fmla="*/ 80963 w 129254"/>
                  <a:gd name="connsiteY3" fmla="*/ 37814 h 45148"/>
                  <a:gd name="connsiteX4" fmla="*/ 111443 w 129254"/>
                  <a:gd name="connsiteY4" fmla="*/ 7334 h 45148"/>
                  <a:gd name="connsiteX5" fmla="*/ 0 w 129254"/>
                  <a:gd name="connsiteY5" fmla="*/ 7334 h 45148"/>
                  <a:gd name="connsiteX6" fmla="*/ 0 w 129254"/>
                  <a:gd name="connsiteY6" fmla="*/ 0 h 45148"/>
                  <a:gd name="connsiteX7" fmla="*/ 129254 w 129254"/>
                  <a:gd name="connsiteY7" fmla="*/ 0 h 45148"/>
                  <a:gd name="connsiteX8" fmla="*/ 84011 w 129254"/>
                  <a:gd name="connsiteY8" fmla="*/ 45148 h 45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254" h="45148">
                    <a:moveTo>
                      <a:pt x="84011" y="45148"/>
                    </a:moveTo>
                    <a:lnTo>
                      <a:pt x="19050" y="45148"/>
                    </a:lnTo>
                    <a:lnTo>
                      <a:pt x="19050" y="37814"/>
                    </a:lnTo>
                    <a:lnTo>
                      <a:pt x="80963" y="37814"/>
                    </a:lnTo>
                    <a:lnTo>
                      <a:pt x="111443" y="7334"/>
                    </a:lnTo>
                    <a:lnTo>
                      <a:pt x="0" y="7334"/>
                    </a:lnTo>
                    <a:lnTo>
                      <a:pt x="0" y="0"/>
                    </a:lnTo>
                    <a:lnTo>
                      <a:pt x="129254" y="0"/>
                    </a:lnTo>
                    <a:lnTo>
                      <a:pt x="84011" y="45148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1" name="Forma libre: forma 460">
                <a:extLst>
                  <a:ext uri="{FF2B5EF4-FFF2-40B4-BE49-F238E27FC236}">
                    <a16:creationId xmlns:a16="http://schemas.microsoft.com/office/drawing/2014/main" id="{4D526C46-284E-4AD7-9A2F-46B2A80D7984}"/>
                  </a:ext>
                </a:extLst>
              </p:cNvPr>
              <p:cNvSpPr/>
              <p:nvPr/>
            </p:nvSpPr>
            <p:spPr>
              <a:xfrm>
                <a:off x="10535697" y="2595847"/>
                <a:ext cx="30480" cy="30479"/>
              </a:xfrm>
              <a:custGeom>
                <a:avLst/>
                <a:gdLst>
                  <a:gd name="connsiteX0" fmla="*/ 15240 w 30480"/>
                  <a:gd name="connsiteY0" fmla="*/ 30480 h 30479"/>
                  <a:gd name="connsiteX1" fmla="*/ 0 w 30480"/>
                  <a:gd name="connsiteY1" fmla="*/ 15240 h 30479"/>
                  <a:gd name="connsiteX2" fmla="*/ 15240 w 30480"/>
                  <a:gd name="connsiteY2" fmla="*/ 0 h 30479"/>
                  <a:gd name="connsiteX3" fmla="*/ 30480 w 30480"/>
                  <a:gd name="connsiteY3" fmla="*/ 15240 h 30479"/>
                  <a:gd name="connsiteX4" fmla="*/ 15240 w 30480"/>
                  <a:gd name="connsiteY4" fmla="*/ 30480 h 30479"/>
                  <a:gd name="connsiteX5" fmla="*/ 15240 w 30480"/>
                  <a:gd name="connsiteY5" fmla="*/ 7334 h 30479"/>
                  <a:gd name="connsiteX6" fmla="*/ 7334 w 30480"/>
                  <a:gd name="connsiteY6" fmla="*/ 15240 h 30479"/>
                  <a:gd name="connsiteX7" fmla="*/ 15240 w 30480"/>
                  <a:gd name="connsiteY7" fmla="*/ 23146 h 30479"/>
                  <a:gd name="connsiteX8" fmla="*/ 23146 w 30480"/>
                  <a:gd name="connsiteY8" fmla="*/ 15240 h 30479"/>
                  <a:gd name="connsiteX9" fmla="*/ 15240 w 30480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2" name="Forma libre: forma 461">
                <a:extLst>
                  <a:ext uri="{FF2B5EF4-FFF2-40B4-BE49-F238E27FC236}">
                    <a16:creationId xmlns:a16="http://schemas.microsoft.com/office/drawing/2014/main" id="{BB2ED4AF-0D4F-45D3-85F2-9D0FB50AB12B}"/>
                  </a:ext>
                </a:extLst>
              </p:cNvPr>
              <p:cNvSpPr/>
              <p:nvPr/>
            </p:nvSpPr>
            <p:spPr>
              <a:xfrm>
                <a:off x="10685812" y="2561557"/>
                <a:ext cx="129254" cy="45243"/>
              </a:xfrm>
              <a:custGeom>
                <a:avLst/>
                <a:gdLst>
                  <a:gd name="connsiteX0" fmla="*/ 129254 w 129254"/>
                  <a:gd name="connsiteY0" fmla="*/ 45244 h 45243"/>
                  <a:gd name="connsiteX1" fmla="*/ 0 w 129254"/>
                  <a:gd name="connsiteY1" fmla="*/ 45244 h 45243"/>
                  <a:gd name="connsiteX2" fmla="*/ 0 w 129254"/>
                  <a:gd name="connsiteY2" fmla="*/ 37814 h 45243"/>
                  <a:gd name="connsiteX3" fmla="*/ 111442 w 129254"/>
                  <a:gd name="connsiteY3" fmla="*/ 37814 h 45243"/>
                  <a:gd name="connsiteX4" fmla="*/ 80963 w 129254"/>
                  <a:gd name="connsiteY4" fmla="*/ 7334 h 45243"/>
                  <a:gd name="connsiteX5" fmla="*/ 19145 w 129254"/>
                  <a:gd name="connsiteY5" fmla="*/ 7334 h 45243"/>
                  <a:gd name="connsiteX6" fmla="*/ 19145 w 129254"/>
                  <a:gd name="connsiteY6" fmla="*/ 0 h 45243"/>
                  <a:gd name="connsiteX7" fmla="*/ 84106 w 129254"/>
                  <a:gd name="connsiteY7" fmla="*/ 0 h 45243"/>
                  <a:gd name="connsiteX8" fmla="*/ 129254 w 129254"/>
                  <a:gd name="connsiteY8" fmla="*/ 45244 h 45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254" h="45243">
                    <a:moveTo>
                      <a:pt x="129254" y="45244"/>
                    </a:moveTo>
                    <a:lnTo>
                      <a:pt x="0" y="45244"/>
                    </a:lnTo>
                    <a:lnTo>
                      <a:pt x="0" y="37814"/>
                    </a:lnTo>
                    <a:lnTo>
                      <a:pt x="111442" y="37814"/>
                    </a:lnTo>
                    <a:lnTo>
                      <a:pt x="80963" y="7334"/>
                    </a:lnTo>
                    <a:lnTo>
                      <a:pt x="19145" y="7334"/>
                    </a:lnTo>
                    <a:lnTo>
                      <a:pt x="19145" y="0"/>
                    </a:lnTo>
                    <a:lnTo>
                      <a:pt x="84106" y="0"/>
                    </a:lnTo>
                    <a:lnTo>
                      <a:pt x="129254" y="4524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3" name="Forma libre: forma 462">
                <a:extLst>
                  <a:ext uri="{FF2B5EF4-FFF2-40B4-BE49-F238E27FC236}">
                    <a16:creationId xmlns:a16="http://schemas.microsoft.com/office/drawing/2014/main" id="{B5669679-87D9-437D-957A-5DF6F1251E99}"/>
                  </a:ext>
                </a:extLst>
              </p:cNvPr>
              <p:cNvSpPr/>
              <p:nvPr/>
            </p:nvSpPr>
            <p:spPr>
              <a:xfrm>
                <a:off x="10380059" y="2857308"/>
                <a:ext cx="114585" cy="45148"/>
              </a:xfrm>
              <a:custGeom>
                <a:avLst/>
                <a:gdLst>
                  <a:gd name="connsiteX0" fmla="*/ 69342 w 114585"/>
                  <a:gd name="connsiteY0" fmla="*/ 45149 h 45148"/>
                  <a:gd name="connsiteX1" fmla="*/ 19145 w 114585"/>
                  <a:gd name="connsiteY1" fmla="*/ 45149 h 45148"/>
                  <a:gd name="connsiteX2" fmla="*/ 19145 w 114585"/>
                  <a:gd name="connsiteY2" fmla="*/ 37814 h 45148"/>
                  <a:gd name="connsiteX3" fmla="*/ 66294 w 114585"/>
                  <a:gd name="connsiteY3" fmla="*/ 37814 h 45148"/>
                  <a:gd name="connsiteX4" fmla="*/ 96774 w 114585"/>
                  <a:gd name="connsiteY4" fmla="*/ 7334 h 45148"/>
                  <a:gd name="connsiteX5" fmla="*/ 0 w 114585"/>
                  <a:gd name="connsiteY5" fmla="*/ 7334 h 45148"/>
                  <a:gd name="connsiteX6" fmla="*/ 0 w 114585"/>
                  <a:gd name="connsiteY6" fmla="*/ 0 h 45148"/>
                  <a:gd name="connsiteX7" fmla="*/ 114586 w 114585"/>
                  <a:gd name="connsiteY7" fmla="*/ 0 h 45148"/>
                  <a:gd name="connsiteX8" fmla="*/ 69342 w 114585"/>
                  <a:gd name="connsiteY8" fmla="*/ 45149 h 45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585" h="45148">
                    <a:moveTo>
                      <a:pt x="69342" y="45149"/>
                    </a:moveTo>
                    <a:lnTo>
                      <a:pt x="19145" y="45149"/>
                    </a:lnTo>
                    <a:lnTo>
                      <a:pt x="19145" y="37814"/>
                    </a:lnTo>
                    <a:lnTo>
                      <a:pt x="66294" y="37814"/>
                    </a:lnTo>
                    <a:lnTo>
                      <a:pt x="96774" y="7334"/>
                    </a:lnTo>
                    <a:lnTo>
                      <a:pt x="0" y="7334"/>
                    </a:lnTo>
                    <a:lnTo>
                      <a:pt x="0" y="0"/>
                    </a:lnTo>
                    <a:lnTo>
                      <a:pt x="114586" y="0"/>
                    </a:lnTo>
                    <a:lnTo>
                      <a:pt x="69342" y="4514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4" name="Forma libre: forma 463">
                <a:extLst>
                  <a:ext uri="{FF2B5EF4-FFF2-40B4-BE49-F238E27FC236}">
                    <a16:creationId xmlns:a16="http://schemas.microsoft.com/office/drawing/2014/main" id="{6FAF8457-F71F-442C-97BD-E44C1933E71C}"/>
                  </a:ext>
                </a:extLst>
              </p:cNvPr>
              <p:cNvSpPr/>
              <p:nvPr/>
            </p:nvSpPr>
            <p:spPr>
              <a:xfrm>
                <a:off x="10559415" y="2580417"/>
                <a:ext cx="110204" cy="33718"/>
              </a:xfrm>
              <a:custGeom>
                <a:avLst/>
                <a:gdLst>
                  <a:gd name="connsiteX0" fmla="*/ 34480 w 110204"/>
                  <a:gd name="connsiteY0" fmla="*/ 33719 h 33718"/>
                  <a:gd name="connsiteX1" fmla="*/ 0 w 110204"/>
                  <a:gd name="connsiteY1" fmla="*/ 33719 h 33718"/>
                  <a:gd name="connsiteX2" fmla="*/ 0 w 110204"/>
                  <a:gd name="connsiteY2" fmla="*/ 26384 h 33718"/>
                  <a:gd name="connsiteX3" fmla="*/ 31432 w 110204"/>
                  <a:gd name="connsiteY3" fmla="*/ 26384 h 33718"/>
                  <a:gd name="connsiteX4" fmla="*/ 57721 w 110204"/>
                  <a:gd name="connsiteY4" fmla="*/ 0 h 33718"/>
                  <a:gd name="connsiteX5" fmla="*/ 110204 w 110204"/>
                  <a:gd name="connsiteY5" fmla="*/ 0 h 33718"/>
                  <a:gd name="connsiteX6" fmla="*/ 110204 w 110204"/>
                  <a:gd name="connsiteY6" fmla="*/ 7430 h 33718"/>
                  <a:gd name="connsiteX7" fmla="*/ 60769 w 110204"/>
                  <a:gd name="connsiteY7" fmla="*/ 7430 h 33718"/>
                  <a:gd name="connsiteX8" fmla="*/ 34480 w 110204"/>
                  <a:gd name="connsiteY8" fmla="*/ 33719 h 3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204" h="33718">
                    <a:moveTo>
                      <a:pt x="34480" y="33719"/>
                    </a:moveTo>
                    <a:lnTo>
                      <a:pt x="0" y="33719"/>
                    </a:lnTo>
                    <a:lnTo>
                      <a:pt x="0" y="26384"/>
                    </a:lnTo>
                    <a:lnTo>
                      <a:pt x="31432" y="26384"/>
                    </a:lnTo>
                    <a:lnTo>
                      <a:pt x="57721" y="0"/>
                    </a:lnTo>
                    <a:lnTo>
                      <a:pt x="110204" y="0"/>
                    </a:lnTo>
                    <a:lnTo>
                      <a:pt x="110204" y="7430"/>
                    </a:lnTo>
                    <a:lnTo>
                      <a:pt x="60769" y="7430"/>
                    </a:lnTo>
                    <a:lnTo>
                      <a:pt x="34480" y="3371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423" name="Forma libre: forma 422">
              <a:extLst>
                <a:ext uri="{FF2B5EF4-FFF2-40B4-BE49-F238E27FC236}">
                  <a16:creationId xmlns:a16="http://schemas.microsoft.com/office/drawing/2014/main" id="{7061E62B-B7B6-4453-92F5-8C3FBD528ED2}"/>
                </a:ext>
              </a:extLst>
            </p:cNvPr>
            <p:cNvSpPr/>
            <p:nvPr/>
          </p:nvSpPr>
          <p:spPr>
            <a:xfrm>
              <a:off x="10517791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24" name="Forma libre: forma 423">
              <a:extLst>
                <a:ext uri="{FF2B5EF4-FFF2-40B4-BE49-F238E27FC236}">
                  <a16:creationId xmlns:a16="http://schemas.microsoft.com/office/drawing/2014/main" id="{F20CEA32-A772-4037-9983-47319FB2CCD3}"/>
                </a:ext>
              </a:extLst>
            </p:cNvPr>
            <p:cNvSpPr/>
            <p:nvPr/>
          </p:nvSpPr>
          <p:spPr>
            <a:xfrm>
              <a:off x="10575607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25" name="Forma libre: forma 424">
              <a:extLst>
                <a:ext uri="{FF2B5EF4-FFF2-40B4-BE49-F238E27FC236}">
                  <a16:creationId xmlns:a16="http://schemas.microsoft.com/office/drawing/2014/main" id="{02DE1690-D1DD-4AC8-ACCC-9A93804834AE}"/>
                </a:ext>
              </a:extLst>
            </p:cNvPr>
            <p:cNvSpPr/>
            <p:nvPr/>
          </p:nvSpPr>
          <p:spPr>
            <a:xfrm>
              <a:off x="10633424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26" name="Forma libre: forma 425">
              <a:extLst>
                <a:ext uri="{FF2B5EF4-FFF2-40B4-BE49-F238E27FC236}">
                  <a16:creationId xmlns:a16="http://schemas.microsoft.com/office/drawing/2014/main" id="{9001CE79-1A60-4A53-B0C4-A642FF93AD68}"/>
                </a:ext>
              </a:extLst>
            </p:cNvPr>
            <p:cNvSpPr/>
            <p:nvPr/>
          </p:nvSpPr>
          <p:spPr>
            <a:xfrm>
              <a:off x="10691145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9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9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9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9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9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27" name="Forma libre: forma 426">
              <a:extLst>
                <a:ext uri="{FF2B5EF4-FFF2-40B4-BE49-F238E27FC236}">
                  <a16:creationId xmlns:a16="http://schemas.microsoft.com/office/drawing/2014/main" id="{D7B96467-F0DA-4B8E-8B19-B78FC780B12A}"/>
                </a:ext>
              </a:extLst>
            </p:cNvPr>
            <p:cNvSpPr/>
            <p:nvPr/>
          </p:nvSpPr>
          <p:spPr>
            <a:xfrm>
              <a:off x="10748962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9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9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9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9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9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28" name="Forma libre: forma 427">
              <a:extLst>
                <a:ext uri="{FF2B5EF4-FFF2-40B4-BE49-F238E27FC236}">
                  <a16:creationId xmlns:a16="http://schemas.microsoft.com/office/drawing/2014/main" id="{12BD34FB-1DD4-418C-A24A-334CCFB2FCC8}"/>
                </a:ext>
              </a:extLst>
            </p:cNvPr>
            <p:cNvSpPr/>
            <p:nvPr/>
          </p:nvSpPr>
          <p:spPr>
            <a:xfrm>
              <a:off x="10801826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6582817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áfico 346">
            <a:extLst>
              <a:ext uri="{FF2B5EF4-FFF2-40B4-BE49-F238E27FC236}">
                <a16:creationId xmlns:a16="http://schemas.microsoft.com/office/drawing/2014/main" id="{C7BA946E-F358-48BD-84EB-44F9E18A915F}"/>
              </a:ext>
            </a:extLst>
          </p:cNvPr>
          <p:cNvSpPr txBox="1"/>
          <p:nvPr/>
        </p:nvSpPr>
        <p:spPr>
          <a:xfrm>
            <a:off x="301340" y="257936"/>
            <a:ext cx="2934137" cy="611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375" b="1" spc="169" baseline="0" dirty="0">
                <a:solidFill>
                  <a:srgbClr val="FDA939"/>
                </a:solidFill>
                <a:latin typeface="Montserrat"/>
                <a:sym typeface="Montserrat"/>
                <a:rtl val="0"/>
              </a:rPr>
              <a:t>ARTIFICIAL</a:t>
            </a:r>
          </a:p>
        </p:txBody>
      </p:sp>
      <p:sp>
        <p:nvSpPr>
          <p:cNvPr id="5" name="Gráfico 346">
            <a:extLst>
              <a:ext uri="{FF2B5EF4-FFF2-40B4-BE49-F238E27FC236}">
                <a16:creationId xmlns:a16="http://schemas.microsoft.com/office/drawing/2014/main" id="{5FDD865C-981C-4EF3-B6AB-8CF84178AB3B}"/>
              </a:ext>
            </a:extLst>
          </p:cNvPr>
          <p:cNvSpPr txBox="1"/>
          <p:nvPr/>
        </p:nvSpPr>
        <p:spPr>
          <a:xfrm>
            <a:off x="3209894" y="257936"/>
            <a:ext cx="3740511" cy="611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375" b="1" spc="169" baseline="0" dirty="0">
                <a:solidFill>
                  <a:srgbClr val="1E44C1"/>
                </a:solidFill>
                <a:latin typeface="Montserrat"/>
                <a:sym typeface="Montserrat"/>
                <a:rtl val="0"/>
              </a:rPr>
              <a:t>INTELLIGENCE</a:t>
            </a:r>
          </a:p>
        </p:txBody>
      </p:sp>
      <p:grpSp>
        <p:nvGrpSpPr>
          <p:cNvPr id="67" name="Grupo 66">
            <a:extLst>
              <a:ext uri="{FF2B5EF4-FFF2-40B4-BE49-F238E27FC236}">
                <a16:creationId xmlns:a16="http://schemas.microsoft.com/office/drawing/2014/main" id="{9CDFB702-24B1-4C42-AF3E-02697ECBD52B}"/>
              </a:ext>
            </a:extLst>
          </p:cNvPr>
          <p:cNvGrpSpPr/>
          <p:nvPr/>
        </p:nvGrpSpPr>
        <p:grpSpPr>
          <a:xfrm>
            <a:off x="749411" y="1874353"/>
            <a:ext cx="1137308" cy="1400383"/>
            <a:chOff x="1543376" y="4247096"/>
            <a:chExt cx="589402" cy="725739"/>
          </a:xfrm>
        </p:grpSpPr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8AB2ED2A-4977-4DDA-B240-943A23A179C2}"/>
                </a:ext>
              </a:extLst>
            </p:cNvPr>
            <p:cNvSpPr/>
            <p:nvPr/>
          </p:nvSpPr>
          <p:spPr>
            <a:xfrm rot="20250002">
              <a:off x="1543376" y="4290949"/>
              <a:ext cx="589402" cy="589402"/>
            </a:xfrm>
            <a:custGeom>
              <a:avLst/>
              <a:gdLst>
                <a:gd name="connsiteX0" fmla="*/ 679514 w 679513"/>
                <a:gd name="connsiteY0" fmla="*/ 339757 h 679513"/>
                <a:gd name="connsiteX1" fmla="*/ 339757 w 679513"/>
                <a:gd name="connsiteY1" fmla="*/ 679514 h 679513"/>
                <a:gd name="connsiteX2" fmla="*/ 0 w 679513"/>
                <a:gd name="connsiteY2" fmla="*/ 339757 h 679513"/>
                <a:gd name="connsiteX3" fmla="*/ 339757 w 679513"/>
                <a:gd name="connsiteY3" fmla="*/ 0 h 679513"/>
                <a:gd name="connsiteX4" fmla="*/ 679514 w 679513"/>
                <a:gd name="connsiteY4" fmla="*/ 339757 h 679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513" h="679513">
                  <a:moveTo>
                    <a:pt x="679514" y="339757"/>
                  </a:moveTo>
                  <a:cubicBezTo>
                    <a:pt x="679514" y="527399"/>
                    <a:pt x="527399" y="679514"/>
                    <a:pt x="339757" y="679514"/>
                  </a:cubicBezTo>
                  <a:cubicBezTo>
                    <a:pt x="152114" y="679514"/>
                    <a:pt x="0" y="527399"/>
                    <a:pt x="0" y="339757"/>
                  </a:cubicBezTo>
                  <a:cubicBezTo>
                    <a:pt x="0" y="152114"/>
                    <a:pt x="152114" y="0"/>
                    <a:pt x="339757" y="0"/>
                  </a:cubicBezTo>
                  <a:cubicBezTo>
                    <a:pt x="527399" y="0"/>
                    <a:pt x="679514" y="152114"/>
                    <a:pt x="679514" y="339757"/>
                  </a:cubicBezTo>
                  <a:close/>
                </a:path>
              </a:pathLst>
            </a:custGeom>
            <a:solidFill>
              <a:srgbClr val="1E44C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" name="CuadroTexto 57">
              <a:extLst>
                <a:ext uri="{FF2B5EF4-FFF2-40B4-BE49-F238E27FC236}">
                  <a16:creationId xmlns:a16="http://schemas.microsoft.com/office/drawing/2014/main" id="{4D1D87CD-A39A-472C-A0CB-19A4849C9B50}"/>
                </a:ext>
              </a:extLst>
            </p:cNvPr>
            <p:cNvSpPr txBox="1"/>
            <p:nvPr/>
          </p:nvSpPr>
          <p:spPr>
            <a:xfrm>
              <a:off x="1631826" y="4247096"/>
              <a:ext cx="443120" cy="7257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s-MX" sz="8500" b="1" spc="190" baseline="0" dirty="0">
                  <a:solidFill>
                    <a:srgbClr val="FFFFFF"/>
                  </a:solidFill>
                  <a:latin typeface="Montserrat" pitchFamily="2" charset="0"/>
                  <a:ea typeface="Open Sans"/>
                  <a:cs typeface="Open Sans"/>
                  <a:sym typeface="Open Sans"/>
                  <a:rtl val="0"/>
                </a:rPr>
                <a:t>3</a:t>
              </a:r>
            </a:p>
          </p:txBody>
        </p:sp>
      </p:grpSp>
      <p:grpSp>
        <p:nvGrpSpPr>
          <p:cNvPr id="62" name="Grupo 61">
            <a:extLst>
              <a:ext uri="{FF2B5EF4-FFF2-40B4-BE49-F238E27FC236}">
                <a16:creationId xmlns:a16="http://schemas.microsoft.com/office/drawing/2014/main" id="{4A2C0806-5496-4DB0-BC6E-9EBEC13C2981}"/>
              </a:ext>
            </a:extLst>
          </p:cNvPr>
          <p:cNvGrpSpPr/>
          <p:nvPr/>
        </p:nvGrpSpPr>
        <p:grpSpPr>
          <a:xfrm>
            <a:off x="2635401" y="2028489"/>
            <a:ext cx="3057342" cy="4280871"/>
            <a:chOff x="2573082" y="2028489"/>
            <a:chExt cx="2934136" cy="4280871"/>
          </a:xfrm>
        </p:grpSpPr>
        <p:sp>
          <p:nvSpPr>
            <p:cNvPr id="63" name="Rectángulo 62">
              <a:extLst>
                <a:ext uri="{FF2B5EF4-FFF2-40B4-BE49-F238E27FC236}">
                  <a16:creationId xmlns:a16="http://schemas.microsoft.com/office/drawing/2014/main" id="{90E65830-4163-4FE2-8681-78BB7F4EA83C}"/>
                </a:ext>
              </a:extLst>
            </p:cNvPr>
            <p:cNvSpPr/>
            <p:nvPr/>
          </p:nvSpPr>
          <p:spPr>
            <a:xfrm>
              <a:off x="2650534" y="2028489"/>
              <a:ext cx="2856684" cy="2804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s-MX" sz="1400" b="1" dirty="0" err="1">
                  <a:solidFill>
                    <a:schemeClr val="tx1"/>
                  </a:solidFill>
                  <a:latin typeface="Montserrat" pitchFamily="2" charset="0"/>
                </a:rPr>
                <a:t>Lorem</a:t>
              </a:r>
              <a:r>
                <a:rPr lang="es-MX" sz="1400" b="1" dirty="0">
                  <a:solidFill>
                    <a:schemeClr val="tx1"/>
                  </a:solidFill>
                  <a:latin typeface="Montserrat" pitchFamily="2" charset="0"/>
                </a:rPr>
                <a:t> </a:t>
              </a:r>
              <a:r>
                <a:rPr lang="es-MX" sz="1400" b="1" dirty="0" err="1">
                  <a:solidFill>
                    <a:schemeClr val="tx1"/>
                  </a:solidFill>
                  <a:latin typeface="Montserrat" pitchFamily="2" charset="0"/>
                </a:rPr>
                <a:t>ipsum</a:t>
              </a:r>
              <a:r>
                <a:rPr lang="es-MX" sz="1400" b="1" dirty="0">
                  <a:solidFill>
                    <a:schemeClr val="tx1"/>
                  </a:solidFill>
                  <a:latin typeface="Montserrat" pitchFamily="2" charset="0"/>
                </a:rPr>
                <a:t> dolor</a:t>
              </a:r>
            </a:p>
          </p:txBody>
        </p:sp>
        <p:sp>
          <p:nvSpPr>
            <p:cNvPr id="64" name="Rectángulo 63">
              <a:extLst>
                <a:ext uri="{FF2B5EF4-FFF2-40B4-BE49-F238E27FC236}">
                  <a16:creationId xmlns:a16="http://schemas.microsoft.com/office/drawing/2014/main" id="{30786E21-2FE1-4588-9050-A53ACEE22BC4}"/>
                </a:ext>
              </a:extLst>
            </p:cNvPr>
            <p:cNvSpPr/>
            <p:nvPr/>
          </p:nvSpPr>
          <p:spPr>
            <a:xfrm>
              <a:off x="2573082" y="2440929"/>
              <a:ext cx="2934136" cy="38684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s-MX" sz="1600" dirty="0">
                  <a:solidFill>
                    <a:schemeClr val="tx1"/>
                  </a:solidFill>
                </a:rPr>
                <a:t>dolor </a:t>
              </a:r>
              <a:r>
                <a:rPr lang="es-MX" sz="1600" dirty="0" err="1">
                  <a:solidFill>
                    <a:schemeClr val="tx1"/>
                  </a:solidFill>
                </a:rPr>
                <a:t>sit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amet</a:t>
              </a:r>
              <a:r>
                <a:rPr lang="es-MX" sz="1600" dirty="0">
                  <a:solidFill>
                    <a:schemeClr val="tx1"/>
                  </a:solidFill>
                </a:rPr>
                <a:t>, </a:t>
              </a:r>
              <a:r>
                <a:rPr lang="es-MX" sz="1600" dirty="0" err="1">
                  <a:solidFill>
                    <a:schemeClr val="tx1"/>
                  </a:solidFill>
                </a:rPr>
                <a:t>consectetur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adipiscing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elit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Integer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nec</a:t>
              </a:r>
              <a:r>
                <a:rPr lang="es-MX" sz="1600" dirty="0">
                  <a:solidFill>
                    <a:schemeClr val="tx1"/>
                  </a:solidFill>
                </a:rPr>
                <a:t> odio. </a:t>
              </a:r>
              <a:r>
                <a:rPr lang="es-MX" sz="1600" dirty="0" err="1">
                  <a:solidFill>
                    <a:schemeClr val="tx1"/>
                  </a:solidFill>
                </a:rPr>
                <a:t>Praesent</a:t>
              </a:r>
              <a:r>
                <a:rPr lang="es-MX" sz="1600" dirty="0">
                  <a:solidFill>
                    <a:schemeClr val="tx1"/>
                  </a:solidFill>
                </a:rPr>
                <a:t> libero. Sed </a:t>
              </a:r>
              <a:r>
                <a:rPr lang="es-MX" sz="1600" dirty="0" err="1">
                  <a:solidFill>
                    <a:schemeClr val="tx1"/>
                  </a:solidFill>
                </a:rPr>
                <a:t>cursus</a:t>
              </a:r>
              <a:r>
                <a:rPr lang="es-MX" sz="1600" dirty="0">
                  <a:solidFill>
                    <a:schemeClr val="tx1"/>
                  </a:solidFill>
                </a:rPr>
                <a:t> ante </a:t>
              </a:r>
              <a:r>
                <a:rPr lang="es-MX" sz="1600" dirty="0" err="1">
                  <a:solidFill>
                    <a:schemeClr val="tx1"/>
                  </a:solidFill>
                </a:rPr>
                <a:t>dapibus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diam</a:t>
              </a:r>
              <a:r>
                <a:rPr lang="es-MX" sz="1600" dirty="0">
                  <a:solidFill>
                    <a:schemeClr val="tx1"/>
                  </a:solidFill>
                </a:rPr>
                <a:t>. Sed </a:t>
              </a:r>
              <a:r>
                <a:rPr lang="es-MX" sz="1600" dirty="0" err="1">
                  <a:solidFill>
                    <a:schemeClr val="tx1"/>
                  </a:solidFill>
                </a:rPr>
                <a:t>nisi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Nulla</a:t>
              </a:r>
              <a:endParaRPr lang="es-MX" sz="1600" dirty="0">
                <a:solidFill>
                  <a:schemeClr val="tx1"/>
                </a:solidFill>
              </a:endParaRPr>
            </a:p>
            <a:p>
              <a:pPr algn="ctr"/>
              <a:r>
                <a:rPr lang="es-MX" sz="1600" dirty="0">
                  <a:solidFill>
                    <a:schemeClr val="tx1"/>
                  </a:solidFill>
                </a:rPr>
                <a:t>dolor </a:t>
              </a:r>
              <a:r>
                <a:rPr lang="es-MX" sz="1600" dirty="0" err="1">
                  <a:solidFill>
                    <a:schemeClr val="tx1"/>
                  </a:solidFill>
                </a:rPr>
                <a:t>sit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amet</a:t>
              </a:r>
              <a:r>
                <a:rPr lang="es-MX" sz="1600" dirty="0">
                  <a:solidFill>
                    <a:schemeClr val="tx1"/>
                  </a:solidFill>
                </a:rPr>
                <a:t>, </a:t>
              </a:r>
              <a:r>
                <a:rPr lang="es-MX" sz="1600" dirty="0" err="1">
                  <a:solidFill>
                    <a:schemeClr val="tx1"/>
                  </a:solidFill>
                </a:rPr>
                <a:t>consectetur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adipiscing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elit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Integer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nec</a:t>
              </a:r>
              <a:r>
                <a:rPr lang="es-MX" sz="1600" dirty="0">
                  <a:solidFill>
                    <a:schemeClr val="tx1"/>
                  </a:solidFill>
                </a:rPr>
                <a:t> odio. </a:t>
              </a:r>
              <a:r>
                <a:rPr lang="es-MX" sz="1600" dirty="0" err="1">
                  <a:solidFill>
                    <a:schemeClr val="tx1"/>
                  </a:solidFill>
                </a:rPr>
                <a:t>Praesent</a:t>
              </a:r>
              <a:r>
                <a:rPr lang="es-MX" sz="1600" dirty="0">
                  <a:solidFill>
                    <a:schemeClr val="tx1"/>
                  </a:solidFill>
                </a:rPr>
                <a:t> libero. Sed </a:t>
              </a:r>
              <a:r>
                <a:rPr lang="es-MX" sz="1600" dirty="0" err="1">
                  <a:solidFill>
                    <a:schemeClr val="tx1"/>
                  </a:solidFill>
                </a:rPr>
                <a:t>cursus</a:t>
              </a:r>
              <a:r>
                <a:rPr lang="es-MX" sz="1600" dirty="0">
                  <a:solidFill>
                    <a:schemeClr val="tx1"/>
                  </a:solidFill>
                </a:rPr>
                <a:t> ante </a:t>
              </a:r>
              <a:r>
                <a:rPr lang="es-MX" sz="1600" dirty="0" err="1">
                  <a:solidFill>
                    <a:schemeClr val="tx1"/>
                  </a:solidFill>
                </a:rPr>
                <a:t>dapibus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diam</a:t>
              </a:r>
              <a:r>
                <a:rPr lang="es-MX" sz="1600" dirty="0">
                  <a:solidFill>
                    <a:schemeClr val="tx1"/>
                  </a:solidFill>
                </a:rPr>
                <a:t>. Sed </a:t>
              </a:r>
              <a:r>
                <a:rPr lang="es-MX" sz="1600" dirty="0" err="1">
                  <a:solidFill>
                    <a:schemeClr val="tx1"/>
                  </a:solidFill>
                </a:rPr>
                <a:t>nisi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Nulla</a:t>
              </a:r>
              <a:endParaRPr lang="es-MX" sz="1600" dirty="0">
                <a:solidFill>
                  <a:schemeClr val="tx1"/>
                </a:solidFill>
              </a:endParaRPr>
            </a:p>
            <a:p>
              <a:pPr algn="ctr"/>
              <a:r>
                <a:rPr lang="es-MX" sz="1600" dirty="0">
                  <a:solidFill>
                    <a:schemeClr val="tx1"/>
                  </a:solidFill>
                </a:rPr>
                <a:t>dolor </a:t>
              </a:r>
              <a:r>
                <a:rPr lang="es-MX" sz="1600" dirty="0" err="1">
                  <a:solidFill>
                    <a:schemeClr val="tx1"/>
                  </a:solidFill>
                </a:rPr>
                <a:t>sit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amet</a:t>
              </a:r>
              <a:r>
                <a:rPr lang="es-MX" sz="1600" dirty="0">
                  <a:solidFill>
                    <a:schemeClr val="tx1"/>
                  </a:solidFill>
                </a:rPr>
                <a:t>, </a:t>
              </a:r>
              <a:r>
                <a:rPr lang="es-MX" sz="1600" dirty="0" err="1">
                  <a:solidFill>
                    <a:schemeClr val="tx1"/>
                  </a:solidFill>
                </a:rPr>
                <a:t>consectetur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adipiscing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elit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Integer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nec</a:t>
              </a:r>
              <a:r>
                <a:rPr lang="es-MX" sz="1600" dirty="0">
                  <a:solidFill>
                    <a:schemeClr val="tx1"/>
                  </a:solidFill>
                </a:rPr>
                <a:t> odio. </a:t>
              </a:r>
              <a:r>
                <a:rPr lang="es-MX" sz="1600" dirty="0" err="1">
                  <a:solidFill>
                    <a:schemeClr val="tx1"/>
                  </a:solidFill>
                </a:rPr>
                <a:t>Praesent</a:t>
              </a:r>
              <a:r>
                <a:rPr lang="es-MX" sz="1600" dirty="0">
                  <a:solidFill>
                    <a:schemeClr val="tx1"/>
                  </a:solidFill>
                </a:rPr>
                <a:t> libero. Sed </a:t>
              </a:r>
              <a:r>
                <a:rPr lang="es-MX" sz="1600" dirty="0" err="1">
                  <a:solidFill>
                    <a:schemeClr val="tx1"/>
                  </a:solidFill>
                </a:rPr>
                <a:t>cursus</a:t>
              </a:r>
              <a:r>
                <a:rPr lang="es-MX" sz="1600" dirty="0">
                  <a:solidFill>
                    <a:schemeClr val="tx1"/>
                  </a:solidFill>
                </a:rPr>
                <a:t> ante </a:t>
              </a:r>
              <a:r>
                <a:rPr lang="es-MX" sz="1600" dirty="0" err="1">
                  <a:solidFill>
                    <a:schemeClr val="tx1"/>
                  </a:solidFill>
                </a:rPr>
                <a:t>dapibus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diam</a:t>
              </a:r>
              <a:r>
                <a:rPr lang="es-MX" sz="1600" dirty="0">
                  <a:solidFill>
                    <a:schemeClr val="tx1"/>
                  </a:solidFill>
                </a:rPr>
                <a:t>. Sed </a:t>
              </a:r>
              <a:r>
                <a:rPr lang="es-MX" sz="1600" dirty="0" err="1">
                  <a:solidFill>
                    <a:schemeClr val="tx1"/>
                  </a:solidFill>
                </a:rPr>
                <a:t>nisi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Nulla</a:t>
              </a:r>
              <a:endParaRPr lang="es-MX" sz="1600" dirty="0">
                <a:solidFill>
                  <a:schemeClr val="tx1"/>
                </a:solidFill>
              </a:endParaRPr>
            </a:p>
            <a:p>
              <a:pPr algn="ctr"/>
              <a:endParaRPr lang="es-MX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68" name="Gráfico 353">
            <a:extLst>
              <a:ext uri="{FF2B5EF4-FFF2-40B4-BE49-F238E27FC236}">
                <a16:creationId xmlns:a16="http://schemas.microsoft.com/office/drawing/2014/main" id="{972D2A01-941A-40DA-B9DB-CFB1CDC7AAA0}"/>
              </a:ext>
            </a:extLst>
          </p:cNvPr>
          <p:cNvSpPr/>
          <p:nvPr/>
        </p:nvSpPr>
        <p:spPr>
          <a:xfrm>
            <a:off x="-21576" y="6462680"/>
            <a:ext cx="12213576" cy="398976"/>
          </a:xfrm>
          <a:custGeom>
            <a:avLst/>
            <a:gdLst>
              <a:gd name="connsiteX0" fmla="*/ 0 w 12192000"/>
              <a:gd name="connsiteY0" fmla="*/ 0 h 829462"/>
              <a:gd name="connsiteX1" fmla="*/ 12192000 w 12192000"/>
              <a:gd name="connsiteY1" fmla="*/ 0 h 829462"/>
              <a:gd name="connsiteX2" fmla="*/ 12192000 w 12192000"/>
              <a:gd name="connsiteY2" fmla="*/ 829462 h 829462"/>
              <a:gd name="connsiteX3" fmla="*/ 0 w 12192000"/>
              <a:gd name="connsiteY3" fmla="*/ 829462 h 82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829462">
                <a:moveTo>
                  <a:pt x="0" y="0"/>
                </a:moveTo>
                <a:lnTo>
                  <a:pt x="12192000" y="0"/>
                </a:lnTo>
                <a:lnTo>
                  <a:pt x="12192000" y="829462"/>
                </a:lnTo>
                <a:lnTo>
                  <a:pt x="0" y="829462"/>
                </a:lnTo>
                <a:close/>
              </a:path>
            </a:pathLst>
          </a:custGeom>
          <a:solidFill>
            <a:srgbClr val="1E44C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9" name="Gráfico 346">
            <a:extLst>
              <a:ext uri="{FF2B5EF4-FFF2-40B4-BE49-F238E27FC236}">
                <a16:creationId xmlns:a16="http://schemas.microsoft.com/office/drawing/2014/main" id="{331F576F-D1BB-40D0-985B-92FE5FD7F63B}"/>
              </a:ext>
            </a:extLst>
          </p:cNvPr>
          <p:cNvSpPr txBox="1"/>
          <p:nvPr/>
        </p:nvSpPr>
        <p:spPr>
          <a:xfrm>
            <a:off x="48545" y="6515193"/>
            <a:ext cx="252312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1500" b="1" spc="169" dirty="0">
                <a:solidFill>
                  <a:schemeClr val="bg1"/>
                </a:solidFill>
                <a:latin typeface="Montserrat"/>
                <a:sym typeface="Montserrat"/>
                <a:rtl val="0"/>
              </a:rPr>
              <a:t>UXELEARNING.COM</a:t>
            </a:r>
            <a:endParaRPr lang="es-MX" sz="1500" b="1" spc="169" baseline="0" dirty="0">
              <a:solidFill>
                <a:schemeClr val="bg1"/>
              </a:solidFill>
              <a:latin typeface="Montserrat"/>
              <a:sym typeface="Montserrat"/>
              <a:rtl val="0"/>
            </a:endParaRPr>
          </a:p>
        </p:txBody>
      </p:sp>
      <p:sp>
        <p:nvSpPr>
          <p:cNvPr id="70" name="Forma libre: forma 69">
            <a:extLst>
              <a:ext uri="{FF2B5EF4-FFF2-40B4-BE49-F238E27FC236}">
                <a16:creationId xmlns:a16="http://schemas.microsoft.com/office/drawing/2014/main" id="{4CF76EC2-6888-43BE-92C8-A2D85D27D0C2}"/>
              </a:ext>
            </a:extLst>
          </p:cNvPr>
          <p:cNvSpPr/>
          <p:nvPr/>
        </p:nvSpPr>
        <p:spPr>
          <a:xfrm>
            <a:off x="10250902" y="6533336"/>
            <a:ext cx="316896" cy="257460"/>
          </a:xfrm>
          <a:custGeom>
            <a:avLst/>
            <a:gdLst>
              <a:gd name="connsiteX0" fmla="*/ 316897 w 316896"/>
              <a:gd name="connsiteY0" fmla="*/ 30480 h 257460"/>
              <a:gd name="connsiteX1" fmla="*/ 279464 w 316896"/>
              <a:gd name="connsiteY1" fmla="*/ 40767 h 257460"/>
              <a:gd name="connsiteX2" fmla="*/ 308039 w 316896"/>
              <a:gd name="connsiteY2" fmla="*/ 4858 h 257460"/>
              <a:gd name="connsiteX3" fmla="*/ 266891 w 316896"/>
              <a:gd name="connsiteY3" fmla="*/ 20574 h 257460"/>
              <a:gd name="connsiteX4" fmla="*/ 219456 w 316896"/>
              <a:gd name="connsiteY4" fmla="*/ 0 h 257460"/>
              <a:gd name="connsiteX5" fmla="*/ 154496 w 316896"/>
              <a:gd name="connsiteY5" fmla="*/ 64961 h 257460"/>
              <a:gd name="connsiteX6" fmla="*/ 156019 w 316896"/>
              <a:gd name="connsiteY6" fmla="*/ 79820 h 257460"/>
              <a:gd name="connsiteX7" fmla="*/ 22098 w 316896"/>
              <a:gd name="connsiteY7" fmla="*/ 11906 h 257460"/>
              <a:gd name="connsiteX8" fmla="*/ 13240 w 316896"/>
              <a:gd name="connsiteY8" fmla="*/ 44768 h 257460"/>
              <a:gd name="connsiteX9" fmla="*/ 42101 w 316896"/>
              <a:gd name="connsiteY9" fmla="*/ 98774 h 257460"/>
              <a:gd name="connsiteX10" fmla="*/ 12764 w 316896"/>
              <a:gd name="connsiteY10" fmla="*/ 90773 h 257460"/>
              <a:gd name="connsiteX11" fmla="*/ 12764 w 316896"/>
              <a:gd name="connsiteY11" fmla="*/ 91440 h 257460"/>
              <a:gd name="connsiteX12" fmla="*/ 64770 w 316896"/>
              <a:gd name="connsiteY12" fmla="*/ 155258 h 257460"/>
              <a:gd name="connsiteX13" fmla="*/ 47720 w 316896"/>
              <a:gd name="connsiteY13" fmla="*/ 157353 h 257460"/>
              <a:gd name="connsiteX14" fmla="*/ 35433 w 316896"/>
              <a:gd name="connsiteY14" fmla="*/ 156210 h 257460"/>
              <a:gd name="connsiteX15" fmla="*/ 96107 w 316896"/>
              <a:gd name="connsiteY15" fmla="*/ 201454 h 257460"/>
              <a:gd name="connsiteX16" fmla="*/ 15526 w 316896"/>
              <a:gd name="connsiteY16" fmla="*/ 229172 h 257460"/>
              <a:gd name="connsiteX17" fmla="*/ 0 w 316896"/>
              <a:gd name="connsiteY17" fmla="*/ 228314 h 257460"/>
              <a:gd name="connsiteX18" fmla="*/ 99632 w 316896"/>
              <a:gd name="connsiteY18" fmla="*/ 257461 h 257460"/>
              <a:gd name="connsiteX19" fmla="*/ 284512 w 316896"/>
              <a:gd name="connsiteY19" fmla="*/ 72581 h 257460"/>
              <a:gd name="connsiteX20" fmla="*/ 284226 w 316896"/>
              <a:gd name="connsiteY20" fmla="*/ 64198 h 257460"/>
              <a:gd name="connsiteX21" fmla="*/ 316801 w 316896"/>
              <a:gd name="connsiteY21" fmla="*/ 30480 h 257460"/>
              <a:gd name="connsiteX22" fmla="*/ 316801 w 316896"/>
              <a:gd name="connsiteY22" fmla="*/ 30480 h 257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16896" h="257460">
                <a:moveTo>
                  <a:pt x="316897" y="30480"/>
                </a:moveTo>
                <a:cubicBezTo>
                  <a:pt x="305086" y="35624"/>
                  <a:pt x="292513" y="39053"/>
                  <a:pt x="279464" y="40767"/>
                </a:cubicBezTo>
                <a:cubicBezTo>
                  <a:pt x="292894" y="32766"/>
                  <a:pt x="303181" y="20098"/>
                  <a:pt x="308039" y="4858"/>
                </a:cubicBezTo>
                <a:cubicBezTo>
                  <a:pt x="295466" y="12383"/>
                  <a:pt x="281654" y="17621"/>
                  <a:pt x="266891" y="20574"/>
                </a:cubicBezTo>
                <a:cubicBezTo>
                  <a:pt x="254984" y="7906"/>
                  <a:pt x="237935" y="0"/>
                  <a:pt x="219456" y="0"/>
                </a:cubicBezTo>
                <a:cubicBezTo>
                  <a:pt x="183452" y="0"/>
                  <a:pt x="154496" y="29147"/>
                  <a:pt x="154496" y="64961"/>
                </a:cubicBezTo>
                <a:cubicBezTo>
                  <a:pt x="154496" y="70104"/>
                  <a:pt x="154972" y="75057"/>
                  <a:pt x="156019" y="79820"/>
                </a:cubicBezTo>
                <a:cubicBezTo>
                  <a:pt x="102013" y="77153"/>
                  <a:pt x="54197" y="51340"/>
                  <a:pt x="22098" y="11906"/>
                </a:cubicBezTo>
                <a:cubicBezTo>
                  <a:pt x="16478" y="21622"/>
                  <a:pt x="13240" y="32766"/>
                  <a:pt x="13240" y="44768"/>
                </a:cubicBezTo>
                <a:cubicBezTo>
                  <a:pt x="13240" y="67247"/>
                  <a:pt x="24860" y="87249"/>
                  <a:pt x="42101" y="98774"/>
                </a:cubicBezTo>
                <a:cubicBezTo>
                  <a:pt x="31623" y="98584"/>
                  <a:pt x="21431" y="95536"/>
                  <a:pt x="12764" y="90773"/>
                </a:cubicBezTo>
                <a:lnTo>
                  <a:pt x="12764" y="91440"/>
                </a:lnTo>
                <a:cubicBezTo>
                  <a:pt x="12764" y="122968"/>
                  <a:pt x="35243" y="149257"/>
                  <a:pt x="64770" y="155258"/>
                </a:cubicBezTo>
                <a:cubicBezTo>
                  <a:pt x="59436" y="156686"/>
                  <a:pt x="53721" y="157353"/>
                  <a:pt x="47720" y="157353"/>
                </a:cubicBezTo>
                <a:cubicBezTo>
                  <a:pt x="43529" y="157353"/>
                  <a:pt x="39338" y="157163"/>
                  <a:pt x="35433" y="156210"/>
                </a:cubicBezTo>
                <a:cubicBezTo>
                  <a:pt x="43815" y="181928"/>
                  <a:pt x="67723" y="200882"/>
                  <a:pt x="96107" y="201454"/>
                </a:cubicBezTo>
                <a:cubicBezTo>
                  <a:pt x="74009" y="218789"/>
                  <a:pt x="45911" y="229172"/>
                  <a:pt x="15526" y="229172"/>
                </a:cubicBezTo>
                <a:cubicBezTo>
                  <a:pt x="10192" y="229172"/>
                  <a:pt x="5048" y="228981"/>
                  <a:pt x="0" y="228314"/>
                </a:cubicBezTo>
                <a:cubicBezTo>
                  <a:pt x="28766" y="246888"/>
                  <a:pt x="62865" y="257461"/>
                  <a:pt x="99632" y="257461"/>
                </a:cubicBezTo>
                <a:cubicBezTo>
                  <a:pt x="219170" y="257461"/>
                  <a:pt x="284512" y="158401"/>
                  <a:pt x="284512" y="72581"/>
                </a:cubicBezTo>
                <a:cubicBezTo>
                  <a:pt x="284512" y="69723"/>
                  <a:pt x="284417" y="66961"/>
                  <a:pt x="284226" y="64198"/>
                </a:cubicBezTo>
                <a:cubicBezTo>
                  <a:pt x="297085" y="55055"/>
                  <a:pt x="307943" y="43625"/>
                  <a:pt x="316801" y="30480"/>
                </a:cubicBezTo>
                <a:lnTo>
                  <a:pt x="316801" y="30480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71" name="Gráfico 357">
            <a:extLst>
              <a:ext uri="{FF2B5EF4-FFF2-40B4-BE49-F238E27FC236}">
                <a16:creationId xmlns:a16="http://schemas.microsoft.com/office/drawing/2014/main" id="{7BFDCCB4-124F-4CED-A2F3-2F89FEFCD766}"/>
              </a:ext>
            </a:extLst>
          </p:cNvPr>
          <p:cNvGrpSpPr/>
          <p:nvPr/>
        </p:nvGrpSpPr>
        <p:grpSpPr>
          <a:xfrm>
            <a:off x="11052335" y="6521239"/>
            <a:ext cx="281654" cy="281654"/>
            <a:chOff x="11052335" y="6500919"/>
            <a:chExt cx="281654" cy="281654"/>
          </a:xfrm>
          <a:solidFill>
            <a:srgbClr val="FFFFFF"/>
          </a:solidFill>
        </p:grpSpPr>
        <p:sp>
          <p:nvSpPr>
            <p:cNvPr id="72" name="Forma libre: forma 71">
              <a:extLst>
                <a:ext uri="{FF2B5EF4-FFF2-40B4-BE49-F238E27FC236}">
                  <a16:creationId xmlns:a16="http://schemas.microsoft.com/office/drawing/2014/main" id="{4AEF8C45-8387-4570-8444-2276E7637FF9}"/>
                </a:ext>
              </a:extLst>
            </p:cNvPr>
            <p:cNvSpPr/>
            <p:nvPr/>
          </p:nvSpPr>
          <p:spPr>
            <a:xfrm>
              <a:off x="11052335" y="6500919"/>
              <a:ext cx="281654" cy="281654"/>
            </a:xfrm>
            <a:custGeom>
              <a:avLst/>
              <a:gdLst>
                <a:gd name="connsiteX0" fmla="*/ 203930 w 281654"/>
                <a:gd name="connsiteY0" fmla="*/ 0 h 281654"/>
                <a:gd name="connsiteX1" fmla="*/ 77724 w 281654"/>
                <a:gd name="connsiteY1" fmla="*/ 0 h 281654"/>
                <a:gd name="connsiteX2" fmla="*/ 0 w 281654"/>
                <a:gd name="connsiteY2" fmla="*/ 77724 h 281654"/>
                <a:gd name="connsiteX3" fmla="*/ 0 w 281654"/>
                <a:gd name="connsiteY3" fmla="*/ 203930 h 281654"/>
                <a:gd name="connsiteX4" fmla="*/ 77724 w 281654"/>
                <a:gd name="connsiteY4" fmla="*/ 281654 h 281654"/>
                <a:gd name="connsiteX5" fmla="*/ 203930 w 281654"/>
                <a:gd name="connsiteY5" fmla="*/ 281654 h 281654"/>
                <a:gd name="connsiteX6" fmla="*/ 281654 w 281654"/>
                <a:gd name="connsiteY6" fmla="*/ 203930 h 281654"/>
                <a:gd name="connsiteX7" fmla="*/ 281654 w 281654"/>
                <a:gd name="connsiteY7" fmla="*/ 77724 h 281654"/>
                <a:gd name="connsiteX8" fmla="*/ 203930 w 281654"/>
                <a:gd name="connsiteY8" fmla="*/ 0 h 281654"/>
                <a:gd name="connsiteX9" fmla="*/ 203930 w 281654"/>
                <a:gd name="connsiteY9" fmla="*/ 0 h 281654"/>
                <a:gd name="connsiteX10" fmla="*/ 256699 w 281654"/>
                <a:gd name="connsiteY10" fmla="*/ 203930 h 281654"/>
                <a:gd name="connsiteX11" fmla="*/ 203930 w 281654"/>
                <a:gd name="connsiteY11" fmla="*/ 256699 h 281654"/>
                <a:gd name="connsiteX12" fmla="*/ 77724 w 281654"/>
                <a:gd name="connsiteY12" fmla="*/ 256699 h 281654"/>
                <a:gd name="connsiteX13" fmla="*/ 24956 w 281654"/>
                <a:gd name="connsiteY13" fmla="*/ 203930 h 281654"/>
                <a:gd name="connsiteX14" fmla="*/ 24956 w 281654"/>
                <a:gd name="connsiteY14" fmla="*/ 77724 h 281654"/>
                <a:gd name="connsiteX15" fmla="*/ 77724 w 281654"/>
                <a:gd name="connsiteY15" fmla="*/ 24956 h 281654"/>
                <a:gd name="connsiteX16" fmla="*/ 203930 w 281654"/>
                <a:gd name="connsiteY16" fmla="*/ 24956 h 281654"/>
                <a:gd name="connsiteX17" fmla="*/ 256699 w 281654"/>
                <a:gd name="connsiteY17" fmla="*/ 77724 h 281654"/>
                <a:gd name="connsiteX18" fmla="*/ 256699 w 281654"/>
                <a:gd name="connsiteY18" fmla="*/ 203930 h 28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1654" h="281654">
                  <a:moveTo>
                    <a:pt x="203930" y="0"/>
                  </a:moveTo>
                  <a:lnTo>
                    <a:pt x="77724" y="0"/>
                  </a:lnTo>
                  <a:cubicBezTo>
                    <a:pt x="34862" y="0"/>
                    <a:pt x="0" y="34862"/>
                    <a:pt x="0" y="77724"/>
                  </a:cubicBezTo>
                  <a:lnTo>
                    <a:pt x="0" y="203930"/>
                  </a:lnTo>
                  <a:cubicBezTo>
                    <a:pt x="0" y="246793"/>
                    <a:pt x="34862" y="281654"/>
                    <a:pt x="77724" y="281654"/>
                  </a:cubicBezTo>
                  <a:lnTo>
                    <a:pt x="203930" y="281654"/>
                  </a:lnTo>
                  <a:cubicBezTo>
                    <a:pt x="246793" y="281654"/>
                    <a:pt x="281654" y="246793"/>
                    <a:pt x="281654" y="203930"/>
                  </a:cubicBezTo>
                  <a:lnTo>
                    <a:pt x="281654" y="77724"/>
                  </a:lnTo>
                  <a:cubicBezTo>
                    <a:pt x="281654" y="34862"/>
                    <a:pt x="246793" y="0"/>
                    <a:pt x="203930" y="0"/>
                  </a:cubicBezTo>
                  <a:lnTo>
                    <a:pt x="203930" y="0"/>
                  </a:lnTo>
                  <a:close/>
                  <a:moveTo>
                    <a:pt x="256699" y="203930"/>
                  </a:moveTo>
                  <a:cubicBezTo>
                    <a:pt x="256699" y="232982"/>
                    <a:pt x="233077" y="256699"/>
                    <a:pt x="203930" y="256699"/>
                  </a:cubicBezTo>
                  <a:lnTo>
                    <a:pt x="77724" y="256699"/>
                  </a:lnTo>
                  <a:cubicBezTo>
                    <a:pt x="48673" y="256699"/>
                    <a:pt x="24956" y="233077"/>
                    <a:pt x="24956" y="203930"/>
                  </a:cubicBezTo>
                  <a:lnTo>
                    <a:pt x="24956" y="77724"/>
                  </a:lnTo>
                  <a:cubicBezTo>
                    <a:pt x="24956" y="48673"/>
                    <a:pt x="48577" y="24956"/>
                    <a:pt x="77724" y="24956"/>
                  </a:cubicBezTo>
                  <a:lnTo>
                    <a:pt x="203930" y="24956"/>
                  </a:lnTo>
                  <a:cubicBezTo>
                    <a:pt x="232981" y="24956"/>
                    <a:pt x="256699" y="48578"/>
                    <a:pt x="256699" y="77724"/>
                  </a:cubicBezTo>
                  <a:lnTo>
                    <a:pt x="256699" y="20393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3" name="Forma libre: forma 72">
              <a:extLst>
                <a:ext uri="{FF2B5EF4-FFF2-40B4-BE49-F238E27FC236}">
                  <a16:creationId xmlns:a16="http://schemas.microsoft.com/office/drawing/2014/main" id="{CF3DA7D0-8606-4D47-821D-36CD7D66D024}"/>
                </a:ext>
              </a:extLst>
            </p:cNvPr>
            <p:cNvSpPr/>
            <p:nvPr/>
          </p:nvSpPr>
          <p:spPr>
            <a:xfrm>
              <a:off x="11120534" y="6569213"/>
              <a:ext cx="145160" cy="145160"/>
            </a:xfrm>
            <a:custGeom>
              <a:avLst/>
              <a:gdLst>
                <a:gd name="connsiteX0" fmla="*/ 72580 w 145160"/>
                <a:gd name="connsiteY0" fmla="*/ 0 h 145160"/>
                <a:gd name="connsiteX1" fmla="*/ 0 w 145160"/>
                <a:gd name="connsiteY1" fmla="*/ 72581 h 145160"/>
                <a:gd name="connsiteX2" fmla="*/ 72580 w 145160"/>
                <a:gd name="connsiteY2" fmla="*/ 145161 h 145160"/>
                <a:gd name="connsiteX3" fmla="*/ 145161 w 145160"/>
                <a:gd name="connsiteY3" fmla="*/ 72581 h 145160"/>
                <a:gd name="connsiteX4" fmla="*/ 72580 w 145160"/>
                <a:gd name="connsiteY4" fmla="*/ 0 h 145160"/>
                <a:gd name="connsiteX5" fmla="*/ 72580 w 145160"/>
                <a:gd name="connsiteY5" fmla="*/ 0 h 145160"/>
                <a:gd name="connsiteX6" fmla="*/ 72580 w 145160"/>
                <a:gd name="connsiteY6" fmla="*/ 120205 h 145160"/>
                <a:gd name="connsiteX7" fmla="*/ 24955 w 145160"/>
                <a:gd name="connsiteY7" fmla="*/ 72581 h 145160"/>
                <a:gd name="connsiteX8" fmla="*/ 72580 w 145160"/>
                <a:gd name="connsiteY8" fmla="*/ 24955 h 145160"/>
                <a:gd name="connsiteX9" fmla="*/ 120205 w 145160"/>
                <a:gd name="connsiteY9" fmla="*/ 72581 h 145160"/>
                <a:gd name="connsiteX10" fmla="*/ 72580 w 145160"/>
                <a:gd name="connsiteY10" fmla="*/ 120205 h 145160"/>
                <a:gd name="connsiteX11" fmla="*/ 72580 w 145160"/>
                <a:gd name="connsiteY11" fmla="*/ 120205 h 14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5160" h="145160">
                  <a:moveTo>
                    <a:pt x="72580" y="0"/>
                  </a:moveTo>
                  <a:cubicBezTo>
                    <a:pt x="32575" y="0"/>
                    <a:pt x="0" y="32576"/>
                    <a:pt x="0" y="72581"/>
                  </a:cubicBezTo>
                  <a:cubicBezTo>
                    <a:pt x="0" y="112586"/>
                    <a:pt x="32575" y="145161"/>
                    <a:pt x="72580" y="145161"/>
                  </a:cubicBezTo>
                  <a:cubicBezTo>
                    <a:pt x="112586" y="145161"/>
                    <a:pt x="145161" y="112586"/>
                    <a:pt x="145161" y="72581"/>
                  </a:cubicBezTo>
                  <a:cubicBezTo>
                    <a:pt x="145161" y="32576"/>
                    <a:pt x="112586" y="0"/>
                    <a:pt x="72580" y="0"/>
                  </a:cubicBezTo>
                  <a:lnTo>
                    <a:pt x="72580" y="0"/>
                  </a:lnTo>
                  <a:close/>
                  <a:moveTo>
                    <a:pt x="72580" y="120205"/>
                  </a:moveTo>
                  <a:cubicBezTo>
                    <a:pt x="46387" y="120205"/>
                    <a:pt x="24955" y="98869"/>
                    <a:pt x="24955" y="72581"/>
                  </a:cubicBezTo>
                  <a:cubicBezTo>
                    <a:pt x="24955" y="46291"/>
                    <a:pt x="46292" y="24955"/>
                    <a:pt x="72580" y="24955"/>
                  </a:cubicBezTo>
                  <a:cubicBezTo>
                    <a:pt x="98869" y="24955"/>
                    <a:pt x="120205" y="46291"/>
                    <a:pt x="120205" y="72581"/>
                  </a:cubicBezTo>
                  <a:cubicBezTo>
                    <a:pt x="120205" y="98869"/>
                    <a:pt x="98869" y="120205"/>
                    <a:pt x="72580" y="120205"/>
                  </a:cubicBezTo>
                  <a:lnTo>
                    <a:pt x="72580" y="12020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4" name="Forma libre: forma 73">
              <a:extLst>
                <a:ext uri="{FF2B5EF4-FFF2-40B4-BE49-F238E27FC236}">
                  <a16:creationId xmlns:a16="http://schemas.microsoft.com/office/drawing/2014/main" id="{2C19C2E4-14B2-479A-8F5F-0BD43ADE721B}"/>
                </a:ext>
              </a:extLst>
            </p:cNvPr>
            <p:cNvSpPr/>
            <p:nvPr/>
          </p:nvSpPr>
          <p:spPr>
            <a:xfrm>
              <a:off x="11250455" y="6547972"/>
              <a:ext cx="36575" cy="36576"/>
            </a:xfrm>
            <a:custGeom>
              <a:avLst/>
              <a:gdLst>
                <a:gd name="connsiteX0" fmla="*/ 18288 w 36575"/>
                <a:gd name="connsiteY0" fmla="*/ 0 h 36576"/>
                <a:gd name="connsiteX1" fmla="*/ 5334 w 36575"/>
                <a:gd name="connsiteY1" fmla="*/ 5334 h 36576"/>
                <a:gd name="connsiteX2" fmla="*/ 0 w 36575"/>
                <a:gd name="connsiteY2" fmla="*/ 18288 h 36576"/>
                <a:gd name="connsiteX3" fmla="*/ 5334 w 36575"/>
                <a:gd name="connsiteY3" fmla="*/ 31242 h 36576"/>
                <a:gd name="connsiteX4" fmla="*/ 18288 w 36575"/>
                <a:gd name="connsiteY4" fmla="*/ 36576 h 36576"/>
                <a:gd name="connsiteX5" fmla="*/ 31242 w 36575"/>
                <a:gd name="connsiteY5" fmla="*/ 31242 h 36576"/>
                <a:gd name="connsiteX6" fmla="*/ 36576 w 36575"/>
                <a:gd name="connsiteY6" fmla="*/ 18288 h 36576"/>
                <a:gd name="connsiteX7" fmla="*/ 31242 w 36575"/>
                <a:gd name="connsiteY7" fmla="*/ 5334 h 36576"/>
                <a:gd name="connsiteX8" fmla="*/ 18288 w 36575"/>
                <a:gd name="connsiteY8" fmla="*/ 0 h 36576"/>
                <a:gd name="connsiteX9" fmla="*/ 18288 w 36575"/>
                <a:gd name="connsiteY9" fmla="*/ 0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575" h="36576">
                  <a:moveTo>
                    <a:pt x="18288" y="0"/>
                  </a:moveTo>
                  <a:cubicBezTo>
                    <a:pt x="13430" y="0"/>
                    <a:pt x="8763" y="1905"/>
                    <a:pt x="5334" y="5334"/>
                  </a:cubicBezTo>
                  <a:cubicBezTo>
                    <a:pt x="1905" y="8763"/>
                    <a:pt x="0" y="13430"/>
                    <a:pt x="0" y="18288"/>
                  </a:cubicBezTo>
                  <a:cubicBezTo>
                    <a:pt x="0" y="23146"/>
                    <a:pt x="2000" y="27813"/>
                    <a:pt x="5334" y="31242"/>
                  </a:cubicBezTo>
                  <a:cubicBezTo>
                    <a:pt x="8763" y="34671"/>
                    <a:pt x="13430" y="36576"/>
                    <a:pt x="18288" y="36576"/>
                  </a:cubicBezTo>
                  <a:cubicBezTo>
                    <a:pt x="23146" y="36576"/>
                    <a:pt x="27813" y="34576"/>
                    <a:pt x="31242" y="31242"/>
                  </a:cubicBezTo>
                  <a:cubicBezTo>
                    <a:pt x="34671" y="27813"/>
                    <a:pt x="36576" y="23051"/>
                    <a:pt x="36576" y="18288"/>
                  </a:cubicBezTo>
                  <a:cubicBezTo>
                    <a:pt x="36576" y="13526"/>
                    <a:pt x="34671" y="8763"/>
                    <a:pt x="31242" y="5334"/>
                  </a:cubicBezTo>
                  <a:cubicBezTo>
                    <a:pt x="27813" y="1905"/>
                    <a:pt x="23146" y="0"/>
                    <a:pt x="18288" y="0"/>
                  </a:cubicBezTo>
                  <a:lnTo>
                    <a:pt x="18288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75" name="Forma libre: forma 74">
            <a:extLst>
              <a:ext uri="{FF2B5EF4-FFF2-40B4-BE49-F238E27FC236}">
                <a16:creationId xmlns:a16="http://schemas.microsoft.com/office/drawing/2014/main" id="{4AF108B9-C42C-44C9-8E1F-BCB2FC02237C}"/>
              </a:ext>
            </a:extLst>
          </p:cNvPr>
          <p:cNvSpPr/>
          <p:nvPr/>
        </p:nvSpPr>
        <p:spPr>
          <a:xfrm>
            <a:off x="11891106" y="6512381"/>
            <a:ext cx="139731" cy="299466"/>
          </a:xfrm>
          <a:custGeom>
            <a:avLst/>
            <a:gdLst>
              <a:gd name="connsiteX0" fmla="*/ 30194 w 139731"/>
              <a:gd name="connsiteY0" fmla="*/ 58007 h 299466"/>
              <a:gd name="connsiteX1" fmla="*/ 30194 w 139731"/>
              <a:gd name="connsiteY1" fmla="*/ 99251 h 299466"/>
              <a:gd name="connsiteX2" fmla="*/ 0 w 139731"/>
              <a:gd name="connsiteY2" fmla="*/ 99251 h 299466"/>
              <a:gd name="connsiteX3" fmla="*/ 0 w 139731"/>
              <a:gd name="connsiteY3" fmla="*/ 149638 h 299466"/>
              <a:gd name="connsiteX4" fmla="*/ 30194 w 139731"/>
              <a:gd name="connsiteY4" fmla="*/ 149638 h 299466"/>
              <a:gd name="connsiteX5" fmla="*/ 30194 w 139731"/>
              <a:gd name="connsiteY5" fmla="*/ 299466 h 299466"/>
              <a:gd name="connsiteX6" fmla="*/ 92202 w 139731"/>
              <a:gd name="connsiteY6" fmla="*/ 299466 h 299466"/>
              <a:gd name="connsiteX7" fmla="*/ 92202 w 139731"/>
              <a:gd name="connsiteY7" fmla="*/ 149638 h 299466"/>
              <a:gd name="connsiteX8" fmla="*/ 133826 w 139731"/>
              <a:gd name="connsiteY8" fmla="*/ 149638 h 299466"/>
              <a:gd name="connsiteX9" fmla="*/ 139637 w 139731"/>
              <a:gd name="connsiteY9" fmla="*/ 99060 h 299466"/>
              <a:gd name="connsiteX10" fmla="*/ 92488 w 139731"/>
              <a:gd name="connsiteY10" fmla="*/ 99060 h 299466"/>
              <a:gd name="connsiteX11" fmla="*/ 92488 w 139731"/>
              <a:gd name="connsiteY11" fmla="*/ 64580 h 299466"/>
              <a:gd name="connsiteX12" fmla="*/ 105918 w 139731"/>
              <a:gd name="connsiteY12" fmla="*/ 52483 h 299466"/>
              <a:gd name="connsiteX13" fmla="*/ 139732 w 139731"/>
              <a:gd name="connsiteY13" fmla="*/ 52483 h 299466"/>
              <a:gd name="connsiteX14" fmla="*/ 139732 w 139731"/>
              <a:gd name="connsiteY14" fmla="*/ 0 h 299466"/>
              <a:gd name="connsiteX15" fmla="*/ 93726 w 139731"/>
              <a:gd name="connsiteY15" fmla="*/ 0 h 299466"/>
              <a:gd name="connsiteX16" fmla="*/ 30194 w 139731"/>
              <a:gd name="connsiteY16" fmla="*/ 58007 h 299466"/>
              <a:gd name="connsiteX17" fmla="*/ 30194 w 139731"/>
              <a:gd name="connsiteY17" fmla="*/ 58007 h 299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9731" h="299466">
                <a:moveTo>
                  <a:pt x="30194" y="58007"/>
                </a:moveTo>
                <a:lnTo>
                  <a:pt x="30194" y="99251"/>
                </a:lnTo>
                <a:lnTo>
                  <a:pt x="0" y="99251"/>
                </a:lnTo>
                <a:lnTo>
                  <a:pt x="0" y="149638"/>
                </a:lnTo>
                <a:lnTo>
                  <a:pt x="30194" y="149638"/>
                </a:lnTo>
                <a:lnTo>
                  <a:pt x="30194" y="299466"/>
                </a:lnTo>
                <a:lnTo>
                  <a:pt x="92202" y="299466"/>
                </a:lnTo>
                <a:lnTo>
                  <a:pt x="92202" y="149638"/>
                </a:lnTo>
                <a:lnTo>
                  <a:pt x="133826" y="149638"/>
                </a:lnTo>
                <a:cubicBezTo>
                  <a:pt x="133826" y="149638"/>
                  <a:pt x="137732" y="125444"/>
                  <a:pt x="139637" y="99060"/>
                </a:cubicBezTo>
                <a:lnTo>
                  <a:pt x="92488" y="99060"/>
                </a:lnTo>
                <a:lnTo>
                  <a:pt x="92488" y="64580"/>
                </a:lnTo>
                <a:cubicBezTo>
                  <a:pt x="92488" y="59436"/>
                  <a:pt x="99250" y="52483"/>
                  <a:pt x="105918" y="52483"/>
                </a:cubicBezTo>
                <a:lnTo>
                  <a:pt x="139732" y="52483"/>
                </a:lnTo>
                <a:lnTo>
                  <a:pt x="139732" y="0"/>
                </a:lnTo>
                <a:lnTo>
                  <a:pt x="93726" y="0"/>
                </a:lnTo>
                <a:cubicBezTo>
                  <a:pt x="28575" y="0"/>
                  <a:pt x="30194" y="50483"/>
                  <a:pt x="30194" y="58007"/>
                </a:cubicBezTo>
                <a:lnTo>
                  <a:pt x="30194" y="58007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65" name="Gráfico 119">
            <a:extLst>
              <a:ext uri="{FF2B5EF4-FFF2-40B4-BE49-F238E27FC236}">
                <a16:creationId xmlns:a16="http://schemas.microsoft.com/office/drawing/2014/main" id="{5648BC91-6E9A-4017-8E63-4F231ADD6807}"/>
              </a:ext>
            </a:extLst>
          </p:cNvPr>
          <p:cNvGrpSpPr/>
          <p:nvPr/>
        </p:nvGrpSpPr>
        <p:grpSpPr>
          <a:xfrm>
            <a:off x="6347799" y="1418333"/>
            <a:ext cx="5269114" cy="5044080"/>
            <a:chOff x="5153025" y="2605087"/>
            <a:chExt cx="1882139" cy="1801756"/>
          </a:xfrm>
        </p:grpSpPr>
        <p:sp>
          <p:nvSpPr>
            <p:cNvPr id="66" name="Forma libre: forma 65">
              <a:extLst>
                <a:ext uri="{FF2B5EF4-FFF2-40B4-BE49-F238E27FC236}">
                  <a16:creationId xmlns:a16="http://schemas.microsoft.com/office/drawing/2014/main" id="{DC877442-DAEF-4030-83A2-C8BA8AA017B5}"/>
                </a:ext>
              </a:extLst>
            </p:cNvPr>
            <p:cNvSpPr/>
            <p:nvPr/>
          </p:nvSpPr>
          <p:spPr>
            <a:xfrm>
              <a:off x="5904261" y="3947540"/>
              <a:ext cx="394954" cy="459303"/>
            </a:xfrm>
            <a:custGeom>
              <a:avLst/>
              <a:gdLst>
                <a:gd name="connsiteX0" fmla="*/ 379667 w 379666"/>
                <a:gd name="connsiteY0" fmla="*/ 302038 h 302037"/>
                <a:gd name="connsiteX1" fmla="*/ 0 w 379666"/>
                <a:gd name="connsiteY1" fmla="*/ 302038 h 302037"/>
                <a:gd name="connsiteX2" fmla="*/ 35719 w 379666"/>
                <a:gd name="connsiteY2" fmla="*/ 0 h 302037"/>
                <a:gd name="connsiteX3" fmla="*/ 343948 w 379666"/>
                <a:gd name="connsiteY3" fmla="*/ 0 h 302037"/>
                <a:gd name="connsiteX4" fmla="*/ 379667 w 379666"/>
                <a:gd name="connsiteY4" fmla="*/ 302038 h 30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66" h="302037">
                  <a:moveTo>
                    <a:pt x="379667" y="302038"/>
                  </a:moveTo>
                  <a:lnTo>
                    <a:pt x="0" y="302038"/>
                  </a:lnTo>
                  <a:lnTo>
                    <a:pt x="35719" y="0"/>
                  </a:lnTo>
                  <a:lnTo>
                    <a:pt x="343948" y="0"/>
                  </a:lnTo>
                  <a:lnTo>
                    <a:pt x="379667" y="302038"/>
                  </a:lnTo>
                  <a:close/>
                </a:path>
              </a:pathLst>
            </a:custGeom>
            <a:solidFill>
              <a:srgbClr val="CFCFCF"/>
            </a:solidFill>
            <a:ln w="0" cap="flat">
              <a:solidFill>
                <a:srgbClr val="0B258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6" name="Forma libre: forma 75">
              <a:extLst>
                <a:ext uri="{FF2B5EF4-FFF2-40B4-BE49-F238E27FC236}">
                  <a16:creationId xmlns:a16="http://schemas.microsoft.com/office/drawing/2014/main" id="{9A731008-D3E3-455E-97BE-C8B2285C3ECD}"/>
                </a:ext>
              </a:extLst>
            </p:cNvPr>
            <p:cNvSpPr/>
            <p:nvPr/>
          </p:nvSpPr>
          <p:spPr>
            <a:xfrm>
              <a:off x="5928640" y="4206525"/>
              <a:ext cx="351123" cy="95059"/>
            </a:xfrm>
            <a:custGeom>
              <a:avLst/>
              <a:gdLst>
                <a:gd name="connsiteX0" fmla="*/ 822960 w 822960"/>
                <a:gd name="connsiteY0" fmla="*/ 23622 h 47243"/>
                <a:gd name="connsiteX1" fmla="*/ 807815 w 822960"/>
                <a:gd name="connsiteY1" fmla="*/ 47244 h 47243"/>
                <a:gd name="connsiteX2" fmla="*/ 15145 w 822960"/>
                <a:gd name="connsiteY2" fmla="*/ 47244 h 47243"/>
                <a:gd name="connsiteX3" fmla="*/ 0 w 822960"/>
                <a:gd name="connsiteY3" fmla="*/ 23622 h 47243"/>
                <a:gd name="connsiteX4" fmla="*/ 0 w 822960"/>
                <a:gd name="connsiteY4" fmla="*/ 23622 h 47243"/>
                <a:gd name="connsiteX5" fmla="*/ 15145 w 822960"/>
                <a:gd name="connsiteY5" fmla="*/ 0 h 47243"/>
                <a:gd name="connsiteX6" fmla="*/ 807815 w 822960"/>
                <a:gd name="connsiteY6" fmla="*/ 0 h 47243"/>
                <a:gd name="connsiteX7" fmla="*/ 822960 w 822960"/>
                <a:gd name="connsiteY7" fmla="*/ 23622 h 47243"/>
                <a:gd name="connsiteX8" fmla="*/ 822960 w 822960"/>
                <a:gd name="connsiteY8" fmla="*/ 23622 h 47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2960" h="47243">
                  <a:moveTo>
                    <a:pt x="822960" y="23622"/>
                  </a:moveTo>
                  <a:cubicBezTo>
                    <a:pt x="822960" y="36671"/>
                    <a:pt x="816197" y="47244"/>
                    <a:pt x="807815" y="47244"/>
                  </a:cubicBezTo>
                  <a:lnTo>
                    <a:pt x="15145" y="47244"/>
                  </a:lnTo>
                  <a:cubicBezTo>
                    <a:pt x="6763" y="47244"/>
                    <a:pt x="0" y="36671"/>
                    <a:pt x="0" y="23622"/>
                  </a:cubicBezTo>
                  <a:lnTo>
                    <a:pt x="0" y="23622"/>
                  </a:lnTo>
                  <a:cubicBezTo>
                    <a:pt x="0" y="10573"/>
                    <a:pt x="6763" y="0"/>
                    <a:pt x="15145" y="0"/>
                  </a:cubicBezTo>
                  <a:lnTo>
                    <a:pt x="807815" y="0"/>
                  </a:lnTo>
                  <a:cubicBezTo>
                    <a:pt x="816197" y="0"/>
                    <a:pt x="822960" y="10573"/>
                    <a:pt x="822960" y="23622"/>
                  </a:cubicBezTo>
                  <a:lnTo>
                    <a:pt x="822960" y="23622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7" name="Forma libre: forma 76">
              <a:extLst>
                <a:ext uri="{FF2B5EF4-FFF2-40B4-BE49-F238E27FC236}">
                  <a16:creationId xmlns:a16="http://schemas.microsoft.com/office/drawing/2014/main" id="{2889C461-3276-4BDE-9B0C-7E3308A741DC}"/>
                </a:ext>
              </a:extLst>
            </p:cNvPr>
            <p:cNvSpPr/>
            <p:nvPr/>
          </p:nvSpPr>
          <p:spPr>
            <a:xfrm>
              <a:off x="5153025" y="2605087"/>
              <a:ext cx="1882044" cy="1342453"/>
            </a:xfrm>
            <a:custGeom>
              <a:avLst/>
              <a:gdLst>
                <a:gd name="connsiteX0" fmla="*/ 1777365 w 1882044"/>
                <a:gd name="connsiteY0" fmla="*/ 0 h 1342453"/>
                <a:gd name="connsiteX1" fmla="*/ 1882045 w 1882044"/>
                <a:gd name="connsiteY1" fmla="*/ 104680 h 1342453"/>
                <a:gd name="connsiteX2" fmla="*/ 1882045 w 1882044"/>
                <a:gd name="connsiteY2" fmla="*/ 1237774 h 1342453"/>
                <a:gd name="connsiteX3" fmla="*/ 1777365 w 1882044"/>
                <a:gd name="connsiteY3" fmla="*/ 1342454 h 1342453"/>
                <a:gd name="connsiteX4" fmla="*/ 104680 w 1882044"/>
                <a:gd name="connsiteY4" fmla="*/ 1342454 h 1342453"/>
                <a:gd name="connsiteX5" fmla="*/ 0 w 1882044"/>
                <a:gd name="connsiteY5" fmla="*/ 1237774 h 1342453"/>
                <a:gd name="connsiteX6" fmla="*/ 0 w 1882044"/>
                <a:gd name="connsiteY6" fmla="*/ 104680 h 1342453"/>
                <a:gd name="connsiteX7" fmla="*/ 104680 w 1882044"/>
                <a:gd name="connsiteY7" fmla="*/ 0 h 134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82044" h="1342453">
                  <a:moveTo>
                    <a:pt x="1777365" y="0"/>
                  </a:moveTo>
                  <a:cubicBezTo>
                    <a:pt x="1835178" y="0"/>
                    <a:pt x="1882045" y="46867"/>
                    <a:pt x="1882045" y="104680"/>
                  </a:cubicBezTo>
                  <a:lnTo>
                    <a:pt x="1882045" y="1237774"/>
                  </a:lnTo>
                  <a:cubicBezTo>
                    <a:pt x="1882045" y="1295587"/>
                    <a:pt x="1835178" y="1342454"/>
                    <a:pt x="1777365" y="1342454"/>
                  </a:cubicBezTo>
                  <a:lnTo>
                    <a:pt x="104680" y="1342454"/>
                  </a:lnTo>
                  <a:cubicBezTo>
                    <a:pt x="46867" y="1342454"/>
                    <a:pt x="0" y="1295587"/>
                    <a:pt x="0" y="1237774"/>
                  </a:cubicBezTo>
                  <a:lnTo>
                    <a:pt x="0" y="104680"/>
                  </a:lnTo>
                  <a:cubicBezTo>
                    <a:pt x="0" y="46867"/>
                    <a:pt x="46867" y="0"/>
                    <a:pt x="104680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solidFill>
                <a:srgbClr val="0B258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8" name="Forma libre: forma 77">
              <a:extLst>
                <a:ext uri="{FF2B5EF4-FFF2-40B4-BE49-F238E27FC236}">
                  <a16:creationId xmlns:a16="http://schemas.microsoft.com/office/drawing/2014/main" id="{D906E232-D60B-470C-9634-5B36E0875C19}"/>
                </a:ext>
              </a:extLst>
            </p:cNvPr>
            <p:cNvSpPr/>
            <p:nvPr/>
          </p:nvSpPr>
          <p:spPr>
            <a:xfrm>
              <a:off x="5153501" y="2605087"/>
              <a:ext cx="1881663" cy="1342548"/>
            </a:xfrm>
            <a:custGeom>
              <a:avLst/>
              <a:gdLst>
                <a:gd name="connsiteX0" fmla="*/ 1776984 w 1881663"/>
                <a:gd name="connsiteY0" fmla="*/ 0 h 1342548"/>
                <a:gd name="connsiteX1" fmla="*/ 1771460 w 1881663"/>
                <a:gd name="connsiteY1" fmla="*/ 0 h 1342548"/>
                <a:gd name="connsiteX2" fmla="*/ 1771936 w 1881663"/>
                <a:gd name="connsiteY2" fmla="*/ 9811 h 1342548"/>
                <a:gd name="connsiteX3" fmla="*/ 1771936 w 1881663"/>
                <a:gd name="connsiteY3" fmla="*/ 865727 h 1342548"/>
                <a:gd name="connsiteX4" fmla="*/ 1389983 w 1881663"/>
                <a:gd name="connsiteY4" fmla="*/ 1247680 h 1342548"/>
                <a:gd name="connsiteX5" fmla="*/ 0 w 1881663"/>
                <a:gd name="connsiteY5" fmla="*/ 1247680 h 1342548"/>
                <a:gd name="connsiteX6" fmla="*/ 104204 w 1881663"/>
                <a:gd name="connsiteY6" fmla="*/ 1342549 h 1342548"/>
                <a:gd name="connsiteX7" fmla="*/ 1776984 w 1881663"/>
                <a:gd name="connsiteY7" fmla="*/ 1342549 h 1342548"/>
                <a:gd name="connsiteX8" fmla="*/ 1881664 w 1881663"/>
                <a:gd name="connsiteY8" fmla="*/ 1237869 h 1342548"/>
                <a:gd name="connsiteX9" fmla="*/ 1881664 w 1881663"/>
                <a:gd name="connsiteY9" fmla="*/ 104680 h 1342548"/>
                <a:gd name="connsiteX10" fmla="*/ 1776984 w 1881663"/>
                <a:gd name="connsiteY10" fmla="*/ 0 h 134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81663" h="1342548">
                  <a:moveTo>
                    <a:pt x="1776984" y="0"/>
                  </a:moveTo>
                  <a:lnTo>
                    <a:pt x="1771460" y="0"/>
                  </a:lnTo>
                  <a:cubicBezTo>
                    <a:pt x="1771745" y="3239"/>
                    <a:pt x="1771936" y="6477"/>
                    <a:pt x="1771936" y="9811"/>
                  </a:cubicBezTo>
                  <a:lnTo>
                    <a:pt x="1771936" y="865727"/>
                  </a:lnTo>
                  <a:cubicBezTo>
                    <a:pt x="1771936" y="1076706"/>
                    <a:pt x="1600962" y="1247680"/>
                    <a:pt x="1389983" y="1247680"/>
                  </a:cubicBezTo>
                  <a:lnTo>
                    <a:pt x="0" y="1247680"/>
                  </a:lnTo>
                  <a:cubicBezTo>
                    <a:pt x="4953" y="1300925"/>
                    <a:pt x="49625" y="1342549"/>
                    <a:pt x="104204" y="1342549"/>
                  </a:cubicBezTo>
                  <a:lnTo>
                    <a:pt x="1776984" y="1342549"/>
                  </a:lnTo>
                  <a:cubicBezTo>
                    <a:pt x="1834801" y="1342549"/>
                    <a:pt x="1881664" y="1295686"/>
                    <a:pt x="1881664" y="1237869"/>
                  </a:cubicBezTo>
                  <a:lnTo>
                    <a:pt x="1881664" y="104680"/>
                  </a:lnTo>
                  <a:cubicBezTo>
                    <a:pt x="1881664" y="46863"/>
                    <a:pt x="1834801" y="0"/>
                    <a:pt x="1776984" y="0"/>
                  </a:cubicBezTo>
                  <a:close/>
                </a:path>
              </a:pathLst>
            </a:custGeom>
            <a:solidFill>
              <a:srgbClr val="DDDD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9" name="Forma libre: forma 78">
              <a:extLst>
                <a:ext uri="{FF2B5EF4-FFF2-40B4-BE49-F238E27FC236}">
                  <a16:creationId xmlns:a16="http://schemas.microsoft.com/office/drawing/2014/main" id="{6A000864-2275-42EB-AD70-1F9B826A8680}"/>
                </a:ext>
              </a:extLst>
            </p:cNvPr>
            <p:cNvSpPr/>
            <p:nvPr/>
          </p:nvSpPr>
          <p:spPr>
            <a:xfrm>
              <a:off x="5153025" y="2605087"/>
              <a:ext cx="1882044" cy="1073943"/>
            </a:xfrm>
            <a:custGeom>
              <a:avLst/>
              <a:gdLst>
                <a:gd name="connsiteX0" fmla="*/ 1777460 w 1882044"/>
                <a:gd name="connsiteY0" fmla="*/ 0 h 1073943"/>
                <a:gd name="connsiteX1" fmla="*/ 104680 w 1882044"/>
                <a:gd name="connsiteY1" fmla="*/ 0 h 1073943"/>
                <a:gd name="connsiteX2" fmla="*/ 0 w 1882044"/>
                <a:gd name="connsiteY2" fmla="*/ 104680 h 1073943"/>
                <a:gd name="connsiteX3" fmla="*/ 0 w 1882044"/>
                <a:gd name="connsiteY3" fmla="*/ 1073944 h 1073943"/>
                <a:gd name="connsiteX4" fmla="*/ 1882045 w 1882044"/>
                <a:gd name="connsiteY4" fmla="*/ 1073944 h 1073943"/>
                <a:gd name="connsiteX5" fmla="*/ 1882045 w 1882044"/>
                <a:gd name="connsiteY5" fmla="*/ 104680 h 1073943"/>
                <a:gd name="connsiteX6" fmla="*/ 1777365 w 1882044"/>
                <a:gd name="connsiteY6" fmla="*/ 0 h 1073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2044" h="1073943">
                  <a:moveTo>
                    <a:pt x="1777460" y="0"/>
                  </a:moveTo>
                  <a:lnTo>
                    <a:pt x="104680" y="0"/>
                  </a:lnTo>
                  <a:cubicBezTo>
                    <a:pt x="46863" y="0"/>
                    <a:pt x="0" y="46863"/>
                    <a:pt x="0" y="104680"/>
                  </a:cubicBezTo>
                  <a:lnTo>
                    <a:pt x="0" y="1073944"/>
                  </a:lnTo>
                  <a:lnTo>
                    <a:pt x="1882045" y="1073944"/>
                  </a:lnTo>
                  <a:lnTo>
                    <a:pt x="1882045" y="104680"/>
                  </a:lnTo>
                  <a:cubicBezTo>
                    <a:pt x="1882045" y="46863"/>
                    <a:pt x="1835182" y="0"/>
                    <a:pt x="1777365" y="0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0" name="Forma libre: forma 79">
              <a:extLst>
                <a:ext uri="{FF2B5EF4-FFF2-40B4-BE49-F238E27FC236}">
                  <a16:creationId xmlns:a16="http://schemas.microsoft.com/office/drawing/2014/main" id="{E7E730D9-B937-44BD-9601-9B238513CCAA}"/>
                </a:ext>
              </a:extLst>
            </p:cNvPr>
            <p:cNvSpPr/>
            <p:nvPr/>
          </p:nvSpPr>
          <p:spPr>
            <a:xfrm>
              <a:off x="6040374" y="3761422"/>
              <a:ext cx="107441" cy="107441"/>
            </a:xfrm>
            <a:custGeom>
              <a:avLst/>
              <a:gdLst>
                <a:gd name="connsiteX0" fmla="*/ 107442 w 107441"/>
                <a:gd name="connsiteY0" fmla="*/ 53721 h 107441"/>
                <a:gd name="connsiteX1" fmla="*/ 53721 w 107441"/>
                <a:gd name="connsiteY1" fmla="*/ 107442 h 107441"/>
                <a:gd name="connsiteX2" fmla="*/ 0 w 107441"/>
                <a:gd name="connsiteY2" fmla="*/ 53721 h 107441"/>
                <a:gd name="connsiteX3" fmla="*/ 53721 w 107441"/>
                <a:gd name="connsiteY3" fmla="*/ 0 h 107441"/>
                <a:gd name="connsiteX4" fmla="*/ 107442 w 107441"/>
                <a:gd name="connsiteY4" fmla="*/ 53721 h 107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441" h="107441">
                  <a:moveTo>
                    <a:pt x="107442" y="53721"/>
                  </a:moveTo>
                  <a:cubicBezTo>
                    <a:pt x="107442" y="83439"/>
                    <a:pt x="83439" y="107442"/>
                    <a:pt x="53721" y="107442"/>
                  </a:cubicBezTo>
                  <a:cubicBezTo>
                    <a:pt x="24003" y="107442"/>
                    <a:pt x="0" y="83344"/>
                    <a:pt x="0" y="53721"/>
                  </a:cubicBezTo>
                  <a:cubicBezTo>
                    <a:pt x="0" y="24098"/>
                    <a:pt x="24098" y="0"/>
                    <a:pt x="53721" y="0"/>
                  </a:cubicBezTo>
                  <a:cubicBezTo>
                    <a:pt x="83344" y="0"/>
                    <a:pt x="107442" y="24098"/>
                    <a:pt x="107442" y="53721"/>
                  </a:cubicBezTo>
                  <a:close/>
                </a:path>
              </a:pathLst>
            </a:custGeom>
            <a:solidFill>
              <a:srgbClr val="DDDD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81" name="Gráfico 119">
              <a:extLst>
                <a:ext uri="{FF2B5EF4-FFF2-40B4-BE49-F238E27FC236}">
                  <a16:creationId xmlns:a16="http://schemas.microsoft.com/office/drawing/2014/main" id="{DF1F2784-3CA8-4438-94BB-300F9FE853E2}"/>
                </a:ext>
              </a:extLst>
            </p:cNvPr>
            <p:cNvGrpSpPr/>
            <p:nvPr/>
          </p:nvGrpSpPr>
          <p:grpSpPr>
            <a:xfrm>
              <a:off x="5281612" y="2747390"/>
              <a:ext cx="1628584" cy="117633"/>
              <a:chOff x="5281612" y="2747390"/>
              <a:chExt cx="1628584" cy="117633"/>
            </a:xfrm>
            <a:solidFill>
              <a:srgbClr val="6774FF"/>
            </a:solidFill>
          </p:grpSpPr>
          <p:sp>
            <p:nvSpPr>
              <p:cNvPr id="161" name="Forma libre: forma 160">
                <a:extLst>
                  <a:ext uri="{FF2B5EF4-FFF2-40B4-BE49-F238E27FC236}">
                    <a16:creationId xmlns:a16="http://schemas.microsoft.com/office/drawing/2014/main" id="{DAD732F9-784C-4D62-877D-18545DCFA7EA}"/>
                  </a:ext>
                </a:extLst>
              </p:cNvPr>
              <p:cNvSpPr/>
              <p:nvPr/>
            </p:nvSpPr>
            <p:spPr>
              <a:xfrm>
                <a:off x="5281612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2" name="Forma libre: forma 161">
                <a:extLst>
                  <a:ext uri="{FF2B5EF4-FFF2-40B4-BE49-F238E27FC236}">
                    <a16:creationId xmlns:a16="http://schemas.microsoft.com/office/drawing/2014/main" id="{13EE5B51-7312-48C8-B622-056C1104EB06}"/>
                  </a:ext>
                </a:extLst>
              </p:cNvPr>
              <p:cNvSpPr/>
              <p:nvPr/>
            </p:nvSpPr>
            <p:spPr>
              <a:xfrm>
                <a:off x="5369337" y="2747390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2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3" name="Forma libre: forma 162">
                <a:extLst>
                  <a:ext uri="{FF2B5EF4-FFF2-40B4-BE49-F238E27FC236}">
                    <a16:creationId xmlns:a16="http://schemas.microsoft.com/office/drawing/2014/main" id="{DA970168-AB93-42A6-BD29-A7387BB4A75B}"/>
                  </a:ext>
                </a:extLst>
              </p:cNvPr>
              <p:cNvSpPr/>
              <p:nvPr/>
            </p:nvSpPr>
            <p:spPr>
              <a:xfrm>
                <a:off x="5464302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4" name="Forma libre: forma 163">
                <a:extLst>
                  <a:ext uri="{FF2B5EF4-FFF2-40B4-BE49-F238E27FC236}">
                    <a16:creationId xmlns:a16="http://schemas.microsoft.com/office/drawing/2014/main" id="{19772D16-4FB7-4BC3-BDDD-BE4DF0E5C5D4}"/>
                  </a:ext>
                </a:extLst>
              </p:cNvPr>
              <p:cNvSpPr/>
              <p:nvPr/>
            </p:nvSpPr>
            <p:spPr>
              <a:xfrm>
                <a:off x="5551932" y="2747390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2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5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5" name="Forma libre: forma 164">
                <a:extLst>
                  <a:ext uri="{FF2B5EF4-FFF2-40B4-BE49-F238E27FC236}">
                    <a16:creationId xmlns:a16="http://schemas.microsoft.com/office/drawing/2014/main" id="{5C717685-626B-426D-9AF3-67751BF87FDA}"/>
                  </a:ext>
                </a:extLst>
              </p:cNvPr>
              <p:cNvSpPr/>
              <p:nvPr/>
            </p:nvSpPr>
            <p:spPr>
              <a:xfrm>
                <a:off x="5646896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6" name="Forma libre: forma 165">
                <a:extLst>
                  <a:ext uri="{FF2B5EF4-FFF2-40B4-BE49-F238E27FC236}">
                    <a16:creationId xmlns:a16="http://schemas.microsoft.com/office/drawing/2014/main" id="{B75FCCF8-E073-42DD-8B40-9A01BF5C87E5}"/>
                  </a:ext>
                </a:extLst>
              </p:cNvPr>
              <p:cNvSpPr/>
              <p:nvPr/>
            </p:nvSpPr>
            <p:spPr>
              <a:xfrm>
                <a:off x="5734621" y="2747390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814 w 79819"/>
                  <a:gd name="connsiteY15" fmla="*/ 19622 h 117633"/>
                  <a:gd name="connsiteX16" fmla="*/ 27622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4" y="19622"/>
                    </a:cubicBezTo>
                    <a:cubicBezTo>
                      <a:pt x="34290" y="19622"/>
                      <a:pt x="30099" y="22670"/>
                      <a:pt x="27622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7" name="Forma libre: forma 166">
                <a:extLst>
                  <a:ext uri="{FF2B5EF4-FFF2-40B4-BE49-F238E27FC236}">
                    <a16:creationId xmlns:a16="http://schemas.microsoft.com/office/drawing/2014/main" id="{CAD29FA7-2002-4AA8-B402-D22718FF0FFE}"/>
                  </a:ext>
                </a:extLst>
              </p:cNvPr>
              <p:cNvSpPr/>
              <p:nvPr/>
            </p:nvSpPr>
            <p:spPr>
              <a:xfrm>
                <a:off x="5829490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8" name="Forma libre: forma 167">
                <a:extLst>
                  <a:ext uri="{FF2B5EF4-FFF2-40B4-BE49-F238E27FC236}">
                    <a16:creationId xmlns:a16="http://schemas.microsoft.com/office/drawing/2014/main" id="{6C422CEB-5431-49A5-A8BF-5D30ABA9CA68}"/>
                  </a:ext>
                </a:extLst>
              </p:cNvPr>
              <p:cNvSpPr/>
              <p:nvPr/>
            </p:nvSpPr>
            <p:spPr>
              <a:xfrm>
                <a:off x="5917215" y="2747390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2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5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9" name="Forma libre: forma 168">
                <a:extLst>
                  <a:ext uri="{FF2B5EF4-FFF2-40B4-BE49-F238E27FC236}">
                    <a16:creationId xmlns:a16="http://schemas.microsoft.com/office/drawing/2014/main" id="{7F739924-FDFB-40C8-BEED-9857A53FA459}"/>
                  </a:ext>
                </a:extLst>
              </p:cNvPr>
              <p:cNvSpPr/>
              <p:nvPr/>
            </p:nvSpPr>
            <p:spPr>
              <a:xfrm>
                <a:off x="6012179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0" name="Forma libre: forma 169">
                <a:extLst>
                  <a:ext uri="{FF2B5EF4-FFF2-40B4-BE49-F238E27FC236}">
                    <a16:creationId xmlns:a16="http://schemas.microsoft.com/office/drawing/2014/main" id="{9CCB3D24-8D0B-4B94-998E-55A5927E5395}"/>
                  </a:ext>
                </a:extLst>
              </p:cNvPr>
              <p:cNvSpPr/>
              <p:nvPr/>
            </p:nvSpPr>
            <p:spPr>
              <a:xfrm>
                <a:off x="6099810" y="2747390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2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5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1" name="Forma libre: forma 170">
                <a:extLst>
                  <a:ext uri="{FF2B5EF4-FFF2-40B4-BE49-F238E27FC236}">
                    <a16:creationId xmlns:a16="http://schemas.microsoft.com/office/drawing/2014/main" id="{9382AD6F-3D9C-4412-9959-99D85CF5B55E}"/>
                  </a:ext>
                </a:extLst>
              </p:cNvPr>
              <p:cNvSpPr/>
              <p:nvPr/>
            </p:nvSpPr>
            <p:spPr>
              <a:xfrm>
                <a:off x="6194774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2" name="Forma libre: forma 171">
                <a:extLst>
                  <a:ext uri="{FF2B5EF4-FFF2-40B4-BE49-F238E27FC236}">
                    <a16:creationId xmlns:a16="http://schemas.microsoft.com/office/drawing/2014/main" id="{B9593ECC-C819-4F6D-9BCA-550207F56A4B}"/>
                  </a:ext>
                </a:extLst>
              </p:cNvPr>
              <p:cNvSpPr/>
              <p:nvPr/>
            </p:nvSpPr>
            <p:spPr>
              <a:xfrm>
                <a:off x="6282499" y="2747390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2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3" name="Forma libre: forma 172">
                <a:extLst>
                  <a:ext uri="{FF2B5EF4-FFF2-40B4-BE49-F238E27FC236}">
                    <a16:creationId xmlns:a16="http://schemas.microsoft.com/office/drawing/2014/main" id="{D6DC5B81-91ED-4CB0-A217-76EC3F536403}"/>
                  </a:ext>
                </a:extLst>
              </p:cNvPr>
              <p:cNvSpPr/>
              <p:nvPr/>
            </p:nvSpPr>
            <p:spPr>
              <a:xfrm>
                <a:off x="6377368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4" name="Forma libre: forma 173">
                <a:extLst>
                  <a:ext uri="{FF2B5EF4-FFF2-40B4-BE49-F238E27FC236}">
                    <a16:creationId xmlns:a16="http://schemas.microsoft.com/office/drawing/2014/main" id="{24EBEBCA-85FA-4AFA-9EBB-B31857E2435D}"/>
                  </a:ext>
                </a:extLst>
              </p:cNvPr>
              <p:cNvSpPr/>
              <p:nvPr/>
            </p:nvSpPr>
            <p:spPr>
              <a:xfrm>
                <a:off x="6465093" y="2747390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2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5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5" name="Forma libre: forma 174">
                <a:extLst>
                  <a:ext uri="{FF2B5EF4-FFF2-40B4-BE49-F238E27FC236}">
                    <a16:creationId xmlns:a16="http://schemas.microsoft.com/office/drawing/2014/main" id="{09C9BABF-045E-4465-B97E-E9F8EA16A120}"/>
                  </a:ext>
                </a:extLst>
              </p:cNvPr>
              <p:cNvSpPr/>
              <p:nvPr/>
            </p:nvSpPr>
            <p:spPr>
              <a:xfrm>
                <a:off x="6560058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6" name="Forma libre: forma 175">
                <a:extLst>
                  <a:ext uri="{FF2B5EF4-FFF2-40B4-BE49-F238E27FC236}">
                    <a16:creationId xmlns:a16="http://schemas.microsoft.com/office/drawing/2014/main" id="{CBEFCBB6-30A4-4F1F-9335-1B586E0A3FB5}"/>
                  </a:ext>
                </a:extLst>
              </p:cNvPr>
              <p:cNvSpPr/>
              <p:nvPr/>
            </p:nvSpPr>
            <p:spPr>
              <a:xfrm>
                <a:off x="6647687" y="2747390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2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7" name="Forma libre: forma 176">
                <a:extLst>
                  <a:ext uri="{FF2B5EF4-FFF2-40B4-BE49-F238E27FC236}">
                    <a16:creationId xmlns:a16="http://schemas.microsoft.com/office/drawing/2014/main" id="{79A5F050-2992-4018-8B6C-AB58EAA7EE8E}"/>
                  </a:ext>
                </a:extLst>
              </p:cNvPr>
              <p:cNvSpPr/>
              <p:nvPr/>
            </p:nvSpPr>
            <p:spPr>
              <a:xfrm>
                <a:off x="6742652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8" name="Forma libre: forma 177">
                <a:extLst>
                  <a:ext uri="{FF2B5EF4-FFF2-40B4-BE49-F238E27FC236}">
                    <a16:creationId xmlns:a16="http://schemas.microsoft.com/office/drawing/2014/main" id="{CE1F4315-6383-4F26-8F80-F17D61AAC9E6}"/>
                  </a:ext>
                </a:extLst>
              </p:cNvPr>
              <p:cNvSpPr/>
              <p:nvPr/>
            </p:nvSpPr>
            <p:spPr>
              <a:xfrm>
                <a:off x="6830377" y="2747390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5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2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5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339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5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82" name="Gráfico 119">
              <a:extLst>
                <a:ext uri="{FF2B5EF4-FFF2-40B4-BE49-F238E27FC236}">
                  <a16:creationId xmlns:a16="http://schemas.microsoft.com/office/drawing/2014/main" id="{F2B83091-5BE4-4BCE-9B8F-4DCD7DC816BD}"/>
                </a:ext>
              </a:extLst>
            </p:cNvPr>
            <p:cNvGrpSpPr/>
            <p:nvPr/>
          </p:nvGrpSpPr>
          <p:grpSpPr>
            <a:xfrm>
              <a:off x="5277992" y="2918269"/>
              <a:ext cx="1612677" cy="117633"/>
              <a:chOff x="5277992" y="2918269"/>
              <a:chExt cx="1612677" cy="117633"/>
            </a:xfrm>
            <a:solidFill>
              <a:srgbClr val="6774FF"/>
            </a:solidFill>
          </p:grpSpPr>
          <p:sp>
            <p:nvSpPr>
              <p:cNvPr id="143" name="Forma libre: forma 142">
                <a:extLst>
                  <a:ext uri="{FF2B5EF4-FFF2-40B4-BE49-F238E27FC236}">
                    <a16:creationId xmlns:a16="http://schemas.microsoft.com/office/drawing/2014/main" id="{7D9CF5DA-55A3-49C1-A577-A72F168175D5}"/>
                  </a:ext>
                </a:extLst>
              </p:cNvPr>
              <p:cNvSpPr/>
              <p:nvPr/>
            </p:nvSpPr>
            <p:spPr>
              <a:xfrm>
                <a:off x="5277992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4 w 79819"/>
                  <a:gd name="connsiteY11" fmla="*/ 98203 h 117633"/>
                  <a:gd name="connsiteX12" fmla="*/ 52007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4" name="Forma libre: forma 143">
                <a:extLst>
                  <a:ext uri="{FF2B5EF4-FFF2-40B4-BE49-F238E27FC236}">
                    <a16:creationId xmlns:a16="http://schemas.microsoft.com/office/drawing/2014/main" id="{F7B7528D-145E-49B1-8E4A-00FFA21C069A}"/>
                  </a:ext>
                </a:extLst>
              </p:cNvPr>
              <p:cNvSpPr/>
              <p:nvPr/>
            </p:nvSpPr>
            <p:spPr>
              <a:xfrm>
                <a:off x="5372957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5" name="Forma libre: forma 144">
                <a:extLst>
                  <a:ext uri="{FF2B5EF4-FFF2-40B4-BE49-F238E27FC236}">
                    <a16:creationId xmlns:a16="http://schemas.microsoft.com/office/drawing/2014/main" id="{ECE0573F-1CA2-43B5-ACE1-A7CC549CD095}"/>
                  </a:ext>
                </a:extLst>
              </p:cNvPr>
              <p:cNvSpPr/>
              <p:nvPr/>
            </p:nvSpPr>
            <p:spPr>
              <a:xfrm>
                <a:off x="5460682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6" name="Forma libre: forma 145">
                <a:extLst>
                  <a:ext uri="{FF2B5EF4-FFF2-40B4-BE49-F238E27FC236}">
                    <a16:creationId xmlns:a16="http://schemas.microsoft.com/office/drawing/2014/main" id="{7F379897-736C-4610-BBA0-4E10331FC211}"/>
                  </a:ext>
                </a:extLst>
              </p:cNvPr>
              <p:cNvSpPr/>
              <p:nvPr/>
            </p:nvSpPr>
            <p:spPr>
              <a:xfrm>
                <a:off x="5555551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7" name="Forma libre: forma 146">
                <a:extLst>
                  <a:ext uri="{FF2B5EF4-FFF2-40B4-BE49-F238E27FC236}">
                    <a16:creationId xmlns:a16="http://schemas.microsoft.com/office/drawing/2014/main" id="{548A931C-90B4-4A6D-8A3A-F4134991C245}"/>
                  </a:ext>
                </a:extLst>
              </p:cNvPr>
              <p:cNvSpPr/>
              <p:nvPr/>
            </p:nvSpPr>
            <p:spPr>
              <a:xfrm>
                <a:off x="5643276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099" y="19621"/>
                      <a:pt x="30004" y="22669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8" name="Forma libre: forma 147">
                <a:extLst>
                  <a:ext uri="{FF2B5EF4-FFF2-40B4-BE49-F238E27FC236}">
                    <a16:creationId xmlns:a16="http://schemas.microsoft.com/office/drawing/2014/main" id="{389CA5D5-439A-43E9-91F7-9947D4C8E6FA}"/>
                  </a:ext>
                </a:extLst>
              </p:cNvPr>
              <p:cNvSpPr/>
              <p:nvPr/>
            </p:nvSpPr>
            <p:spPr>
              <a:xfrm>
                <a:off x="5738240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9" name="Forma libre: forma 148">
                <a:extLst>
                  <a:ext uri="{FF2B5EF4-FFF2-40B4-BE49-F238E27FC236}">
                    <a16:creationId xmlns:a16="http://schemas.microsoft.com/office/drawing/2014/main" id="{89DDEE73-56E6-4F23-A4F9-B7AFC50D0551}"/>
                  </a:ext>
                </a:extLst>
              </p:cNvPr>
              <p:cNvSpPr/>
              <p:nvPr/>
            </p:nvSpPr>
            <p:spPr>
              <a:xfrm>
                <a:off x="5825870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0" name="Forma libre: forma 149">
                <a:extLst>
                  <a:ext uri="{FF2B5EF4-FFF2-40B4-BE49-F238E27FC236}">
                    <a16:creationId xmlns:a16="http://schemas.microsoft.com/office/drawing/2014/main" id="{951C448A-E869-45A4-9DA2-F21958B15392}"/>
                  </a:ext>
                </a:extLst>
              </p:cNvPr>
              <p:cNvSpPr/>
              <p:nvPr/>
            </p:nvSpPr>
            <p:spPr>
              <a:xfrm>
                <a:off x="5920835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1" name="Forma libre: forma 150">
                <a:extLst>
                  <a:ext uri="{FF2B5EF4-FFF2-40B4-BE49-F238E27FC236}">
                    <a16:creationId xmlns:a16="http://schemas.microsoft.com/office/drawing/2014/main" id="{DC91D938-B9D8-4E05-AE08-745C0EDA7A71}"/>
                  </a:ext>
                </a:extLst>
              </p:cNvPr>
              <p:cNvSpPr/>
              <p:nvPr/>
            </p:nvSpPr>
            <p:spPr>
              <a:xfrm>
                <a:off x="6008560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815" y="19621"/>
                    </a:cubicBezTo>
                    <a:cubicBezTo>
                      <a:pt x="34290" y="19621"/>
                      <a:pt x="30099" y="22669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2" name="Forma libre: forma 151">
                <a:extLst>
                  <a:ext uri="{FF2B5EF4-FFF2-40B4-BE49-F238E27FC236}">
                    <a16:creationId xmlns:a16="http://schemas.microsoft.com/office/drawing/2014/main" id="{44186DCD-0DC5-4C08-8666-CBD31144E743}"/>
                  </a:ext>
                </a:extLst>
              </p:cNvPr>
              <p:cNvSpPr/>
              <p:nvPr/>
            </p:nvSpPr>
            <p:spPr>
              <a:xfrm>
                <a:off x="6103429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3" name="Forma libre: forma 152">
                <a:extLst>
                  <a:ext uri="{FF2B5EF4-FFF2-40B4-BE49-F238E27FC236}">
                    <a16:creationId xmlns:a16="http://schemas.microsoft.com/office/drawing/2014/main" id="{21CA1E1B-6A09-4F34-BF52-8AB3EA88A58F}"/>
                  </a:ext>
                </a:extLst>
              </p:cNvPr>
              <p:cNvSpPr/>
              <p:nvPr/>
            </p:nvSpPr>
            <p:spPr>
              <a:xfrm>
                <a:off x="6191154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813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4" name="Forma libre: forma 153">
                <a:extLst>
                  <a:ext uri="{FF2B5EF4-FFF2-40B4-BE49-F238E27FC236}">
                    <a16:creationId xmlns:a16="http://schemas.microsoft.com/office/drawing/2014/main" id="{C68BAC76-9FAA-4AD6-B72C-3DC47BEC4295}"/>
                  </a:ext>
                </a:extLst>
              </p:cNvPr>
              <p:cNvSpPr/>
              <p:nvPr/>
            </p:nvSpPr>
            <p:spPr>
              <a:xfrm>
                <a:off x="6286118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5" name="Forma libre: forma 154">
                <a:extLst>
                  <a:ext uri="{FF2B5EF4-FFF2-40B4-BE49-F238E27FC236}">
                    <a16:creationId xmlns:a16="http://schemas.microsoft.com/office/drawing/2014/main" id="{E8A5044D-C3B5-4BA3-9540-8132EF27527F}"/>
                  </a:ext>
                </a:extLst>
              </p:cNvPr>
              <p:cNvSpPr/>
              <p:nvPr/>
            </p:nvSpPr>
            <p:spPr>
              <a:xfrm>
                <a:off x="6373749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4 w 79914"/>
                  <a:gd name="connsiteY15" fmla="*/ 19621 h 117633"/>
                  <a:gd name="connsiteX16" fmla="*/ 27622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814" y="19621"/>
                    </a:cubicBezTo>
                    <a:cubicBezTo>
                      <a:pt x="34290" y="19621"/>
                      <a:pt x="30099" y="22669"/>
                      <a:pt x="27622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6" name="Forma libre: forma 155">
                <a:extLst>
                  <a:ext uri="{FF2B5EF4-FFF2-40B4-BE49-F238E27FC236}">
                    <a16:creationId xmlns:a16="http://schemas.microsoft.com/office/drawing/2014/main" id="{E79F1828-9703-442A-A733-3AB4388DF6B3}"/>
                  </a:ext>
                </a:extLst>
              </p:cNvPr>
              <p:cNvSpPr/>
              <p:nvPr/>
            </p:nvSpPr>
            <p:spPr>
              <a:xfrm>
                <a:off x="6468713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7" name="Forma libre: forma 156">
                <a:extLst>
                  <a:ext uri="{FF2B5EF4-FFF2-40B4-BE49-F238E27FC236}">
                    <a16:creationId xmlns:a16="http://schemas.microsoft.com/office/drawing/2014/main" id="{50875079-D820-462E-AABA-AB0D23F6AEB8}"/>
                  </a:ext>
                </a:extLst>
              </p:cNvPr>
              <p:cNvSpPr/>
              <p:nvPr/>
            </p:nvSpPr>
            <p:spPr>
              <a:xfrm>
                <a:off x="6556438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8" y="24003"/>
                      <a:pt x="9716" y="14383"/>
                    </a:cubicBezTo>
                    <a:cubicBezTo>
                      <a:pt x="16192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8" name="Forma libre: forma 157">
                <a:extLst>
                  <a:ext uri="{FF2B5EF4-FFF2-40B4-BE49-F238E27FC236}">
                    <a16:creationId xmlns:a16="http://schemas.microsoft.com/office/drawing/2014/main" id="{81877A5B-CC96-4A6E-A269-F0EF8CB1DA10}"/>
                  </a:ext>
                </a:extLst>
              </p:cNvPr>
              <p:cNvSpPr/>
              <p:nvPr/>
            </p:nvSpPr>
            <p:spPr>
              <a:xfrm>
                <a:off x="6651307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9" name="Forma libre: forma 158">
                <a:extLst>
                  <a:ext uri="{FF2B5EF4-FFF2-40B4-BE49-F238E27FC236}">
                    <a16:creationId xmlns:a16="http://schemas.microsoft.com/office/drawing/2014/main" id="{AA8B9465-A444-4B75-8B64-FDA0ECBE11EB}"/>
                  </a:ext>
                </a:extLst>
              </p:cNvPr>
              <p:cNvSpPr/>
              <p:nvPr/>
            </p:nvSpPr>
            <p:spPr>
              <a:xfrm>
                <a:off x="6739032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0" name="Forma libre: forma 159">
                <a:extLst>
                  <a:ext uri="{FF2B5EF4-FFF2-40B4-BE49-F238E27FC236}">
                    <a16:creationId xmlns:a16="http://schemas.microsoft.com/office/drawing/2014/main" id="{8F6268D7-B324-4DD4-A945-300BDDE74D37}"/>
                  </a:ext>
                </a:extLst>
              </p:cNvPr>
              <p:cNvSpPr/>
              <p:nvPr/>
            </p:nvSpPr>
            <p:spPr>
              <a:xfrm>
                <a:off x="6833996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83" name="Gráfico 119">
              <a:extLst>
                <a:ext uri="{FF2B5EF4-FFF2-40B4-BE49-F238E27FC236}">
                  <a16:creationId xmlns:a16="http://schemas.microsoft.com/office/drawing/2014/main" id="{6AAD0E0E-961F-486B-8C0B-91BD8BD3D4DC}"/>
                </a:ext>
              </a:extLst>
            </p:cNvPr>
            <p:cNvGrpSpPr/>
            <p:nvPr/>
          </p:nvGrpSpPr>
          <p:grpSpPr>
            <a:xfrm>
              <a:off x="5281612" y="3079908"/>
              <a:ext cx="1628584" cy="117633"/>
              <a:chOff x="5281612" y="3079908"/>
              <a:chExt cx="1628584" cy="117633"/>
            </a:xfrm>
            <a:solidFill>
              <a:srgbClr val="6774FF"/>
            </a:solidFill>
          </p:grpSpPr>
          <p:sp>
            <p:nvSpPr>
              <p:cNvPr id="125" name="Forma libre: forma 124">
                <a:extLst>
                  <a:ext uri="{FF2B5EF4-FFF2-40B4-BE49-F238E27FC236}">
                    <a16:creationId xmlns:a16="http://schemas.microsoft.com/office/drawing/2014/main" id="{1C3F285D-375F-47DC-A06B-80866FD10B06}"/>
                  </a:ext>
                </a:extLst>
              </p:cNvPr>
              <p:cNvSpPr/>
              <p:nvPr/>
            </p:nvSpPr>
            <p:spPr>
              <a:xfrm>
                <a:off x="5281612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6" name="Forma libre: forma 125">
                <a:extLst>
                  <a:ext uri="{FF2B5EF4-FFF2-40B4-BE49-F238E27FC236}">
                    <a16:creationId xmlns:a16="http://schemas.microsoft.com/office/drawing/2014/main" id="{8B80335F-8D22-4A72-AE0E-0224D2E04D55}"/>
                  </a:ext>
                </a:extLst>
              </p:cNvPr>
              <p:cNvSpPr/>
              <p:nvPr/>
            </p:nvSpPr>
            <p:spPr>
              <a:xfrm>
                <a:off x="5369337" y="3079908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2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7" name="Forma libre: forma 126">
                <a:extLst>
                  <a:ext uri="{FF2B5EF4-FFF2-40B4-BE49-F238E27FC236}">
                    <a16:creationId xmlns:a16="http://schemas.microsoft.com/office/drawing/2014/main" id="{17E5C60D-574E-49C3-BF69-B23B207D1939}"/>
                  </a:ext>
                </a:extLst>
              </p:cNvPr>
              <p:cNvSpPr/>
              <p:nvPr/>
            </p:nvSpPr>
            <p:spPr>
              <a:xfrm>
                <a:off x="5464302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8" name="Forma libre: forma 127">
                <a:extLst>
                  <a:ext uri="{FF2B5EF4-FFF2-40B4-BE49-F238E27FC236}">
                    <a16:creationId xmlns:a16="http://schemas.microsoft.com/office/drawing/2014/main" id="{8F6F64D8-E1A9-437A-B1FA-12BE84E8367B}"/>
                  </a:ext>
                </a:extLst>
              </p:cNvPr>
              <p:cNvSpPr/>
              <p:nvPr/>
            </p:nvSpPr>
            <p:spPr>
              <a:xfrm>
                <a:off x="5551932" y="3079908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2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9" name="Forma libre: forma 128">
                <a:extLst>
                  <a:ext uri="{FF2B5EF4-FFF2-40B4-BE49-F238E27FC236}">
                    <a16:creationId xmlns:a16="http://schemas.microsoft.com/office/drawing/2014/main" id="{18384A24-56CC-401B-9F50-95A5C1AA5322}"/>
                  </a:ext>
                </a:extLst>
              </p:cNvPr>
              <p:cNvSpPr/>
              <p:nvPr/>
            </p:nvSpPr>
            <p:spPr>
              <a:xfrm>
                <a:off x="5646896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0" name="Forma libre: forma 129">
                <a:extLst>
                  <a:ext uri="{FF2B5EF4-FFF2-40B4-BE49-F238E27FC236}">
                    <a16:creationId xmlns:a16="http://schemas.microsoft.com/office/drawing/2014/main" id="{EF2347CF-BD0B-44CD-AF51-4624B66ED6C1}"/>
                  </a:ext>
                </a:extLst>
              </p:cNvPr>
              <p:cNvSpPr/>
              <p:nvPr/>
            </p:nvSpPr>
            <p:spPr>
              <a:xfrm>
                <a:off x="5734621" y="3079908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814 w 79819"/>
                  <a:gd name="connsiteY15" fmla="*/ 19622 h 117633"/>
                  <a:gd name="connsiteX16" fmla="*/ 27622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4" y="19622"/>
                    </a:cubicBezTo>
                    <a:cubicBezTo>
                      <a:pt x="34290" y="19622"/>
                      <a:pt x="30099" y="22670"/>
                      <a:pt x="27622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1" name="Forma libre: forma 130">
                <a:extLst>
                  <a:ext uri="{FF2B5EF4-FFF2-40B4-BE49-F238E27FC236}">
                    <a16:creationId xmlns:a16="http://schemas.microsoft.com/office/drawing/2014/main" id="{247C63B0-7984-4A29-842A-F556C27F8198}"/>
                  </a:ext>
                </a:extLst>
              </p:cNvPr>
              <p:cNvSpPr/>
              <p:nvPr/>
            </p:nvSpPr>
            <p:spPr>
              <a:xfrm>
                <a:off x="5829490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2" name="Forma libre: forma 131">
                <a:extLst>
                  <a:ext uri="{FF2B5EF4-FFF2-40B4-BE49-F238E27FC236}">
                    <a16:creationId xmlns:a16="http://schemas.microsoft.com/office/drawing/2014/main" id="{54A69501-8A2E-42DB-8D70-DD59E24E7B64}"/>
                  </a:ext>
                </a:extLst>
              </p:cNvPr>
              <p:cNvSpPr/>
              <p:nvPr/>
            </p:nvSpPr>
            <p:spPr>
              <a:xfrm>
                <a:off x="5917215" y="3079908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2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3" name="Forma libre: forma 132">
                <a:extLst>
                  <a:ext uri="{FF2B5EF4-FFF2-40B4-BE49-F238E27FC236}">
                    <a16:creationId xmlns:a16="http://schemas.microsoft.com/office/drawing/2014/main" id="{54DC9FDD-DF6A-4E20-98D5-6B7FD6BFE26A}"/>
                  </a:ext>
                </a:extLst>
              </p:cNvPr>
              <p:cNvSpPr/>
              <p:nvPr/>
            </p:nvSpPr>
            <p:spPr>
              <a:xfrm>
                <a:off x="6012179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4" name="Forma libre: forma 133">
                <a:extLst>
                  <a:ext uri="{FF2B5EF4-FFF2-40B4-BE49-F238E27FC236}">
                    <a16:creationId xmlns:a16="http://schemas.microsoft.com/office/drawing/2014/main" id="{01F8E6B5-D6CE-4CCD-A7DC-CFEDE9B89465}"/>
                  </a:ext>
                </a:extLst>
              </p:cNvPr>
              <p:cNvSpPr/>
              <p:nvPr/>
            </p:nvSpPr>
            <p:spPr>
              <a:xfrm>
                <a:off x="6099810" y="3079908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2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5" name="Forma libre: forma 134">
                <a:extLst>
                  <a:ext uri="{FF2B5EF4-FFF2-40B4-BE49-F238E27FC236}">
                    <a16:creationId xmlns:a16="http://schemas.microsoft.com/office/drawing/2014/main" id="{D761BD01-3856-40D5-A276-5F85D0980A31}"/>
                  </a:ext>
                </a:extLst>
              </p:cNvPr>
              <p:cNvSpPr/>
              <p:nvPr/>
            </p:nvSpPr>
            <p:spPr>
              <a:xfrm>
                <a:off x="6194774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6" name="Forma libre: forma 135">
                <a:extLst>
                  <a:ext uri="{FF2B5EF4-FFF2-40B4-BE49-F238E27FC236}">
                    <a16:creationId xmlns:a16="http://schemas.microsoft.com/office/drawing/2014/main" id="{F8C12782-6855-42F7-8F1E-A7D055023B6C}"/>
                  </a:ext>
                </a:extLst>
              </p:cNvPr>
              <p:cNvSpPr/>
              <p:nvPr/>
            </p:nvSpPr>
            <p:spPr>
              <a:xfrm>
                <a:off x="6282499" y="3079908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2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7" name="Forma libre: forma 136">
                <a:extLst>
                  <a:ext uri="{FF2B5EF4-FFF2-40B4-BE49-F238E27FC236}">
                    <a16:creationId xmlns:a16="http://schemas.microsoft.com/office/drawing/2014/main" id="{14DED86B-8F2F-47F8-9339-10963DE58B5B}"/>
                  </a:ext>
                </a:extLst>
              </p:cNvPr>
              <p:cNvSpPr/>
              <p:nvPr/>
            </p:nvSpPr>
            <p:spPr>
              <a:xfrm>
                <a:off x="6377368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8" name="Forma libre: forma 137">
                <a:extLst>
                  <a:ext uri="{FF2B5EF4-FFF2-40B4-BE49-F238E27FC236}">
                    <a16:creationId xmlns:a16="http://schemas.microsoft.com/office/drawing/2014/main" id="{A6ADF513-0454-4D5C-B5D9-2BD93D23516B}"/>
                  </a:ext>
                </a:extLst>
              </p:cNvPr>
              <p:cNvSpPr/>
              <p:nvPr/>
            </p:nvSpPr>
            <p:spPr>
              <a:xfrm>
                <a:off x="6465093" y="3079908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2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9" name="Forma libre: forma 138">
                <a:extLst>
                  <a:ext uri="{FF2B5EF4-FFF2-40B4-BE49-F238E27FC236}">
                    <a16:creationId xmlns:a16="http://schemas.microsoft.com/office/drawing/2014/main" id="{636B18D6-BA7B-4E18-87EE-B75B1022EB0C}"/>
                  </a:ext>
                </a:extLst>
              </p:cNvPr>
              <p:cNvSpPr/>
              <p:nvPr/>
            </p:nvSpPr>
            <p:spPr>
              <a:xfrm>
                <a:off x="6560058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0" name="Forma libre: forma 139">
                <a:extLst>
                  <a:ext uri="{FF2B5EF4-FFF2-40B4-BE49-F238E27FC236}">
                    <a16:creationId xmlns:a16="http://schemas.microsoft.com/office/drawing/2014/main" id="{E23B99B9-8740-4A10-81C1-92835CD969C3}"/>
                  </a:ext>
                </a:extLst>
              </p:cNvPr>
              <p:cNvSpPr/>
              <p:nvPr/>
            </p:nvSpPr>
            <p:spPr>
              <a:xfrm>
                <a:off x="6647687" y="3079908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2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1" name="Forma libre: forma 140">
                <a:extLst>
                  <a:ext uri="{FF2B5EF4-FFF2-40B4-BE49-F238E27FC236}">
                    <a16:creationId xmlns:a16="http://schemas.microsoft.com/office/drawing/2014/main" id="{EB8D9C01-22F1-47EF-91E6-766B4918409B}"/>
                  </a:ext>
                </a:extLst>
              </p:cNvPr>
              <p:cNvSpPr/>
              <p:nvPr/>
            </p:nvSpPr>
            <p:spPr>
              <a:xfrm>
                <a:off x="6742652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2" name="Forma libre: forma 141">
                <a:extLst>
                  <a:ext uri="{FF2B5EF4-FFF2-40B4-BE49-F238E27FC236}">
                    <a16:creationId xmlns:a16="http://schemas.microsoft.com/office/drawing/2014/main" id="{449180C8-B722-4D4C-A76F-A6D09077BBEC}"/>
                  </a:ext>
                </a:extLst>
              </p:cNvPr>
              <p:cNvSpPr/>
              <p:nvPr/>
            </p:nvSpPr>
            <p:spPr>
              <a:xfrm>
                <a:off x="6830377" y="3079908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5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2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5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339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84" name="Gráfico 119">
              <a:extLst>
                <a:ext uri="{FF2B5EF4-FFF2-40B4-BE49-F238E27FC236}">
                  <a16:creationId xmlns:a16="http://schemas.microsoft.com/office/drawing/2014/main" id="{F198F51C-845B-4F05-8B15-0147744D59B9}"/>
                </a:ext>
              </a:extLst>
            </p:cNvPr>
            <p:cNvGrpSpPr/>
            <p:nvPr/>
          </p:nvGrpSpPr>
          <p:grpSpPr>
            <a:xfrm>
              <a:off x="5281612" y="3410235"/>
              <a:ext cx="1628584" cy="117633"/>
              <a:chOff x="5281612" y="3410235"/>
              <a:chExt cx="1628584" cy="117633"/>
            </a:xfrm>
            <a:solidFill>
              <a:srgbClr val="6774FF"/>
            </a:solidFill>
          </p:grpSpPr>
          <p:sp>
            <p:nvSpPr>
              <p:cNvPr id="107" name="Forma libre: forma 106">
                <a:extLst>
                  <a:ext uri="{FF2B5EF4-FFF2-40B4-BE49-F238E27FC236}">
                    <a16:creationId xmlns:a16="http://schemas.microsoft.com/office/drawing/2014/main" id="{5E57C3C3-B9CA-4A40-BD73-83AAB17053A3}"/>
                  </a:ext>
                </a:extLst>
              </p:cNvPr>
              <p:cNvSpPr/>
              <p:nvPr/>
            </p:nvSpPr>
            <p:spPr>
              <a:xfrm>
                <a:off x="5281612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8" name="Forma libre: forma 107">
                <a:extLst>
                  <a:ext uri="{FF2B5EF4-FFF2-40B4-BE49-F238E27FC236}">
                    <a16:creationId xmlns:a16="http://schemas.microsoft.com/office/drawing/2014/main" id="{57253003-7A28-4C4A-8C95-2FF3891EA41A}"/>
                  </a:ext>
                </a:extLst>
              </p:cNvPr>
              <p:cNvSpPr/>
              <p:nvPr/>
            </p:nvSpPr>
            <p:spPr>
              <a:xfrm>
                <a:off x="5369337" y="3410235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5" y="19621"/>
                    </a:cubicBezTo>
                    <a:cubicBezTo>
                      <a:pt x="34290" y="19621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9" name="Forma libre: forma 108">
                <a:extLst>
                  <a:ext uri="{FF2B5EF4-FFF2-40B4-BE49-F238E27FC236}">
                    <a16:creationId xmlns:a16="http://schemas.microsoft.com/office/drawing/2014/main" id="{FD31E631-2C9F-42A9-8E92-6610DAF40DFE}"/>
                  </a:ext>
                </a:extLst>
              </p:cNvPr>
              <p:cNvSpPr/>
              <p:nvPr/>
            </p:nvSpPr>
            <p:spPr>
              <a:xfrm>
                <a:off x="5464302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0" name="Forma libre: forma 109">
                <a:extLst>
                  <a:ext uri="{FF2B5EF4-FFF2-40B4-BE49-F238E27FC236}">
                    <a16:creationId xmlns:a16="http://schemas.microsoft.com/office/drawing/2014/main" id="{0AE2FD63-E1F4-4358-ABF0-12DBDDC5ED5B}"/>
                  </a:ext>
                </a:extLst>
              </p:cNvPr>
              <p:cNvSpPr/>
              <p:nvPr/>
            </p:nvSpPr>
            <p:spPr>
              <a:xfrm>
                <a:off x="5551932" y="3410235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099" y="19621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1" name="Forma libre: forma 110">
                <a:extLst>
                  <a:ext uri="{FF2B5EF4-FFF2-40B4-BE49-F238E27FC236}">
                    <a16:creationId xmlns:a16="http://schemas.microsoft.com/office/drawing/2014/main" id="{01438B44-CFF6-4365-92BF-2D9EB03790AB}"/>
                  </a:ext>
                </a:extLst>
              </p:cNvPr>
              <p:cNvSpPr/>
              <p:nvPr/>
            </p:nvSpPr>
            <p:spPr>
              <a:xfrm>
                <a:off x="5646896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2" name="Forma libre: forma 111">
                <a:extLst>
                  <a:ext uri="{FF2B5EF4-FFF2-40B4-BE49-F238E27FC236}">
                    <a16:creationId xmlns:a16="http://schemas.microsoft.com/office/drawing/2014/main" id="{F9096192-6886-4941-AA80-D7A15D9D58B9}"/>
                  </a:ext>
                </a:extLst>
              </p:cNvPr>
              <p:cNvSpPr/>
              <p:nvPr/>
            </p:nvSpPr>
            <p:spPr>
              <a:xfrm>
                <a:off x="5734621" y="3410235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814 w 79819"/>
                  <a:gd name="connsiteY15" fmla="*/ 19621 h 117633"/>
                  <a:gd name="connsiteX16" fmla="*/ 27622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4" y="19621"/>
                    </a:cubicBezTo>
                    <a:cubicBezTo>
                      <a:pt x="34290" y="19621"/>
                      <a:pt x="30099" y="22670"/>
                      <a:pt x="27622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3" name="Forma libre: forma 112">
                <a:extLst>
                  <a:ext uri="{FF2B5EF4-FFF2-40B4-BE49-F238E27FC236}">
                    <a16:creationId xmlns:a16="http://schemas.microsoft.com/office/drawing/2014/main" id="{8A9501C6-3364-47C2-B1A4-3D03AD06DD03}"/>
                  </a:ext>
                </a:extLst>
              </p:cNvPr>
              <p:cNvSpPr/>
              <p:nvPr/>
            </p:nvSpPr>
            <p:spPr>
              <a:xfrm>
                <a:off x="5829490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4" name="Forma libre: forma 113">
                <a:extLst>
                  <a:ext uri="{FF2B5EF4-FFF2-40B4-BE49-F238E27FC236}">
                    <a16:creationId xmlns:a16="http://schemas.microsoft.com/office/drawing/2014/main" id="{3F567DF6-25FD-43E1-B911-FC8D6AC19529}"/>
                  </a:ext>
                </a:extLst>
              </p:cNvPr>
              <p:cNvSpPr/>
              <p:nvPr/>
            </p:nvSpPr>
            <p:spPr>
              <a:xfrm>
                <a:off x="5917215" y="3410235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099" y="19621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5" name="Forma libre: forma 114">
                <a:extLst>
                  <a:ext uri="{FF2B5EF4-FFF2-40B4-BE49-F238E27FC236}">
                    <a16:creationId xmlns:a16="http://schemas.microsoft.com/office/drawing/2014/main" id="{41B0BDD8-D09B-4255-868D-042E9A39C505}"/>
                  </a:ext>
                </a:extLst>
              </p:cNvPr>
              <p:cNvSpPr/>
              <p:nvPr/>
            </p:nvSpPr>
            <p:spPr>
              <a:xfrm>
                <a:off x="6012179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6" name="Forma libre: forma 115">
                <a:extLst>
                  <a:ext uri="{FF2B5EF4-FFF2-40B4-BE49-F238E27FC236}">
                    <a16:creationId xmlns:a16="http://schemas.microsoft.com/office/drawing/2014/main" id="{1FFECB66-5818-4E07-AB0F-52380BE5E17C}"/>
                  </a:ext>
                </a:extLst>
              </p:cNvPr>
              <p:cNvSpPr/>
              <p:nvPr/>
            </p:nvSpPr>
            <p:spPr>
              <a:xfrm>
                <a:off x="6099810" y="3410235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100" y="19621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7" name="Forma libre: forma 116">
                <a:extLst>
                  <a:ext uri="{FF2B5EF4-FFF2-40B4-BE49-F238E27FC236}">
                    <a16:creationId xmlns:a16="http://schemas.microsoft.com/office/drawing/2014/main" id="{29DF93F1-EE97-421A-B9AD-70F104617811}"/>
                  </a:ext>
                </a:extLst>
              </p:cNvPr>
              <p:cNvSpPr/>
              <p:nvPr/>
            </p:nvSpPr>
            <p:spPr>
              <a:xfrm>
                <a:off x="6194774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8" name="Forma libre: forma 117">
                <a:extLst>
                  <a:ext uri="{FF2B5EF4-FFF2-40B4-BE49-F238E27FC236}">
                    <a16:creationId xmlns:a16="http://schemas.microsoft.com/office/drawing/2014/main" id="{D719FF05-CABB-430D-AFB9-3130AA8D3EF4}"/>
                  </a:ext>
                </a:extLst>
              </p:cNvPr>
              <p:cNvSpPr/>
              <p:nvPr/>
            </p:nvSpPr>
            <p:spPr>
              <a:xfrm>
                <a:off x="6282499" y="3410235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5" y="19621"/>
                    </a:cubicBezTo>
                    <a:cubicBezTo>
                      <a:pt x="34290" y="19621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9" name="Forma libre: forma 118">
                <a:extLst>
                  <a:ext uri="{FF2B5EF4-FFF2-40B4-BE49-F238E27FC236}">
                    <a16:creationId xmlns:a16="http://schemas.microsoft.com/office/drawing/2014/main" id="{CE3789C8-EBDE-4B58-A192-2547C1D1AC75}"/>
                  </a:ext>
                </a:extLst>
              </p:cNvPr>
              <p:cNvSpPr/>
              <p:nvPr/>
            </p:nvSpPr>
            <p:spPr>
              <a:xfrm>
                <a:off x="6377368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0" name="Forma libre: forma 119">
                <a:extLst>
                  <a:ext uri="{FF2B5EF4-FFF2-40B4-BE49-F238E27FC236}">
                    <a16:creationId xmlns:a16="http://schemas.microsoft.com/office/drawing/2014/main" id="{52369A3D-64EF-46A2-9D02-3FBCB18BDBB7}"/>
                  </a:ext>
                </a:extLst>
              </p:cNvPr>
              <p:cNvSpPr/>
              <p:nvPr/>
            </p:nvSpPr>
            <p:spPr>
              <a:xfrm>
                <a:off x="6465093" y="3410235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100" y="19621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1" name="Forma libre: forma 120">
                <a:extLst>
                  <a:ext uri="{FF2B5EF4-FFF2-40B4-BE49-F238E27FC236}">
                    <a16:creationId xmlns:a16="http://schemas.microsoft.com/office/drawing/2014/main" id="{1D0F97F5-86E9-48F3-8DB0-628CA265ADCB}"/>
                  </a:ext>
                </a:extLst>
              </p:cNvPr>
              <p:cNvSpPr/>
              <p:nvPr/>
            </p:nvSpPr>
            <p:spPr>
              <a:xfrm>
                <a:off x="6560058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2" name="Forma libre: forma 121">
                <a:extLst>
                  <a:ext uri="{FF2B5EF4-FFF2-40B4-BE49-F238E27FC236}">
                    <a16:creationId xmlns:a16="http://schemas.microsoft.com/office/drawing/2014/main" id="{A097F908-DD12-42AB-A88B-0F68617E217B}"/>
                  </a:ext>
                </a:extLst>
              </p:cNvPr>
              <p:cNvSpPr/>
              <p:nvPr/>
            </p:nvSpPr>
            <p:spPr>
              <a:xfrm>
                <a:off x="6647687" y="3410235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5" y="19621"/>
                    </a:cubicBezTo>
                    <a:cubicBezTo>
                      <a:pt x="34290" y="19621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3" name="Forma libre: forma 122">
                <a:extLst>
                  <a:ext uri="{FF2B5EF4-FFF2-40B4-BE49-F238E27FC236}">
                    <a16:creationId xmlns:a16="http://schemas.microsoft.com/office/drawing/2014/main" id="{7B03D05C-D7CE-4772-A025-9E808F2C44FC}"/>
                  </a:ext>
                </a:extLst>
              </p:cNvPr>
              <p:cNvSpPr/>
              <p:nvPr/>
            </p:nvSpPr>
            <p:spPr>
              <a:xfrm>
                <a:off x="6742652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4" name="Forma libre: forma 123">
                <a:extLst>
                  <a:ext uri="{FF2B5EF4-FFF2-40B4-BE49-F238E27FC236}">
                    <a16:creationId xmlns:a16="http://schemas.microsoft.com/office/drawing/2014/main" id="{311C6BF2-DAB4-4BA9-ABA6-16D78F682F29}"/>
                  </a:ext>
                </a:extLst>
              </p:cNvPr>
              <p:cNvSpPr/>
              <p:nvPr/>
            </p:nvSpPr>
            <p:spPr>
              <a:xfrm>
                <a:off x="6830377" y="3410235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5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5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339" y="22670"/>
                      <a:pt x="45339" y="19621"/>
                      <a:pt x="39719" y="19621"/>
                    </a:cubicBezTo>
                    <a:cubicBezTo>
                      <a:pt x="34099" y="19621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85" name="Gráfico 119">
              <a:extLst>
                <a:ext uri="{FF2B5EF4-FFF2-40B4-BE49-F238E27FC236}">
                  <a16:creationId xmlns:a16="http://schemas.microsoft.com/office/drawing/2014/main" id="{B14B3323-4275-4182-8B41-B098516261AD}"/>
                </a:ext>
              </a:extLst>
            </p:cNvPr>
            <p:cNvGrpSpPr/>
            <p:nvPr/>
          </p:nvGrpSpPr>
          <p:grpSpPr>
            <a:xfrm>
              <a:off x="5277992" y="3250786"/>
              <a:ext cx="1612677" cy="117633"/>
              <a:chOff x="5277992" y="3250786"/>
              <a:chExt cx="1612677" cy="117633"/>
            </a:xfrm>
            <a:solidFill>
              <a:srgbClr val="6774FF"/>
            </a:solidFill>
          </p:grpSpPr>
          <p:sp>
            <p:nvSpPr>
              <p:cNvPr id="89" name="Forma libre: forma 88">
                <a:extLst>
                  <a:ext uri="{FF2B5EF4-FFF2-40B4-BE49-F238E27FC236}">
                    <a16:creationId xmlns:a16="http://schemas.microsoft.com/office/drawing/2014/main" id="{812A9914-1685-4E29-9EF3-ED1F39F9C342}"/>
                  </a:ext>
                </a:extLst>
              </p:cNvPr>
              <p:cNvSpPr/>
              <p:nvPr/>
            </p:nvSpPr>
            <p:spPr>
              <a:xfrm>
                <a:off x="5277992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4 w 79819"/>
                  <a:gd name="connsiteY11" fmla="*/ 98203 h 117633"/>
                  <a:gd name="connsiteX12" fmla="*/ 52007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0" name="Forma libre: forma 89">
                <a:extLst>
                  <a:ext uri="{FF2B5EF4-FFF2-40B4-BE49-F238E27FC236}">
                    <a16:creationId xmlns:a16="http://schemas.microsoft.com/office/drawing/2014/main" id="{C0B245D7-766A-40DC-81F3-7EE0D0E7354F}"/>
                  </a:ext>
                </a:extLst>
              </p:cNvPr>
              <p:cNvSpPr/>
              <p:nvPr/>
            </p:nvSpPr>
            <p:spPr>
              <a:xfrm>
                <a:off x="5372957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6 w 56673"/>
                  <a:gd name="connsiteY1" fmla="*/ 114205 h 114204"/>
                  <a:gd name="connsiteX2" fmla="*/ 32576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0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6" y="114205"/>
                    </a:lnTo>
                    <a:lnTo>
                      <a:pt x="32576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0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1" name="Forma libre: forma 90">
                <a:extLst>
                  <a:ext uri="{FF2B5EF4-FFF2-40B4-BE49-F238E27FC236}">
                    <a16:creationId xmlns:a16="http://schemas.microsoft.com/office/drawing/2014/main" id="{5AEF9AAB-AE82-425C-AA49-E7421BB48DCD}"/>
                  </a:ext>
                </a:extLst>
              </p:cNvPr>
              <p:cNvSpPr/>
              <p:nvPr/>
            </p:nvSpPr>
            <p:spPr>
              <a:xfrm>
                <a:off x="5460682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2" name="Forma libre: forma 91">
                <a:extLst>
                  <a:ext uri="{FF2B5EF4-FFF2-40B4-BE49-F238E27FC236}">
                    <a16:creationId xmlns:a16="http://schemas.microsoft.com/office/drawing/2014/main" id="{34E8A1F0-E028-4D87-BB3E-7BC9ACFC5D1E}"/>
                  </a:ext>
                </a:extLst>
              </p:cNvPr>
              <p:cNvSpPr/>
              <p:nvPr/>
            </p:nvSpPr>
            <p:spPr>
              <a:xfrm>
                <a:off x="5555551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6 w 56673"/>
                  <a:gd name="connsiteY1" fmla="*/ 114205 h 114204"/>
                  <a:gd name="connsiteX2" fmla="*/ 32576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6" y="114205"/>
                    </a:lnTo>
                    <a:lnTo>
                      <a:pt x="32576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7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3" name="Forma libre: forma 92">
                <a:extLst>
                  <a:ext uri="{FF2B5EF4-FFF2-40B4-BE49-F238E27FC236}">
                    <a16:creationId xmlns:a16="http://schemas.microsoft.com/office/drawing/2014/main" id="{1AF9F3B2-ED2E-4FAB-A71F-5E5A8AF85E40}"/>
                  </a:ext>
                </a:extLst>
              </p:cNvPr>
              <p:cNvSpPr/>
              <p:nvPr/>
            </p:nvSpPr>
            <p:spPr>
              <a:xfrm>
                <a:off x="5643276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1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099" y="19621"/>
                      <a:pt x="30004" y="22669"/>
                      <a:pt x="27527" y="28765"/>
                    </a:cubicBezTo>
                    <a:cubicBezTo>
                      <a:pt x="25051" y="34861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4" name="Forma libre: forma 93">
                <a:extLst>
                  <a:ext uri="{FF2B5EF4-FFF2-40B4-BE49-F238E27FC236}">
                    <a16:creationId xmlns:a16="http://schemas.microsoft.com/office/drawing/2014/main" id="{8E321991-2075-4238-9A96-49CAF7C7B0E9}"/>
                  </a:ext>
                </a:extLst>
              </p:cNvPr>
              <p:cNvSpPr/>
              <p:nvPr/>
            </p:nvSpPr>
            <p:spPr>
              <a:xfrm>
                <a:off x="5738240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6 w 56673"/>
                  <a:gd name="connsiteY1" fmla="*/ 114205 h 114204"/>
                  <a:gd name="connsiteX2" fmla="*/ 32576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8 w 56673"/>
                  <a:gd name="connsiteY9" fmla="*/ 0 h 114204"/>
                  <a:gd name="connsiteX10" fmla="*/ 56578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6" y="114205"/>
                    </a:lnTo>
                    <a:lnTo>
                      <a:pt x="32576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7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5" name="Forma libre: forma 94">
                <a:extLst>
                  <a:ext uri="{FF2B5EF4-FFF2-40B4-BE49-F238E27FC236}">
                    <a16:creationId xmlns:a16="http://schemas.microsoft.com/office/drawing/2014/main" id="{58785ACD-46FE-49EF-89D8-5C4DC320487D}"/>
                  </a:ext>
                </a:extLst>
              </p:cNvPr>
              <p:cNvSpPr/>
              <p:nvPr/>
            </p:nvSpPr>
            <p:spPr>
              <a:xfrm>
                <a:off x="5825870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1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6" name="Forma libre: forma 95">
                <a:extLst>
                  <a:ext uri="{FF2B5EF4-FFF2-40B4-BE49-F238E27FC236}">
                    <a16:creationId xmlns:a16="http://schemas.microsoft.com/office/drawing/2014/main" id="{8F9DB3C5-F37C-494C-BD30-984946675F71}"/>
                  </a:ext>
                </a:extLst>
              </p:cNvPr>
              <p:cNvSpPr/>
              <p:nvPr/>
            </p:nvSpPr>
            <p:spPr>
              <a:xfrm>
                <a:off x="5920835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7" name="Forma libre: forma 96">
                <a:extLst>
                  <a:ext uri="{FF2B5EF4-FFF2-40B4-BE49-F238E27FC236}">
                    <a16:creationId xmlns:a16="http://schemas.microsoft.com/office/drawing/2014/main" id="{8C6A57C3-813C-4AD5-83F6-79FC8AB2581E}"/>
                  </a:ext>
                </a:extLst>
              </p:cNvPr>
              <p:cNvSpPr/>
              <p:nvPr/>
            </p:nvSpPr>
            <p:spPr>
              <a:xfrm>
                <a:off x="6008560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1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815" y="19621"/>
                    </a:cubicBezTo>
                    <a:cubicBezTo>
                      <a:pt x="34290" y="19621"/>
                      <a:pt x="30099" y="22669"/>
                      <a:pt x="27623" y="28765"/>
                    </a:cubicBezTo>
                    <a:cubicBezTo>
                      <a:pt x="25146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8" name="Forma libre: forma 97">
                <a:extLst>
                  <a:ext uri="{FF2B5EF4-FFF2-40B4-BE49-F238E27FC236}">
                    <a16:creationId xmlns:a16="http://schemas.microsoft.com/office/drawing/2014/main" id="{3CDB3E87-ED13-4EBA-905B-5C985319334E}"/>
                  </a:ext>
                </a:extLst>
              </p:cNvPr>
              <p:cNvSpPr/>
              <p:nvPr/>
            </p:nvSpPr>
            <p:spPr>
              <a:xfrm>
                <a:off x="6103429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9" name="Forma libre: forma 98">
                <a:extLst>
                  <a:ext uri="{FF2B5EF4-FFF2-40B4-BE49-F238E27FC236}">
                    <a16:creationId xmlns:a16="http://schemas.microsoft.com/office/drawing/2014/main" id="{D58BA9BA-1447-4AFC-807A-2F01D8C4B5E4}"/>
                  </a:ext>
                </a:extLst>
              </p:cNvPr>
              <p:cNvSpPr/>
              <p:nvPr/>
            </p:nvSpPr>
            <p:spPr>
              <a:xfrm>
                <a:off x="6191154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813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0" name="Forma libre: forma 99">
                <a:extLst>
                  <a:ext uri="{FF2B5EF4-FFF2-40B4-BE49-F238E27FC236}">
                    <a16:creationId xmlns:a16="http://schemas.microsoft.com/office/drawing/2014/main" id="{6B4F27BC-3C24-4025-A01A-215AE53CA3D9}"/>
                  </a:ext>
                </a:extLst>
              </p:cNvPr>
              <p:cNvSpPr/>
              <p:nvPr/>
            </p:nvSpPr>
            <p:spPr>
              <a:xfrm>
                <a:off x="6286118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1" name="Forma libre: forma 100">
                <a:extLst>
                  <a:ext uri="{FF2B5EF4-FFF2-40B4-BE49-F238E27FC236}">
                    <a16:creationId xmlns:a16="http://schemas.microsoft.com/office/drawing/2014/main" id="{A733CD63-D8EA-4800-A838-AA37EAC897CB}"/>
                  </a:ext>
                </a:extLst>
              </p:cNvPr>
              <p:cNvSpPr/>
              <p:nvPr/>
            </p:nvSpPr>
            <p:spPr>
              <a:xfrm>
                <a:off x="6373749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4 w 79914"/>
                  <a:gd name="connsiteY15" fmla="*/ 19621 h 117633"/>
                  <a:gd name="connsiteX16" fmla="*/ 27622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814" y="19621"/>
                    </a:cubicBezTo>
                    <a:cubicBezTo>
                      <a:pt x="34290" y="19621"/>
                      <a:pt x="30099" y="22669"/>
                      <a:pt x="27622" y="28765"/>
                    </a:cubicBezTo>
                    <a:cubicBezTo>
                      <a:pt x="25146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2" name="Forma libre: forma 101">
                <a:extLst>
                  <a:ext uri="{FF2B5EF4-FFF2-40B4-BE49-F238E27FC236}">
                    <a16:creationId xmlns:a16="http://schemas.microsoft.com/office/drawing/2014/main" id="{37E59D61-5D36-4106-B67D-1E43564B3E29}"/>
                  </a:ext>
                </a:extLst>
              </p:cNvPr>
              <p:cNvSpPr/>
              <p:nvPr/>
            </p:nvSpPr>
            <p:spPr>
              <a:xfrm>
                <a:off x="6468713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3" name="Forma libre: forma 102">
                <a:extLst>
                  <a:ext uri="{FF2B5EF4-FFF2-40B4-BE49-F238E27FC236}">
                    <a16:creationId xmlns:a16="http://schemas.microsoft.com/office/drawing/2014/main" id="{27A47D1F-7978-4D30-8D9B-98466A1F5530}"/>
                  </a:ext>
                </a:extLst>
              </p:cNvPr>
              <p:cNvSpPr/>
              <p:nvPr/>
            </p:nvSpPr>
            <p:spPr>
              <a:xfrm>
                <a:off x="6556438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6" y="14383"/>
                    </a:cubicBezTo>
                    <a:cubicBezTo>
                      <a:pt x="16192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4" name="Forma libre: forma 103">
                <a:extLst>
                  <a:ext uri="{FF2B5EF4-FFF2-40B4-BE49-F238E27FC236}">
                    <a16:creationId xmlns:a16="http://schemas.microsoft.com/office/drawing/2014/main" id="{A93BE612-FDE4-4D4B-84B6-07A6AA92875C}"/>
                  </a:ext>
                </a:extLst>
              </p:cNvPr>
              <p:cNvSpPr/>
              <p:nvPr/>
            </p:nvSpPr>
            <p:spPr>
              <a:xfrm>
                <a:off x="6651307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5" name="Forma libre: forma 104">
                <a:extLst>
                  <a:ext uri="{FF2B5EF4-FFF2-40B4-BE49-F238E27FC236}">
                    <a16:creationId xmlns:a16="http://schemas.microsoft.com/office/drawing/2014/main" id="{79B70196-54DF-43F1-8081-CEEDFC2ED8C9}"/>
                  </a:ext>
                </a:extLst>
              </p:cNvPr>
              <p:cNvSpPr/>
              <p:nvPr/>
            </p:nvSpPr>
            <p:spPr>
              <a:xfrm>
                <a:off x="6739032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6" name="Forma libre: forma 105">
                <a:extLst>
                  <a:ext uri="{FF2B5EF4-FFF2-40B4-BE49-F238E27FC236}">
                    <a16:creationId xmlns:a16="http://schemas.microsoft.com/office/drawing/2014/main" id="{B954B155-1EDA-4AAB-9561-70E138B8E91E}"/>
                  </a:ext>
                </a:extLst>
              </p:cNvPr>
              <p:cNvSpPr/>
              <p:nvPr/>
            </p:nvSpPr>
            <p:spPr>
              <a:xfrm>
                <a:off x="6833996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86" name="Forma libre: forma 85">
              <a:extLst>
                <a:ext uri="{FF2B5EF4-FFF2-40B4-BE49-F238E27FC236}">
                  <a16:creationId xmlns:a16="http://schemas.microsoft.com/office/drawing/2014/main" id="{9782508D-A06E-46AE-AC73-70CB46130CBC}"/>
                </a:ext>
              </a:extLst>
            </p:cNvPr>
            <p:cNvSpPr/>
            <p:nvPr/>
          </p:nvSpPr>
          <p:spPr>
            <a:xfrm>
              <a:off x="6620255" y="4158709"/>
              <a:ext cx="192500" cy="95059"/>
            </a:xfrm>
            <a:custGeom>
              <a:avLst/>
              <a:gdLst>
                <a:gd name="connsiteX0" fmla="*/ 101822 w 192500"/>
                <a:gd name="connsiteY0" fmla="*/ 0 h 95059"/>
                <a:gd name="connsiteX1" fmla="*/ 90773 w 192500"/>
                <a:gd name="connsiteY1" fmla="*/ 0 h 95059"/>
                <a:gd name="connsiteX2" fmla="*/ 0 w 192500"/>
                <a:gd name="connsiteY2" fmla="*/ 90773 h 95059"/>
                <a:gd name="connsiteX3" fmla="*/ 0 w 192500"/>
                <a:gd name="connsiteY3" fmla="*/ 95059 h 95059"/>
                <a:gd name="connsiteX4" fmla="*/ 192500 w 192500"/>
                <a:gd name="connsiteY4" fmla="*/ 95059 h 95059"/>
                <a:gd name="connsiteX5" fmla="*/ 192500 w 192500"/>
                <a:gd name="connsiteY5" fmla="*/ 90773 h 95059"/>
                <a:gd name="connsiteX6" fmla="*/ 101727 w 192500"/>
                <a:gd name="connsiteY6" fmla="*/ 0 h 95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500" h="95059">
                  <a:moveTo>
                    <a:pt x="101822" y="0"/>
                  </a:moveTo>
                  <a:lnTo>
                    <a:pt x="90773" y="0"/>
                  </a:lnTo>
                  <a:cubicBezTo>
                    <a:pt x="40672" y="0"/>
                    <a:pt x="0" y="40576"/>
                    <a:pt x="0" y="90773"/>
                  </a:cubicBezTo>
                  <a:lnTo>
                    <a:pt x="0" y="95059"/>
                  </a:lnTo>
                  <a:lnTo>
                    <a:pt x="192500" y="95059"/>
                  </a:lnTo>
                  <a:lnTo>
                    <a:pt x="192500" y="90773"/>
                  </a:lnTo>
                  <a:cubicBezTo>
                    <a:pt x="192500" y="40672"/>
                    <a:pt x="151924" y="0"/>
                    <a:pt x="101727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7" name="Forma libre: forma 86">
              <a:extLst>
                <a:ext uri="{FF2B5EF4-FFF2-40B4-BE49-F238E27FC236}">
                  <a16:creationId xmlns:a16="http://schemas.microsoft.com/office/drawing/2014/main" id="{EB87B306-4FEA-4DE9-90F7-22898607D630}"/>
                </a:ext>
              </a:extLst>
            </p:cNvPr>
            <p:cNvSpPr/>
            <p:nvPr/>
          </p:nvSpPr>
          <p:spPr>
            <a:xfrm>
              <a:off x="5153025" y="2605087"/>
              <a:ext cx="1194339" cy="1073943"/>
            </a:xfrm>
            <a:custGeom>
              <a:avLst/>
              <a:gdLst>
                <a:gd name="connsiteX0" fmla="*/ 760571 w 1194339"/>
                <a:gd name="connsiteY0" fmla="*/ 0 h 1073943"/>
                <a:gd name="connsiteX1" fmla="*/ 0 w 1194339"/>
                <a:gd name="connsiteY1" fmla="*/ 760571 h 1073943"/>
                <a:gd name="connsiteX2" fmla="*/ 0 w 1194339"/>
                <a:gd name="connsiteY2" fmla="*/ 1073944 h 1073943"/>
                <a:gd name="connsiteX3" fmla="*/ 120396 w 1194339"/>
                <a:gd name="connsiteY3" fmla="*/ 1073944 h 1073943"/>
                <a:gd name="connsiteX4" fmla="*/ 1194340 w 1194339"/>
                <a:gd name="connsiteY4" fmla="*/ 0 h 1073943"/>
                <a:gd name="connsiteX5" fmla="*/ 760571 w 1194339"/>
                <a:gd name="connsiteY5" fmla="*/ 0 h 1073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4339" h="1073943">
                  <a:moveTo>
                    <a:pt x="760571" y="0"/>
                  </a:moveTo>
                  <a:lnTo>
                    <a:pt x="0" y="760571"/>
                  </a:lnTo>
                  <a:lnTo>
                    <a:pt x="0" y="1073944"/>
                  </a:lnTo>
                  <a:lnTo>
                    <a:pt x="120396" y="1073944"/>
                  </a:lnTo>
                  <a:lnTo>
                    <a:pt x="1194340" y="0"/>
                  </a:lnTo>
                  <a:lnTo>
                    <a:pt x="76057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8" name="Forma libre: forma 87">
              <a:extLst>
                <a:ext uri="{FF2B5EF4-FFF2-40B4-BE49-F238E27FC236}">
                  <a16:creationId xmlns:a16="http://schemas.microsoft.com/office/drawing/2014/main" id="{595CCD99-60A2-4CEE-8AF6-758F09429E38}"/>
                </a:ext>
              </a:extLst>
            </p:cNvPr>
            <p:cNvSpPr/>
            <p:nvPr/>
          </p:nvSpPr>
          <p:spPr>
            <a:xfrm>
              <a:off x="5692902" y="2605087"/>
              <a:ext cx="1281112" cy="1073943"/>
            </a:xfrm>
            <a:custGeom>
              <a:avLst/>
              <a:gdLst>
                <a:gd name="connsiteX0" fmla="*/ 1073849 w 1281112"/>
                <a:gd name="connsiteY0" fmla="*/ 0 h 1073943"/>
                <a:gd name="connsiteX1" fmla="*/ 0 w 1281112"/>
                <a:gd name="connsiteY1" fmla="*/ 1073944 h 1073943"/>
                <a:gd name="connsiteX2" fmla="*/ 216884 w 1281112"/>
                <a:gd name="connsiteY2" fmla="*/ 1073944 h 1073943"/>
                <a:gd name="connsiteX3" fmla="*/ 1281112 w 1281112"/>
                <a:gd name="connsiteY3" fmla="*/ 9620 h 1073943"/>
                <a:gd name="connsiteX4" fmla="*/ 1237488 w 1281112"/>
                <a:gd name="connsiteY4" fmla="*/ 0 h 1073943"/>
                <a:gd name="connsiteX5" fmla="*/ 1073849 w 1281112"/>
                <a:gd name="connsiteY5" fmla="*/ 0 h 1073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1112" h="1073943">
                  <a:moveTo>
                    <a:pt x="1073849" y="0"/>
                  </a:moveTo>
                  <a:lnTo>
                    <a:pt x="0" y="1073944"/>
                  </a:lnTo>
                  <a:lnTo>
                    <a:pt x="216884" y="1073944"/>
                  </a:lnTo>
                  <a:lnTo>
                    <a:pt x="1281112" y="9620"/>
                  </a:lnTo>
                  <a:cubicBezTo>
                    <a:pt x="1267873" y="3524"/>
                    <a:pt x="1253109" y="0"/>
                    <a:pt x="1237488" y="0"/>
                  </a:cubicBezTo>
                  <a:lnTo>
                    <a:pt x="1073849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79" name="Gráfico 226">
            <a:extLst>
              <a:ext uri="{FF2B5EF4-FFF2-40B4-BE49-F238E27FC236}">
                <a16:creationId xmlns:a16="http://schemas.microsoft.com/office/drawing/2014/main" id="{62DF11BC-D858-4CEC-9303-0CE3B8DEA5D8}"/>
              </a:ext>
            </a:extLst>
          </p:cNvPr>
          <p:cNvGrpSpPr/>
          <p:nvPr/>
        </p:nvGrpSpPr>
        <p:grpSpPr>
          <a:xfrm>
            <a:off x="-1949440" y="4507741"/>
            <a:ext cx="1513402" cy="1595118"/>
            <a:chOff x="9822013" y="2528966"/>
            <a:chExt cx="1707022" cy="1799192"/>
          </a:xfrm>
        </p:grpSpPr>
        <p:sp>
          <p:nvSpPr>
            <p:cNvPr id="180" name="Forma libre: forma 179">
              <a:extLst>
                <a:ext uri="{FF2B5EF4-FFF2-40B4-BE49-F238E27FC236}">
                  <a16:creationId xmlns:a16="http://schemas.microsoft.com/office/drawing/2014/main" id="{DC1ACAD7-1920-4DC6-96DB-496C3351BF5C}"/>
                </a:ext>
              </a:extLst>
            </p:cNvPr>
            <p:cNvSpPr/>
            <p:nvPr/>
          </p:nvSpPr>
          <p:spPr>
            <a:xfrm>
              <a:off x="10601610" y="2555937"/>
              <a:ext cx="23050" cy="23050"/>
            </a:xfrm>
            <a:custGeom>
              <a:avLst/>
              <a:gdLst>
                <a:gd name="connsiteX0" fmla="*/ 23051 w 23050"/>
                <a:gd name="connsiteY0" fmla="*/ 11525 h 23050"/>
                <a:gd name="connsiteX1" fmla="*/ 11525 w 23050"/>
                <a:gd name="connsiteY1" fmla="*/ 0 h 23050"/>
                <a:gd name="connsiteX2" fmla="*/ 0 w 23050"/>
                <a:gd name="connsiteY2" fmla="*/ 11525 h 23050"/>
                <a:gd name="connsiteX3" fmla="*/ 11525 w 23050"/>
                <a:gd name="connsiteY3" fmla="*/ 23051 h 23050"/>
                <a:gd name="connsiteX4" fmla="*/ 23051 w 23050"/>
                <a:gd name="connsiteY4" fmla="*/ 11525 h 2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0" h="23050">
                  <a:moveTo>
                    <a:pt x="23051" y="11525"/>
                  </a:moveTo>
                  <a:cubicBezTo>
                    <a:pt x="23051" y="5144"/>
                    <a:pt x="17907" y="0"/>
                    <a:pt x="11525" y="0"/>
                  </a:cubicBezTo>
                  <a:cubicBezTo>
                    <a:pt x="5144" y="0"/>
                    <a:pt x="0" y="5144"/>
                    <a:pt x="0" y="11525"/>
                  </a:cubicBezTo>
                  <a:cubicBezTo>
                    <a:pt x="0" y="17907"/>
                    <a:pt x="5144" y="23051"/>
                    <a:pt x="11525" y="23051"/>
                  </a:cubicBezTo>
                  <a:cubicBezTo>
                    <a:pt x="17907" y="23051"/>
                    <a:pt x="23051" y="17907"/>
                    <a:pt x="23051" y="11525"/>
                  </a:cubicBezTo>
                  <a:close/>
                </a:path>
              </a:pathLst>
            </a:custGeom>
            <a:noFill/>
            <a:ln w="3715" cap="flat">
              <a:solidFill>
                <a:srgbClr val="CFD1D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181" name="Gráfico 226">
              <a:extLst>
                <a:ext uri="{FF2B5EF4-FFF2-40B4-BE49-F238E27FC236}">
                  <a16:creationId xmlns:a16="http://schemas.microsoft.com/office/drawing/2014/main" id="{286740D8-AE48-429F-8AAA-226FDB42192A}"/>
                </a:ext>
              </a:extLst>
            </p:cNvPr>
            <p:cNvGrpSpPr/>
            <p:nvPr/>
          </p:nvGrpSpPr>
          <p:grpSpPr>
            <a:xfrm>
              <a:off x="11290077" y="3618130"/>
              <a:ext cx="238958" cy="423041"/>
              <a:chOff x="11290077" y="3618130"/>
              <a:chExt cx="238958" cy="423041"/>
            </a:xfrm>
          </p:grpSpPr>
          <p:sp>
            <p:nvSpPr>
              <p:cNvPr id="282" name="Forma libre: forma 281">
                <a:extLst>
                  <a:ext uri="{FF2B5EF4-FFF2-40B4-BE49-F238E27FC236}">
                    <a16:creationId xmlns:a16="http://schemas.microsoft.com/office/drawing/2014/main" id="{6CDC051C-84FD-40B0-A4AD-E71A03C9830A}"/>
                  </a:ext>
                </a:extLst>
              </p:cNvPr>
              <p:cNvSpPr/>
              <p:nvPr/>
            </p:nvSpPr>
            <p:spPr>
              <a:xfrm>
                <a:off x="11290077" y="3618130"/>
                <a:ext cx="238958" cy="423041"/>
              </a:xfrm>
              <a:custGeom>
                <a:avLst/>
                <a:gdLst>
                  <a:gd name="connsiteX0" fmla="*/ 172879 w 238958"/>
                  <a:gd name="connsiteY0" fmla="*/ 397895 h 423041"/>
                  <a:gd name="connsiteX1" fmla="*/ 236887 w 238958"/>
                  <a:gd name="connsiteY1" fmla="*/ 236256 h 423041"/>
                  <a:gd name="connsiteX2" fmla="*/ 236887 w 238958"/>
                  <a:gd name="connsiteY2" fmla="*/ 186631 h 423041"/>
                  <a:gd name="connsiteX3" fmla="*/ 172879 w 238958"/>
                  <a:gd name="connsiteY3" fmla="*/ 24991 h 423041"/>
                  <a:gd name="connsiteX4" fmla="*/ 0 w 238958"/>
                  <a:gd name="connsiteY4" fmla="*/ 5084 h 423041"/>
                  <a:gd name="connsiteX5" fmla="*/ 0 w 238958"/>
                  <a:gd name="connsiteY5" fmla="*/ 417993 h 423041"/>
                  <a:gd name="connsiteX6" fmla="*/ 172879 w 238958"/>
                  <a:gd name="connsiteY6" fmla="*/ 398086 h 423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958" h="423041">
                    <a:moveTo>
                      <a:pt x="172879" y="397895"/>
                    </a:moveTo>
                    <a:cubicBezTo>
                      <a:pt x="212789" y="354461"/>
                      <a:pt x="230315" y="276166"/>
                      <a:pt x="236887" y="236256"/>
                    </a:cubicBezTo>
                    <a:cubicBezTo>
                      <a:pt x="239649" y="219682"/>
                      <a:pt x="239649" y="203109"/>
                      <a:pt x="236887" y="186631"/>
                    </a:cubicBezTo>
                    <a:cubicBezTo>
                      <a:pt x="230315" y="146721"/>
                      <a:pt x="212789" y="68425"/>
                      <a:pt x="172879" y="24991"/>
                    </a:cubicBezTo>
                    <a:cubicBezTo>
                      <a:pt x="120206" y="-15109"/>
                      <a:pt x="0" y="5084"/>
                      <a:pt x="0" y="5084"/>
                    </a:cubicBezTo>
                    <a:lnTo>
                      <a:pt x="0" y="417993"/>
                    </a:lnTo>
                    <a:cubicBezTo>
                      <a:pt x="0" y="417993"/>
                      <a:pt x="120110" y="438091"/>
                      <a:pt x="172879" y="398086"/>
                    </a:cubicBezTo>
                    <a:close/>
                  </a:path>
                </a:pathLst>
              </a:custGeom>
              <a:solidFill>
                <a:srgbClr val="FDA93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3" name="Forma libre: forma 282">
                <a:extLst>
                  <a:ext uri="{FF2B5EF4-FFF2-40B4-BE49-F238E27FC236}">
                    <a16:creationId xmlns:a16="http://schemas.microsoft.com/office/drawing/2014/main" id="{963F2F2A-09E3-435E-9A45-0D163AD5C1D0}"/>
                  </a:ext>
                </a:extLst>
              </p:cNvPr>
              <p:cNvSpPr/>
              <p:nvPr/>
            </p:nvSpPr>
            <p:spPr>
              <a:xfrm>
                <a:off x="11290077" y="3618261"/>
                <a:ext cx="219646" cy="422719"/>
              </a:xfrm>
              <a:custGeom>
                <a:avLst/>
                <a:gdLst>
                  <a:gd name="connsiteX0" fmla="*/ 219646 w 219646"/>
                  <a:gd name="connsiteY0" fmla="*/ 308610 h 422719"/>
                  <a:gd name="connsiteX1" fmla="*/ 119444 w 219646"/>
                  <a:gd name="connsiteY1" fmla="*/ 295465 h 422719"/>
                  <a:gd name="connsiteX2" fmla="*/ 51721 w 219646"/>
                  <a:gd name="connsiteY2" fmla="*/ 0 h 422719"/>
                  <a:gd name="connsiteX3" fmla="*/ 0 w 219646"/>
                  <a:gd name="connsiteY3" fmla="*/ 4763 h 422719"/>
                  <a:gd name="connsiteX4" fmla="*/ 0 w 219646"/>
                  <a:gd name="connsiteY4" fmla="*/ 417671 h 422719"/>
                  <a:gd name="connsiteX5" fmla="*/ 172879 w 219646"/>
                  <a:gd name="connsiteY5" fmla="*/ 397764 h 422719"/>
                  <a:gd name="connsiteX6" fmla="*/ 219646 w 219646"/>
                  <a:gd name="connsiteY6" fmla="*/ 308610 h 422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646" h="422719">
                    <a:moveTo>
                      <a:pt x="219646" y="308610"/>
                    </a:moveTo>
                    <a:cubicBezTo>
                      <a:pt x="174498" y="330422"/>
                      <a:pt x="116110" y="335375"/>
                      <a:pt x="119444" y="295465"/>
                    </a:cubicBezTo>
                    <a:cubicBezTo>
                      <a:pt x="137922" y="186119"/>
                      <a:pt x="81058" y="57245"/>
                      <a:pt x="51721" y="0"/>
                    </a:cubicBezTo>
                    <a:cubicBezTo>
                      <a:pt x="22289" y="1048"/>
                      <a:pt x="0" y="4763"/>
                      <a:pt x="0" y="4763"/>
                    </a:cubicBezTo>
                    <a:lnTo>
                      <a:pt x="0" y="417671"/>
                    </a:lnTo>
                    <a:cubicBezTo>
                      <a:pt x="0" y="417671"/>
                      <a:pt x="120110" y="437769"/>
                      <a:pt x="172879" y="397764"/>
                    </a:cubicBezTo>
                    <a:cubicBezTo>
                      <a:pt x="194405" y="374332"/>
                      <a:pt x="209360" y="340804"/>
                      <a:pt x="219646" y="308610"/>
                    </a:cubicBezTo>
                    <a:close/>
                  </a:path>
                </a:pathLst>
              </a:custGeom>
              <a:solidFill>
                <a:srgbClr val="FDA939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182" name="Gráfico 226">
              <a:extLst>
                <a:ext uri="{FF2B5EF4-FFF2-40B4-BE49-F238E27FC236}">
                  <a16:creationId xmlns:a16="http://schemas.microsoft.com/office/drawing/2014/main" id="{28EF3C5E-E062-4EE8-94C7-58DD1545F8D6}"/>
                </a:ext>
              </a:extLst>
            </p:cNvPr>
            <p:cNvGrpSpPr/>
            <p:nvPr/>
          </p:nvGrpSpPr>
          <p:grpSpPr>
            <a:xfrm>
              <a:off x="9822013" y="3618130"/>
              <a:ext cx="239053" cy="423041"/>
              <a:chOff x="9822013" y="3618130"/>
              <a:chExt cx="239053" cy="423041"/>
            </a:xfrm>
          </p:grpSpPr>
          <p:sp>
            <p:nvSpPr>
              <p:cNvPr id="280" name="Forma libre: forma 279">
                <a:extLst>
                  <a:ext uri="{FF2B5EF4-FFF2-40B4-BE49-F238E27FC236}">
                    <a16:creationId xmlns:a16="http://schemas.microsoft.com/office/drawing/2014/main" id="{21EDADDD-1EF7-4409-B126-081BD9E2F5E8}"/>
                  </a:ext>
                </a:extLst>
              </p:cNvPr>
              <p:cNvSpPr/>
              <p:nvPr/>
            </p:nvSpPr>
            <p:spPr>
              <a:xfrm>
                <a:off x="9822013" y="3618130"/>
                <a:ext cx="238958" cy="423041"/>
              </a:xfrm>
              <a:custGeom>
                <a:avLst/>
                <a:gdLst>
                  <a:gd name="connsiteX0" fmla="*/ 66080 w 238958"/>
                  <a:gd name="connsiteY0" fmla="*/ 397895 h 423041"/>
                  <a:gd name="connsiteX1" fmla="*/ 2072 w 238958"/>
                  <a:gd name="connsiteY1" fmla="*/ 236256 h 423041"/>
                  <a:gd name="connsiteX2" fmla="*/ 2072 w 238958"/>
                  <a:gd name="connsiteY2" fmla="*/ 186631 h 423041"/>
                  <a:gd name="connsiteX3" fmla="*/ 66080 w 238958"/>
                  <a:gd name="connsiteY3" fmla="*/ 24991 h 423041"/>
                  <a:gd name="connsiteX4" fmla="*/ 238958 w 238958"/>
                  <a:gd name="connsiteY4" fmla="*/ 5084 h 423041"/>
                  <a:gd name="connsiteX5" fmla="*/ 238958 w 238958"/>
                  <a:gd name="connsiteY5" fmla="*/ 417993 h 423041"/>
                  <a:gd name="connsiteX6" fmla="*/ 66080 w 238958"/>
                  <a:gd name="connsiteY6" fmla="*/ 398086 h 423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958" h="423041">
                    <a:moveTo>
                      <a:pt x="66080" y="397895"/>
                    </a:moveTo>
                    <a:cubicBezTo>
                      <a:pt x="26170" y="354461"/>
                      <a:pt x="8644" y="276166"/>
                      <a:pt x="2072" y="236256"/>
                    </a:cubicBezTo>
                    <a:cubicBezTo>
                      <a:pt x="-691" y="219682"/>
                      <a:pt x="-691" y="203109"/>
                      <a:pt x="2072" y="186631"/>
                    </a:cubicBezTo>
                    <a:cubicBezTo>
                      <a:pt x="8644" y="146721"/>
                      <a:pt x="26170" y="68425"/>
                      <a:pt x="66080" y="24991"/>
                    </a:cubicBezTo>
                    <a:cubicBezTo>
                      <a:pt x="118753" y="-15109"/>
                      <a:pt x="238958" y="5084"/>
                      <a:pt x="238958" y="5084"/>
                    </a:cubicBezTo>
                    <a:lnTo>
                      <a:pt x="238958" y="417993"/>
                    </a:lnTo>
                    <a:cubicBezTo>
                      <a:pt x="238958" y="417993"/>
                      <a:pt x="118848" y="438091"/>
                      <a:pt x="66080" y="398086"/>
                    </a:cubicBezTo>
                    <a:close/>
                  </a:path>
                </a:pathLst>
              </a:custGeom>
              <a:solidFill>
                <a:srgbClr val="FDA93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1" name="Forma libre: forma 280">
                <a:extLst>
                  <a:ext uri="{FF2B5EF4-FFF2-40B4-BE49-F238E27FC236}">
                    <a16:creationId xmlns:a16="http://schemas.microsoft.com/office/drawing/2014/main" id="{2B17793F-1EB3-4B51-B2D0-0DEECBB06277}"/>
                  </a:ext>
                </a:extLst>
              </p:cNvPr>
              <p:cNvSpPr/>
              <p:nvPr/>
            </p:nvSpPr>
            <p:spPr>
              <a:xfrm>
                <a:off x="9841325" y="3618261"/>
                <a:ext cx="219741" cy="422719"/>
              </a:xfrm>
              <a:custGeom>
                <a:avLst/>
                <a:gdLst>
                  <a:gd name="connsiteX0" fmla="*/ 0 w 219741"/>
                  <a:gd name="connsiteY0" fmla="*/ 308610 h 422719"/>
                  <a:gd name="connsiteX1" fmla="*/ 100203 w 219741"/>
                  <a:gd name="connsiteY1" fmla="*/ 295465 h 422719"/>
                  <a:gd name="connsiteX2" fmla="*/ 168021 w 219741"/>
                  <a:gd name="connsiteY2" fmla="*/ 0 h 422719"/>
                  <a:gd name="connsiteX3" fmla="*/ 219742 w 219741"/>
                  <a:gd name="connsiteY3" fmla="*/ 4763 h 422719"/>
                  <a:gd name="connsiteX4" fmla="*/ 219742 w 219741"/>
                  <a:gd name="connsiteY4" fmla="*/ 417671 h 422719"/>
                  <a:gd name="connsiteX5" fmla="*/ 46863 w 219741"/>
                  <a:gd name="connsiteY5" fmla="*/ 397764 h 422719"/>
                  <a:gd name="connsiteX6" fmla="*/ 95 w 219741"/>
                  <a:gd name="connsiteY6" fmla="*/ 308610 h 422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741" h="422719">
                    <a:moveTo>
                      <a:pt x="0" y="308610"/>
                    </a:moveTo>
                    <a:cubicBezTo>
                      <a:pt x="45149" y="330422"/>
                      <a:pt x="103537" y="335375"/>
                      <a:pt x="100203" y="295465"/>
                    </a:cubicBezTo>
                    <a:cubicBezTo>
                      <a:pt x="81725" y="186119"/>
                      <a:pt x="138589" y="57245"/>
                      <a:pt x="168021" y="0"/>
                    </a:cubicBezTo>
                    <a:cubicBezTo>
                      <a:pt x="197453" y="1048"/>
                      <a:pt x="219742" y="4763"/>
                      <a:pt x="219742" y="4763"/>
                    </a:cubicBezTo>
                    <a:lnTo>
                      <a:pt x="219742" y="417671"/>
                    </a:lnTo>
                    <a:cubicBezTo>
                      <a:pt x="219742" y="417671"/>
                      <a:pt x="99631" y="437769"/>
                      <a:pt x="46863" y="397764"/>
                    </a:cubicBezTo>
                    <a:cubicBezTo>
                      <a:pt x="25336" y="374332"/>
                      <a:pt x="10382" y="340804"/>
                      <a:pt x="95" y="308610"/>
                    </a:cubicBezTo>
                    <a:close/>
                  </a:path>
                </a:pathLst>
              </a:custGeom>
              <a:solidFill>
                <a:srgbClr val="FDA939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183" name="Forma libre: forma 182">
              <a:extLst>
                <a:ext uri="{FF2B5EF4-FFF2-40B4-BE49-F238E27FC236}">
                  <a16:creationId xmlns:a16="http://schemas.microsoft.com/office/drawing/2014/main" id="{61685E93-E8F2-4129-838F-8B2EC0D428BE}"/>
                </a:ext>
              </a:extLst>
            </p:cNvPr>
            <p:cNvSpPr/>
            <p:nvPr/>
          </p:nvSpPr>
          <p:spPr>
            <a:xfrm>
              <a:off x="9979628" y="3319462"/>
              <a:ext cx="1391793" cy="1008602"/>
            </a:xfrm>
            <a:custGeom>
              <a:avLst/>
              <a:gdLst>
                <a:gd name="connsiteX0" fmla="*/ 1391793 w 1391793"/>
                <a:gd name="connsiteY0" fmla="*/ 504254 h 1008602"/>
                <a:gd name="connsiteX1" fmla="*/ 695897 w 1391793"/>
                <a:gd name="connsiteY1" fmla="*/ 1008602 h 1008602"/>
                <a:gd name="connsiteX2" fmla="*/ 0 w 1391793"/>
                <a:gd name="connsiteY2" fmla="*/ 504254 h 1008602"/>
                <a:gd name="connsiteX3" fmla="*/ 695897 w 1391793"/>
                <a:gd name="connsiteY3" fmla="*/ 0 h 1008602"/>
                <a:gd name="connsiteX4" fmla="*/ 1391793 w 1391793"/>
                <a:gd name="connsiteY4" fmla="*/ 504254 h 100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1793" h="1008602">
                  <a:moveTo>
                    <a:pt x="1391793" y="504254"/>
                  </a:moveTo>
                  <a:cubicBezTo>
                    <a:pt x="1391793" y="782764"/>
                    <a:pt x="1080230" y="1008602"/>
                    <a:pt x="695897" y="1008602"/>
                  </a:cubicBezTo>
                  <a:cubicBezTo>
                    <a:pt x="311563" y="1008602"/>
                    <a:pt x="0" y="782764"/>
                    <a:pt x="0" y="504254"/>
                  </a:cubicBezTo>
                  <a:cubicBezTo>
                    <a:pt x="0" y="225742"/>
                    <a:pt x="311563" y="0"/>
                    <a:pt x="695897" y="0"/>
                  </a:cubicBezTo>
                  <a:cubicBezTo>
                    <a:pt x="1080230" y="0"/>
                    <a:pt x="1391793" y="225742"/>
                    <a:pt x="1391793" y="504254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4" name="Forma libre: forma 183">
              <a:extLst>
                <a:ext uri="{FF2B5EF4-FFF2-40B4-BE49-F238E27FC236}">
                  <a16:creationId xmlns:a16="http://schemas.microsoft.com/office/drawing/2014/main" id="{6A22E4F8-5B37-404D-8AE1-AE4A3049F8FA}"/>
                </a:ext>
              </a:extLst>
            </p:cNvPr>
            <p:cNvSpPr/>
            <p:nvPr/>
          </p:nvSpPr>
          <p:spPr>
            <a:xfrm>
              <a:off x="10038778" y="3539013"/>
              <a:ext cx="1332737" cy="789146"/>
            </a:xfrm>
            <a:custGeom>
              <a:avLst/>
              <a:gdLst>
                <a:gd name="connsiteX0" fmla="*/ 1211104 w 1332737"/>
                <a:gd name="connsiteY0" fmla="*/ 0 h 789146"/>
                <a:gd name="connsiteX1" fmla="*/ 1270159 w 1332737"/>
                <a:gd name="connsiteY1" fmla="*/ 203359 h 789146"/>
                <a:gd name="connsiteX2" fmla="*/ 574262 w 1332737"/>
                <a:gd name="connsiteY2" fmla="*/ 707708 h 789146"/>
                <a:gd name="connsiteX3" fmla="*/ 0 w 1332737"/>
                <a:gd name="connsiteY3" fmla="*/ 488156 h 789146"/>
                <a:gd name="connsiteX4" fmla="*/ 636842 w 1332737"/>
                <a:gd name="connsiteY4" fmla="*/ 789146 h 789146"/>
                <a:gd name="connsiteX5" fmla="*/ 1332738 w 1332737"/>
                <a:gd name="connsiteY5" fmla="*/ 284797 h 789146"/>
                <a:gd name="connsiteX6" fmla="*/ 1211104 w 1332737"/>
                <a:gd name="connsiteY6" fmla="*/ 95 h 78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2737" h="789146">
                  <a:moveTo>
                    <a:pt x="1211104" y="0"/>
                  </a:moveTo>
                  <a:cubicBezTo>
                    <a:pt x="1249013" y="62198"/>
                    <a:pt x="1270159" y="130969"/>
                    <a:pt x="1270159" y="203359"/>
                  </a:cubicBezTo>
                  <a:cubicBezTo>
                    <a:pt x="1270159" y="481870"/>
                    <a:pt x="958596" y="707708"/>
                    <a:pt x="574262" y="707708"/>
                  </a:cubicBezTo>
                  <a:cubicBezTo>
                    <a:pt x="335756" y="707708"/>
                    <a:pt x="125349" y="620744"/>
                    <a:pt x="0" y="488156"/>
                  </a:cubicBezTo>
                  <a:cubicBezTo>
                    <a:pt x="107918" y="665417"/>
                    <a:pt x="352330" y="789146"/>
                    <a:pt x="636842" y="789146"/>
                  </a:cubicBezTo>
                  <a:cubicBezTo>
                    <a:pt x="1021175" y="789146"/>
                    <a:pt x="1332738" y="563309"/>
                    <a:pt x="1332738" y="284797"/>
                  </a:cubicBezTo>
                  <a:cubicBezTo>
                    <a:pt x="1332738" y="179165"/>
                    <a:pt x="1287780" y="81058"/>
                    <a:pt x="1211104" y="95"/>
                  </a:cubicBezTo>
                  <a:close/>
                </a:path>
              </a:pathLst>
            </a:custGeom>
            <a:solidFill>
              <a:srgbClr val="F2F1EF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5" name="Forma libre: forma 184">
              <a:extLst>
                <a:ext uri="{FF2B5EF4-FFF2-40B4-BE49-F238E27FC236}">
                  <a16:creationId xmlns:a16="http://schemas.microsoft.com/office/drawing/2014/main" id="{7824DAFB-1F70-483F-B582-F2D668EA327E}"/>
                </a:ext>
              </a:extLst>
            </p:cNvPr>
            <p:cNvSpPr/>
            <p:nvPr/>
          </p:nvSpPr>
          <p:spPr>
            <a:xfrm>
              <a:off x="10484167" y="3347084"/>
              <a:ext cx="382904" cy="142303"/>
            </a:xfrm>
            <a:custGeom>
              <a:avLst/>
              <a:gdLst>
                <a:gd name="connsiteX0" fmla="*/ 382905 w 382904"/>
                <a:gd name="connsiteY0" fmla="*/ 71152 h 142303"/>
                <a:gd name="connsiteX1" fmla="*/ 191452 w 382904"/>
                <a:gd name="connsiteY1" fmla="*/ 142303 h 142303"/>
                <a:gd name="connsiteX2" fmla="*/ 0 w 382904"/>
                <a:gd name="connsiteY2" fmla="*/ 71152 h 142303"/>
                <a:gd name="connsiteX3" fmla="*/ 191452 w 382904"/>
                <a:gd name="connsiteY3" fmla="*/ 0 h 142303"/>
                <a:gd name="connsiteX4" fmla="*/ 382905 w 382904"/>
                <a:gd name="connsiteY4" fmla="*/ 71152 h 14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4" h="142303">
                  <a:moveTo>
                    <a:pt x="382905" y="71152"/>
                  </a:moveTo>
                  <a:cubicBezTo>
                    <a:pt x="382905" y="110395"/>
                    <a:pt x="297180" y="142303"/>
                    <a:pt x="191452" y="142303"/>
                  </a:cubicBezTo>
                  <a:cubicBezTo>
                    <a:pt x="85725" y="142303"/>
                    <a:pt x="0" y="110490"/>
                    <a:pt x="0" y="71152"/>
                  </a:cubicBezTo>
                  <a:cubicBezTo>
                    <a:pt x="0" y="31813"/>
                    <a:pt x="85725" y="0"/>
                    <a:pt x="191452" y="0"/>
                  </a:cubicBezTo>
                  <a:cubicBezTo>
                    <a:pt x="297180" y="0"/>
                    <a:pt x="382905" y="31813"/>
                    <a:pt x="382905" y="71152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921523C6-BF76-4F4A-AF84-93BA760B85C1}"/>
                </a:ext>
              </a:extLst>
            </p:cNvPr>
            <p:cNvSpPr/>
            <p:nvPr/>
          </p:nvSpPr>
          <p:spPr>
            <a:xfrm>
              <a:off x="10182225" y="3653408"/>
              <a:ext cx="986694" cy="340518"/>
            </a:xfrm>
            <a:custGeom>
              <a:avLst/>
              <a:gdLst>
                <a:gd name="connsiteX0" fmla="*/ 155258 w 986694"/>
                <a:gd name="connsiteY0" fmla="*/ 95 h 340518"/>
                <a:gd name="connsiteX1" fmla="*/ 831437 w 986694"/>
                <a:gd name="connsiteY1" fmla="*/ 95 h 340518"/>
                <a:gd name="connsiteX2" fmla="*/ 986695 w 986694"/>
                <a:gd name="connsiteY2" fmla="*/ 155353 h 340518"/>
                <a:gd name="connsiteX3" fmla="*/ 986695 w 986694"/>
                <a:gd name="connsiteY3" fmla="*/ 185261 h 340518"/>
                <a:gd name="connsiteX4" fmla="*/ 831437 w 986694"/>
                <a:gd name="connsiteY4" fmla="*/ 340519 h 340518"/>
                <a:gd name="connsiteX5" fmla="*/ 155258 w 986694"/>
                <a:gd name="connsiteY5" fmla="*/ 340519 h 340518"/>
                <a:gd name="connsiteX6" fmla="*/ 0 w 986694"/>
                <a:gd name="connsiteY6" fmla="*/ 185261 h 340518"/>
                <a:gd name="connsiteX7" fmla="*/ 0 w 986694"/>
                <a:gd name="connsiteY7" fmla="*/ 155258 h 340518"/>
                <a:gd name="connsiteX8" fmla="*/ 155258 w 986694"/>
                <a:gd name="connsiteY8" fmla="*/ 0 h 34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6694" h="340518">
                  <a:moveTo>
                    <a:pt x="155258" y="95"/>
                  </a:moveTo>
                  <a:lnTo>
                    <a:pt x="831437" y="95"/>
                  </a:lnTo>
                  <a:cubicBezTo>
                    <a:pt x="917162" y="95"/>
                    <a:pt x="986695" y="69628"/>
                    <a:pt x="986695" y="155353"/>
                  </a:cubicBezTo>
                  <a:lnTo>
                    <a:pt x="986695" y="185261"/>
                  </a:lnTo>
                  <a:cubicBezTo>
                    <a:pt x="986695" y="270986"/>
                    <a:pt x="917162" y="340519"/>
                    <a:pt x="831437" y="340519"/>
                  </a:cubicBezTo>
                  <a:lnTo>
                    <a:pt x="155258" y="340519"/>
                  </a:lnTo>
                  <a:cubicBezTo>
                    <a:pt x="69532" y="340519"/>
                    <a:pt x="0" y="270986"/>
                    <a:pt x="0" y="185261"/>
                  </a:cubicBezTo>
                  <a:lnTo>
                    <a:pt x="0" y="155258"/>
                  </a:lnTo>
                  <a:cubicBezTo>
                    <a:pt x="0" y="69533"/>
                    <a:pt x="69532" y="0"/>
                    <a:pt x="155258" y="0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7" name="Forma libre: forma 186">
              <a:extLst>
                <a:ext uri="{FF2B5EF4-FFF2-40B4-BE49-F238E27FC236}">
                  <a16:creationId xmlns:a16="http://schemas.microsoft.com/office/drawing/2014/main" id="{EDA7D2A9-BAE3-45CF-BBF2-C5D818605FF5}"/>
                </a:ext>
              </a:extLst>
            </p:cNvPr>
            <p:cNvSpPr/>
            <p:nvPr/>
          </p:nvSpPr>
          <p:spPr>
            <a:xfrm>
              <a:off x="10290905" y="3727132"/>
              <a:ext cx="193166" cy="193166"/>
            </a:xfrm>
            <a:custGeom>
              <a:avLst/>
              <a:gdLst>
                <a:gd name="connsiteX0" fmla="*/ 193167 w 193166"/>
                <a:gd name="connsiteY0" fmla="*/ 96583 h 193166"/>
                <a:gd name="connsiteX1" fmla="*/ 96583 w 193166"/>
                <a:gd name="connsiteY1" fmla="*/ 193167 h 193166"/>
                <a:gd name="connsiteX2" fmla="*/ 0 w 193166"/>
                <a:gd name="connsiteY2" fmla="*/ 96583 h 193166"/>
                <a:gd name="connsiteX3" fmla="*/ 96583 w 193166"/>
                <a:gd name="connsiteY3" fmla="*/ 0 h 193166"/>
                <a:gd name="connsiteX4" fmla="*/ 193167 w 193166"/>
                <a:gd name="connsiteY4" fmla="*/ 96583 h 193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66" h="193166">
                  <a:moveTo>
                    <a:pt x="193167" y="96583"/>
                  </a:moveTo>
                  <a:cubicBezTo>
                    <a:pt x="193167" y="149923"/>
                    <a:pt x="149923" y="193167"/>
                    <a:pt x="96583" y="193167"/>
                  </a:cubicBezTo>
                  <a:cubicBezTo>
                    <a:pt x="43243" y="193167"/>
                    <a:pt x="0" y="149923"/>
                    <a:pt x="0" y="96583"/>
                  </a:cubicBezTo>
                  <a:cubicBezTo>
                    <a:pt x="0" y="43243"/>
                    <a:pt x="43243" y="0"/>
                    <a:pt x="96583" y="0"/>
                  </a:cubicBezTo>
                  <a:cubicBezTo>
                    <a:pt x="149923" y="0"/>
                    <a:pt x="193167" y="43243"/>
                    <a:pt x="193167" y="96583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8" name="Forma libre: forma 187">
              <a:extLst>
                <a:ext uri="{FF2B5EF4-FFF2-40B4-BE49-F238E27FC236}">
                  <a16:creationId xmlns:a16="http://schemas.microsoft.com/office/drawing/2014/main" id="{E917BE44-060D-4104-A270-7FE972D07DFB}"/>
                </a:ext>
              </a:extLst>
            </p:cNvPr>
            <p:cNvSpPr/>
            <p:nvPr/>
          </p:nvSpPr>
          <p:spPr>
            <a:xfrm>
              <a:off x="10867072" y="3727132"/>
              <a:ext cx="193167" cy="193166"/>
            </a:xfrm>
            <a:custGeom>
              <a:avLst/>
              <a:gdLst>
                <a:gd name="connsiteX0" fmla="*/ 193167 w 193167"/>
                <a:gd name="connsiteY0" fmla="*/ 96583 h 193166"/>
                <a:gd name="connsiteX1" fmla="*/ 96583 w 193167"/>
                <a:gd name="connsiteY1" fmla="*/ 193167 h 193166"/>
                <a:gd name="connsiteX2" fmla="*/ 0 w 193167"/>
                <a:gd name="connsiteY2" fmla="*/ 96583 h 193166"/>
                <a:gd name="connsiteX3" fmla="*/ 96583 w 193167"/>
                <a:gd name="connsiteY3" fmla="*/ 0 h 193166"/>
                <a:gd name="connsiteX4" fmla="*/ 193167 w 193167"/>
                <a:gd name="connsiteY4" fmla="*/ 96583 h 193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67" h="193166">
                  <a:moveTo>
                    <a:pt x="193167" y="96583"/>
                  </a:moveTo>
                  <a:cubicBezTo>
                    <a:pt x="193167" y="149923"/>
                    <a:pt x="149923" y="193167"/>
                    <a:pt x="96583" y="193167"/>
                  </a:cubicBezTo>
                  <a:cubicBezTo>
                    <a:pt x="43244" y="193167"/>
                    <a:pt x="0" y="149923"/>
                    <a:pt x="0" y="96583"/>
                  </a:cubicBezTo>
                  <a:cubicBezTo>
                    <a:pt x="0" y="43243"/>
                    <a:pt x="43244" y="0"/>
                    <a:pt x="96583" y="0"/>
                  </a:cubicBezTo>
                  <a:cubicBezTo>
                    <a:pt x="149923" y="0"/>
                    <a:pt x="193167" y="43243"/>
                    <a:pt x="193167" y="96583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4A5F449-E280-4825-AA80-D45761421E9A}"/>
                </a:ext>
              </a:extLst>
            </p:cNvPr>
            <p:cNvSpPr/>
            <p:nvPr/>
          </p:nvSpPr>
          <p:spPr>
            <a:xfrm>
              <a:off x="10527030" y="3653503"/>
              <a:ext cx="232029" cy="340518"/>
            </a:xfrm>
            <a:custGeom>
              <a:avLst/>
              <a:gdLst>
                <a:gd name="connsiteX0" fmla="*/ 0 w 232029"/>
                <a:gd name="connsiteY0" fmla="*/ 340519 h 340518"/>
                <a:gd name="connsiteX1" fmla="*/ 134398 w 232029"/>
                <a:gd name="connsiteY1" fmla="*/ 340519 h 340518"/>
                <a:gd name="connsiteX2" fmla="*/ 232029 w 232029"/>
                <a:gd name="connsiteY2" fmla="*/ 0 h 340518"/>
                <a:gd name="connsiteX3" fmla="*/ 97631 w 232029"/>
                <a:gd name="connsiteY3" fmla="*/ 0 h 340518"/>
                <a:gd name="connsiteX4" fmla="*/ 0 w 232029"/>
                <a:gd name="connsiteY4" fmla="*/ 340519 h 34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029" h="340518">
                  <a:moveTo>
                    <a:pt x="0" y="340519"/>
                  </a:moveTo>
                  <a:lnTo>
                    <a:pt x="134398" y="340519"/>
                  </a:lnTo>
                  <a:lnTo>
                    <a:pt x="232029" y="0"/>
                  </a:lnTo>
                  <a:lnTo>
                    <a:pt x="97631" y="0"/>
                  </a:lnTo>
                  <a:lnTo>
                    <a:pt x="0" y="340519"/>
                  </a:lnTo>
                  <a:close/>
                </a:path>
              </a:pathLst>
            </a:custGeom>
            <a:solidFill>
              <a:srgbClr val="F2F1EF">
                <a:alpha val="21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F28EA65F-4FD2-4D91-9230-C594777994B4}"/>
                </a:ext>
              </a:extLst>
            </p:cNvPr>
            <p:cNvSpPr/>
            <p:nvPr/>
          </p:nvSpPr>
          <p:spPr>
            <a:xfrm>
              <a:off x="10687812" y="3653503"/>
              <a:ext cx="128682" cy="340518"/>
            </a:xfrm>
            <a:custGeom>
              <a:avLst/>
              <a:gdLst>
                <a:gd name="connsiteX0" fmla="*/ 0 w 128682"/>
                <a:gd name="connsiteY0" fmla="*/ 340519 h 340518"/>
                <a:gd name="connsiteX1" fmla="*/ 31052 w 128682"/>
                <a:gd name="connsiteY1" fmla="*/ 340519 h 340518"/>
                <a:gd name="connsiteX2" fmla="*/ 128683 w 128682"/>
                <a:gd name="connsiteY2" fmla="*/ 0 h 340518"/>
                <a:gd name="connsiteX3" fmla="*/ 97631 w 128682"/>
                <a:gd name="connsiteY3" fmla="*/ 0 h 340518"/>
                <a:gd name="connsiteX4" fmla="*/ 0 w 128682"/>
                <a:gd name="connsiteY4" fmla="*/ 340519 h 34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682" h="340518">
                  <a:moveTo>
                    <a:pt x="0" y="340519"/>
                  </a:moveTo>
                  <a:lnTo>
                    <a:pt x="31052" y="340519"/>
                  </a:lnTo>
                  <a:lnTo>
                    <a:pt x="128683" y="0"/>
                  </a:lnTo>
                  <a:lnTo>
                    <a:pt x="97631" y="0"/>
                  </a:lnTo>
                  <a:lnTo>
                    <a:pt x="0" y="340519"/>
                  </a:lnTo>
                  <a:close/>
                </a:path>
              </a:pathLst>
            </a:custGeom>
            <a:solidFill>
              <a:srgbClr val="F2F1EF">
                <a:alpha val="28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1" name="Forma libre: forma 190">
              <a:extLst>
                <a:ext uri="{FF2B5EF4-FFF2-40B4-BE49-F238E27FC236}">
                  <a16:creationId xmlns:a16="http://schemas.microsoft.com/office/drawing/2014/main" id="{A473E450-6C1B-4444-BAA4-782A60EB695C}"/>
                </a:ext>
              </a:extLst>
            </p:cNvPr>
            <p:cNvSpPr/>
            <p:nvPr/>
          </p:nvSpPr>
          <p:spPr>
            <a:xfrm>
              <a:off x="10249179" y="2528966"/>
              <a:ext cx="844770" cy="694796"/>
            </a:xfrm>
            <a:custGeom>
              <a:avLst/>
              <a:gdLst>
                <a:gd name="connsiteX0" fmla="*/ 278803 w 844770"/>
                <a:gd name="connsiteY0" fmla="*/ 25542 h 694796"/>
                <a:gd name="connsiteX1" fmla="*/ 187839 w 844770"/>
                <a:gd name="connsiteY1" fmla="*/ 47355 h 694796"/>
                <a:gd name="connsiteX2" fmla="*/ 28676 w 844770"/>
                <a:gd name="connsiteY2" fmla="*/ 179276 h 694796"/>
                <a:gd name="connsiteX3" fmla="*/ 37535 w 844770"/>
                <a:gd name="connsiteY3" fmla="*/ 350440 h 694796"/>
                <a:gd name="connsiteX4" fmla="*/ 126593 w 844770"/>
                <a:gd name="connsiteY4" fmla="*/ 490553 h 694796"/>
                <a:gd name="connsiteX5" fmla="*/ 237464 w 844770"/>
                <a:gd name="connsiteY5" fmla="*/ 508746 h 694796"/>
                <a:gd name="connsiteX6" fmla="*/ 321761 w 844770"/>
                <a:gd name="connsiteY6" fmla="*/ 543512 h 694796"/>
                <a:gd name="connsiteX7" fmla="*/ 500069 w 844770"/>
                <a:gd name="connsiteY7" fmla="*/ 484171 h 694796"/>
                <a:gd name="connsiteX8" fmla="*/ 663613 w 844770"/>
                <a:gd name="connsiteY8" fmla="*/ 691721 h 694796"/>
                <a:gd name="connsiteX9" fmla="*/ 701713 w 844770"/>
                <a:gd name="connsiteY9" fmla="*/ 691721 h 694796"/>
                <a:gd name="connsiteX10" fmla="*/ 661613 w 844770"/>
                <a:gd name="connsiteY10" fmla="*/ 547131 h 694796"/>
                <a:gd name="connsiteX11" fmla="*/ 788581 w 844770"/>
                <a:gd name="connsiteY11" fmla="*/ 457977 h 694796"/>
                <a:gd name="connsiteX12" fmla="*/ 832586 w 844770"/>
                <a:gd name="connsiteY12" fmla="*/ 330152 h 694796"/>
                <a:gd name="connsiteX13" fmla="*/ 827252 w 844770"/>
                <a:gd name="connsiteY13" fmla="*/ 185467 h 694796"/>
                <a:gd name="connsiteX14" fmla="*/ 742289 w 844770"/>
                <a:gd name="connsiteY14" fmla="*/ 122412 h 694796"/>
                <a:gd name="connsiteX15" fmla="*/ 670757 w 844770"/>
                <a:gd name="connsiteY15" fmla="*/ 49355 h 694796"/>
                <a:gd name="connsiteX16" fmla="*/ 278803 w 844770"/>
                <a:gd name="connsiteY16" fmla="*/ 25638 h 69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44770" h="694796">
                  <a:moveTo>
                    <a:pt x="278803" y="25542"/>
                  </a:moveTo>
                  <a:cubicBezTo>
                    <a:pt x="247561" y="33067"/>
                    <a:pt x="217081" y="40782"/>
                    <a:pt x="187839" y="47355"/>
                  </a:cubicBezTo>
                  <a:cubicBezTo>
                    <a:pt x="121069" y="62404"/>
                    <a:pt x="61347" y="118316"/>
                    <a:pt x="28676" y="179276"/>
                  </a:cubicBezTo>
                  <a:cubicBezTo>
                    <a:pt x="14198" y="206327"/>
                    <a:pt x="-32474" y="355298"/>
                    <a:pt x="37535" y="350440"/>
                  </a:cubicBezTo>
                  <a:cubicBezTo>
                    <a:pt x="-31236" y="424735"/>
                    <a:pt x="51346" y="493410"/>
                    <a:pt x="126593" y="490553"/>
                  </a:cubicBezTo>
                  <a:cubicBezTo>
                    <a:pt x="185267" y="488267"/>
                    <a:pt x="190316" y="468169"/>
                    <a:pt x="237464" y="508746"/>
                  </a:cubicBezTo>
                  <a:cubicBezTo>
                    <a:pt x="269945" y="536749"/>
                    <a:pt x="319951" y="550560"/>
                    <a:pt x="321761" y="543512"/>
                  </a:cubicBezTo>
                  <a:cubicBezTo>
                    <a:pt x="370910" y="565229"/>
                    <a:pt x="494544" y="557418"/>
                    <a:pt x="500069" y="484171"/>
                  </a:cubicBezTo>
                  <a:cubicBezTo>
                    <a:pt x="601224" y="466645"/>
                    <a:pt x="635514" y="621712"/>
                    <a:pt x="663613" y="691721"/>
                  </a:cubicBezTo>
                  <a:cubicBezTo>
                    <a:pt x="678186" y="695531"/>
                    <a:pt x="687330" y="696102"/>
                    <a:pt x="701713" y="691721"/>
                  </a:cubicBezTo>
                  <a:cubicBezTo>
                    <a:pt x="685711" y="653430"/>
                    <a:pt x="657517" y="572658"/>
                    <a:pt x="661613" y="547131"/>
                  </a:cubicBezTo>
                  <a:cubicBezTo>
                    <a:pt x="671328" y="487219"/>
                    <a:pt x="751338" y="491791"/>
                    <a:pt x="788581" y="457977"/>
                  </a:cubicBezTo>
                  <a:cubicBezTo>
                    <a:pt x="825728" y="424259"/>
                    <a:pt x="826205" y="376539"/>
                    <a:pt x="832586" y="330152"/>
                  </a:cubicBezTo>
                  <a:cubicBezTo>
                    <a:pt x="838968" y="284337"/>
                    <a:pt x="859161" y="225472"/>
                    <a:pt x="827252" y="185467"/>
                  </a:cubicBezTo>
                  <a:cubicBezTo>
                    <a:pt x="804392" y="156987"/>
                    <a:pt x="770293" y="144414"/>
                    <a:pt x="742289" y="122412"/>
                  </a:cubicBezTo>
                  <a:cubicBezTo>
                    <a:pt x="716191" y="101933"/>
                    <a:pt x="699046" y="65547"/>
                    <a:pt x="670757" y="49355"/>
                  </a:cubicBezTo>
                  <a:cubicBezTo>
                    <a:pt x="551123" y="-19130"/>
                    <a:pt x="408629" y="-5604"/>
                    <a:pt x="278803" y="25638"/>
                  </a:cubicBezTo>
                  <a:close/>
                </a:path>
              </a:pathLst>
            </a:custGeom>
            <a:solidFill>
              <a:srgbClr val="FDA93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192" name="Gráfico 226">
              <a:extLst>
                <a:ext uri="{FF2B5EF4-FFF2-40B4-BE49-F238E27FC236}">
                  <a16:creationId xmlns:a16="http://schemas.microsoft.com/office/drawing/2014/main" id="{6133E744-DA6A-4DD4-9960-AF51FEFB4C2A}"/>
                </a:ext>
              </a:extLst>
            </p:cNvPr>
            <p:cNvGrpSpPr/>
            <p:nvPr/>
          </p:nvGrpSpPr>
          <p:grpSpPr>
            <a:xfrm>
              <a:off x="10288714" y="2561557"/>
              <a:ext cx="771143" cy="506730"/>
              <a:chOff x="10288714" y="2561557"/>
              <a:chExt cx="771143" cy="506730"/>
            </a:xfrm>
            <a:solidFill>
              <a:srgbClr val="F2F1EF"/>
            </a:solidFill>
          </p:grpSpPr>
          <p:grpSp>
            <p:nvGrpSpPr>
              <p:cNvPr id="199" name="Gráfico 226">
                <a:extLst>
                  <a:ext uri="{FF2B5EF4-FFF2-40B4-BE49-F238E27FC236}">
                    <a16:creationId xmlns:a16="http://schemas.microsoft.com/office/drawing/2014/main" id="{05D4BA33-2B00-4B69-A20C-89241A688078}"/>
                  </a:ext>
                </a:extLst>
              </p:cNvPr>
              <p:cNvGrpSpPr/>
              <p:nvPr/>
            </p:nvGrpSpPr>
            <p:grpSpPr>
              <a:xfrm>
                <a:off x="10775442" y="2729388"/>
                <a:ext cx="284416" cy="108299"/>
                <a:chOff x="10775442" y="2729388"/>
                <a:chExt cx="284416" cy="108299"/>
              </a:xfrm>
              <a:solidFill>
                <a:srgbClr val="F2F1EF"/>
              </a:solidFill>
            </p:grpSpPr>
            <p:sp>
              <p:nvSpPr>
                <p:cNvPr id="271" name="Forma libre: forma 270">
                  <a:extLst>
                    <a:ext uri="{FF2B5EF4-FFF2-40B4-BE49-F238E27FC236}">
                      <a16:creationId xmlns:a16="http://schemas.microsoft.com/office/drawing/2014/main" id="{A60BA73C-5F96-456E-BAD3-420707717DAE}"/>
                    </a:ext>
                  </a:extLst>
                </p:cNvPr>
                <p:cNvSpPr/>
                <p:nvPr/>
              </p:nvSpPr>
              <p:spPr>
                <a:xfrm>
                  <a:off x="10836687" y="2787967"/>
                  <a:ext cx="172974" cy="39052"/>
                </a:xfrm>
                <a:custGeom>
                  <a:avLst/>
                  <a:gdLst>
                    <a:gd name="connsiteX0" fmla="*/ 102584 w 172974"/>
                    <a:gd name="connsiteY0" fmla="*/ 0 h 39052"/>
                    <a:gd name="connsiteX1" fmla="*/ 172974 w 172974"/>
                    <a:gd name="connsiteY1" fmla="*/ 0 h 39052"/>
                    <a:gd name="connsiteX2" fmla="*/ 172974 w 172974"/>
                    <a:gd name="connsiteY2" fmla="*/ 7048 h 39052"/>
                    <a:gd name="connsiteX3" fmla="*/ 104966 w 172974"/>
                    <a:gd name="connsiteY3" fmla="*/ 7048 h 39052"/>
                    <a:gd name="connsiteX4" fmla="*/ 63341 w 172974"/>
                    <a:gd name="connsiteY4" fmla="*/ 39052 h 39052"/>
                    <a:gd name="connsiteX5" fmla="*/ 0 w 172974"/>
                    <a:gd name="connsiteY5" fmla="*/ 39052 h 39052"/>
                    <a:gd name="connsiteX6" fmla="*/ 0 w 172974"/>
                    <a:gd name="connsiteY6" fmla="*/ 31909 h 39052"/>
                    <a:gd name="connsiteX7" fmla="*/ 60865 w 172974"/>
                    <a:gd name="connsiteY7" fmla="*/ 31909 h 39052"/>
                    <a:gd name="connsiteX8" fmla="*/ 102584 w 172974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02584" y="0"/>
                      </a:moveTo>
                      <a:lnTo>
                        <a:pt x="172974" y="0"/>
                      </a:lnTo>
                      <a:lnTo>
                        <a:pt x="172974" y="7048"/>
                      </a:lnTo>
                      <a:lnTo>
                        <a:pt x="104966" y="7048"/>
                      </a:lnTo>
                      <a:lnTo>
                        <a:pt x="63341" y="39052"/>
                      </a:lnTo>
                      <a:lnTo>
                        <a:pt x="0" y="39052"/>
                      </a:lnTo>
                      <a:lnTo>
                        <a:pt x="0" y="31909"/>
                      </a:lnTo>
                      <a:lnTo>
                        <a:pt x="60865" y="31909"/>
                      </a:lnTo>
                      <a:lnTo>
                        <a:pt x="102584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2" name="Forma libre: forma 271">
                  <a:extLst>
                    <a:ext uri="{FF2B5EF4-FFF2-40B4-BE49-F238E27FC236}">
                      <a16:creationId xmlns:a16="http://schemas.microsoft.com/office/drawing/2014/main" id="{32992821-27E0-4444-BF08-84115700A8CC}"/>
                    </a:ext>
                  </a:extLst>
                </p:cNvPr>
                <p:cNvSpPr/>
                <p:nvPr/>
              </p:nvSpPr>
              <p:spPr>
                <a:xfrm>
                  <a:off x="10817161" y="2740056"/>
                  <a:ext cx="173069" cy="39052"/>
                </a:xfrm>
                <a:custGeom>
                  <a:avLst/>
                  <a:gdLst>
                    <a:gd name="connsiteX0" fmla="*/ 0 w 173069"/>
                    <a:gd name="connsiteY0" fmla="*/ 0 h 39052"/>
                    <a:gd name="connsiteX1" fmla="*/ 63341 w 173069"/>
                    <a:gd name="connsiteY1" fmla="*/ 0 h 39052"/>
                    <a:gd name="connsiteX2" fmla="*/ 105061 w 173069"/>
                    <a:gd name="connsiteY2" fmla="*/ 31909 h 39052"/>
                    <a:gd name="connsiteX3" fmla="*/ 173069 w 173069"/>
                    <a:gd name="connsiteY3" fmla="*/ 31909 h 39052"/>
                    <a:gd name="connsiteX4" fmla="*/ 173069 w 173069"/>
                    <a:gd name="connsiteY4" fmla="*/ 39053 h 39052"/>
                    <a:gd name="connsiteX5" fmla="*/ 102679 w 173069"/>
                    <a:gd name="connsiteY5" fmla="*/ 39053 h 39052"/>
                    <a:gd name="connsiteX6" fmla="*/ 60960 w 173069"/>
                    <a:gd name="connsiteY6" fmla="*/ 7144 h 39052"/>
                    <a:gd name="connsiteX7" fmla="*/ 0 w 173069"/>
                    <a:gd name="connsiteY7" fmla="*/ 7144 h 39052"/>
                    <a:gd name="connsiteX8" fmla="*/ 0 w 173069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0" y="0"/>
                      </a:moveTo>
                      <a:lnTo>
                        <a:pt x="63341" y="0"/>
                      </a:lnTo>
                      <a:lnTo>
                        <a:pt x="105061" y="31909"/>
                      </a:lnTo>
                      <a:lnTo>
                        <a:pt x="173069" y="31909"/>
                      </a:lnTo>
                      <a:lnTo>
                        <a:pt x="173069" y="39053"/>
                      </a:lnTo>
                      <a:lnTo>
                        <a:pt x="102679" y="39053"/>
                      </a:lnTo>
                      <a:lnTo>
                        <a:pt x="60960" y="7144"/>
                      </a:lnTo>
                      <a:lnTo>
                        <a:pt x="0" y="71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3" name="Forma libre: forma 272">
                  <a:extLst>
                    <a:ext uri="{FF2B5EF4-FFF2-40B4-BE49-F238E27FC236}">
                      <a16:creationId xmlns:a16="http://schemas.microsoft.com/office/drawing/2014/main" id="{6A5A13F1-986E-4C35-9E60-A502E9B7B366}"/>
                    </a:ext>
                  </a:extLst>
                </p:cNvPr>
                <p:cNvSpPr/>
                <p:nvPr/>
              </p:nvSpPr>
              <p:spPr>
                <a:xfrm>
                  <a:off x="10800302" y="2787967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4" name="Forma libre: forma 273">
                  <a:extLst>
                    <a:ext uri="{FF2B5EF4-FFF2-40B4-BE49-F238E27FC236}">
                      <a16:creationId xmlns:a16="http://schemas.microsoft.com/office/drawing/2014/main" id="{A80B9C63-D80B-467E-A4A8-32A7A348BB15}"/>
                    </a:ext>
                  </a:extLst>
                </p:cNvPr>
                <p:cNvSpPr/>
                <p:nvPr/>
              </p:nvSpPr>
              <p:spPr>
                <a:xfrm>
                  <a:off x="10809160" y="2809303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336 h 28384"/>
                    <a:gd name="connsiteX6" fmla="*/ 21336 w 28384"/>
                    <a:gd name="connsiteY6" fmla="*/ 14288 h 28384"/>
                    <a:gd name="connsiteX7" fmla="*/ 14192 w 28384"/>
                    <a:gd name="connsiteY7" fmla="*/ 7144 h 28384"/>
                    <a:gd name="connsiteX8" fmla="*/ 7144 w 28384"/>
                    <a:gd name="connsiteY8" fmla="*/ 14288 h 28384"/>
                    <a:gd name="connsiteX9" fmla="*/ 14192 w 28384"/>
                    <a:gd name="connsiteY9" fmla="*/ 21336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336"/>
                      </a:moveTo>
                      <a:cubicBezTo>
                        <a:pt x="18098" y="21336"/>
                        <a:pt x="21336" y="18193"/>
                        <a:pt x="21336" y="14288"/>
                      </a:cubicBezTo>
                      <a:cubicBezTo>
                        <a:pt x="21336" y="10382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288"/>
                      </a:cubicBezTo>
                      <a:cubicBezTo>
                        <a:pt x="7144" y="18288"/>
                        <a:pt x="10287" y="21336"/>
                        <a:pt x="14192" y="21336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5" name="Forma libre: forma 274">
                  <a:extLst>
                    <a:ext uri="{FF2B5EF4-FFF2-40B4-BE49-F238E27FC236}">
                      <a16:creationId xmlns:a16="http://schemas.microsoft.com/office/drawing/2014/main" id="{6223859F-C3B5-47D4-95D7-7C08F87B037D}"/>
                    </a:ext>
                  </a:extLst>
                </p:cNvPr>
                <p:cNvSpPr/>
                <p:nvPr/>
              </p:nvSpPr>
              <p:spPr>
                <a:xfrm>
                  <a:off x="10775442" y="277729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241 h 28384"/>
                    <a:gd name="connsiteX6" fmla="*/ 21336 w 28384"/>
                    <a:gd name="connsiteY6" fmla="*/ 14097 h 28384"/>
                    <a:gd name="connsiteX7" fmla="*/ 14192 w 28384"/>
                    <a:gd name="connsiteY7" fmla="*/ 7048 h 28384"/>
                    <a:gd name="connsiteX8" fmla="*/ 7144 w 28384"/>
                    <a:gd name="connsiteY8" fmla="*/ 14097 h 28384"/>
                    <a:gd name="connsiteX9" fmla="*/ 14192 w 28384"/>
                    <a:gd name="connsiteY9" fmla="*/ 21241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241"/>
                      </a:moveTo>
                      <a:cubicBezTo>
                        <a:pt x="18098" y="21241"/>
                        <a:pt x="21336" y="18097"/>
                        <a:pt x="21336" y="14097"/>
                      </a:cubicBezTo>
                      <a:cubicBezTo>
                        <a:pt x="21336" y="10096"/>
                        <a:pt x="18193" y="7048"/>
                        <a:pt x="14192" y="7048"/>
                      </a:cubicBezTo>
                      <a:cubicBezTo>
                        <a:pt x="10192" y="7048"/>
                        <a:pt x="7144" y="10192"/>
                        <a:pt x="7144" y="14097"/>
                      </a:cubicBezTo>
                      <a:cubicBezTo>
                        <a:pt x="7144" y="18002"/>
                        <a:pt x="10287" y="21241"/>
                        <a:pt x="14192" y="21241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6" name="Forma libre: forma 275">
                  <a:extLst>
                    <a:ext uri="{FF2B5EF4-FFF2-40B4-BE49-F238E27FC236}">
                      <a16:creationId xmlns:a16="http://schemas.microsoft.com/office/drawing/2014/main" id="{C1FD429A-2E94-48BF-AA60-293204057E92}"/>
                    </a:ext>
                  </a:extLst>
                </p:cNvPr>
                <p:cNvSpPr/>
                <p:nvPr/>
              </p:nvSpPr>
              <p:spPr>
                <a:xfrm>
                  <a:off x="10924127" y="2756058"/>
                  <a:ext cx="110871" cy="7143"/>
                </a:xfrm>
                <a:custGeom>
                  <a:avLst/>
                  <a:gdLst>
                    <a:gd name="connsiteX0" fmla="*/ 0 w 110871"/>
                    <a:gd name="connsiteY0" fmla="*/ 0 h 7143"/>
                    <a:gd name="connsiteX1" fmla="*/ 110871 w 110871"/>
                    <a:gd name="connsiteY1" fmla="*/ 0 h 7143"/>
                    <a:gd name="connsiteX2" fmla="*/ 110871 w 110871"/>
                    <a:gd name="connsiteY2" fmla="*/ 7144 h 7143"/>
                    <a:gd name="connsiteX3" fmla="*/ 0 w 110871"/>
                    <a:gd name="connsiteY3" fmla="*/ 7144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143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144"/>
                      </a:lnTo>
                      <a:lnTo>
                        <a:pt x="0" y="7144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7" name="Forma libre: forma 276">
                  <a:extLst>
                    <a:ext uri="{FF2B5EF4-FFF2-40B4-BE49-F238E27FC236}">
                      <a16:creationId xmlns:a16="http://schemas.microsoft.com/office/drawing/2014/main" id="{C55EC594-1F8D-439A-B032-6A1EE77259E7}"/>
                    </a:ext>
                  </a:extLst>
                </p:cNvPr>
                <p:cNvSpPr/>
                <p:nvPr/>
              </p:nvSpPr>
              <p:spPr>
                <a:xfrm>
                  <a:off x="11031474" y="2745390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4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241 h 28384"/>
                    <a:gd name="connsiteX6" fmla="*/ 21241 w 28384"/>
                    <a:gd name="connsiteY6" fmla="*/ 14097 h 28384"/>
                    <a:gd name="connsiteX7" fmla="*/ 14192 w 28384"/>
                    <a:gd name="connsiteY7" fmla="*/ 7048 h 28384"/>
                    <a:gd name="connsiteX8" fmla="*/ 7048 w 28384"/>
                    <a:gd name="connsiteY8" fmla="*/ 14097 h 28384"/>
                    <a:gd name="connsiteX9" fmla="*/ 14192 w 28384"/>
                    <a:gd name="connsiteY9" fmla="*/ 21241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241"/>
                      </a:moveTo>
                      <a:cubicBezTo>
                        <a:pt x="18097" y="21241"/>
                        <a:pt x="21241" y="18097"/>
                        <a:pt x="21241" y="14097"/>
                      </a:cubicBezTo>
                      <a:cubicBezTo>
                        <a:pt x="21241" y="10097"/>
                        <a:pt x="18097" y="7048"/>
                        <a:pt x="14192" y="7048"/>
                      </a:cubicBezTo>
                      <a:cubicBezTo>
                        <a:pt x="10287" y="7048"/>
                        <a:pt x="7048" y="10192"/>
                        <a:pt x="7048" y="14097"/>
                      </a:cubicBezTo>
                      <a:cubicBezTo>
                        <a:pt x="7048" y="18002"/>
                        <a:pt x="10192" y="21241"/>
                        <a:pt x="14192" y="21241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8" name="Forma libre: forma 277">
                  <a:extLst>
                    <a:ext uri="{FF2B5EF4-FFF2-40B4-BE49-F238E27FC236}">
                      <a16:creationId xmlns:a16="http://schemas.microsoft.com/office/drawing/2014/main" id="{FE8CA083-B5F2-4741-8B8D-E51916BB89A4}"/>
                    </a:ext>
                  </a:extLst>
                </p:cNvPr>
                <p:cNvSpPr/>
                <p:nvPr/>
              </p:nvSpPr>
              <p:spPr>
                <a:xfrm>
                  <a:off x="11003089" y="277729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241 h 28384"/>
                    <a:gd name="connsiteX6" fmla="*/ 21241 w 28384"/>
                    <a:gd name="connsiteY6" fmla="*/ 14097 h 28384"/>
                    <a:gd name="connsiteX7" fmla="*/ 14192 w 28384"/>
                    <a:gd name="connsiteY7" fmla="*/ 7048 h 28384"/>
                    <a:gd name="connsiteX8" fmla="*/ 7049 w 28384"/>
                    <a:gd name="connsiteY8" fmla="*/ 14097 h 28384"/>
                    <a:gd name="connsiteX9" fmla="*/ 14192 w 28384"/>
                    <a:gd name="connsiteY9" fmla="*/ 21241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241"/>
                      </a:moveTo>
                      <a:cubicBezTo>
                        <a:pt x="18098" y="21241"/>
                        <a:pt x="21241" y="18097"/>
                        <a:pt x="21241" y="14097"/>
                      </a:cubicBezTo>
                      <a:cubicBezTo>
                        <a:pt x="21241" y="10096"/>
                        <a:pt x="18098" y="7048"/>
                        <a:pt x="14192" y="7048"/>
                      </a:cubicBezTo>
                      <a:cubicBezTo>
                        <a:pt x="10287" y="7048"/>
                        <a:pt x="7049" y="10192"/>
                        <a:pt x="7049" y="14097"/>
                      </a:cubicBezTo>
                      <a:cubicBezTo>
                        <a:pt x="7049" y="18002"/>
                        <a:pt x="10287" y="21241"/>
                        <a:pt x="14192" y="21241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9" name="Forma libre: forma 278">
                  <a:extLst>
                    <a:ext uri="{FF2B5EF4-FFF2-40B4-BE49-F238E27FC236}">
                      <a16:creationId xmlns:a16="http://schemas.microsoft.com/office/drawing/2014/main" id="{2B9350A8-7B90-43C9-A1FE-5AE072FD2855}"/>
                    </a:ext>
                  </a:extLst>
                </p:cNvPr>
                <p:cNvSpPr/>
                <p:nvPr/>
              </p:nvSpPr>
              <p:spPr>
                <a:xfrm>
                  <a:off x="10791444" y="272938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5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336 h 28384"/>
                    <a:gd name="connsiteX6" fmla="*/ 21241 w 28384"/>
                    <a:gd name="connsiteY6" fmla="*/ 14192 h 28384"/>
                    <a:gd name="connsiteX7" fmla="*/ 14192 w 28384"/>
                    <a:gd name="connsiteY7" fmla="*/ 7049 h 28384"/>
                    <a:gd name="connsiteX8" fmla="*/ 7049 w 28384"/>
                    <a:gd name="connsiteY8" fmla="*/ 14192 h 28384"/>
                    <a:gd name="connsiteX9" fmla="*/ 14192 w 28384"/>
                    <a:gd name="connsiteY9" fmla="*/ 21336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336"/>
                      </a:moveTo>
                      <a:cubicBezTo>
                        <a:pt x="18098" y="21336"/>
                        <a:pt x="21241" y="18193"/>
                        <a:pt x="21241" y="14192"/>
                      </a:cubicBezTo>
                      <a:cubicBezTo>
                        <a:pt x="21241" y="10192"/>
                        <a:pt x="18098" y="7049"/>
                        <a:pt x="14192" y="7049"/>
                      </a:cubicBezTo>
                      <a:cubicBezTo>
                        <a:pt x="10287" y="7049"/>
                        <a:pt x="7049" y="10192"/>
                        <a:pt x="7049" y="14192"/>
                      </a:cubicBezTo>
                      <a:cubicBezTo>
                        <a:pt x="7049" y="18193"/>
                        <a:pt x="10192" y="21336"/>
                        <a:pt x="14192" y="21336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00" name="Gráfico 226">
                <a:extLst>
                  <a:ext uri="{FF2B5EF4-FFF2-40B4-BE49-F238E27FC236}">
                    <a16:creationId xmlns:a16="http://schemas.microsoft.com/office/drawing/2014/main" id="{49B720D8-D957-4CB4-BE48-DBCAC059932F}"/>
                  </a:ext>
                </a:extLst>
              </p:cNvPr>
              <p:cNvGrpSpPr/>
              <p:nvPr/>
            </p:nvGrpSpPr>
            <p:grpSpPr>
              <a:xfrm>
                <a:off x="10459878" y="2877406"/>
                <a:ext cx="284321" cy="108204"/>
                <a:chOff x="10459878" y="2877406"/>
                <a:chExt cx="284321" cy="108204"/>
              </a:xfrm>
              <a:solidFill>
                <a:srgbClr val="F2F1EF"/>
              </a:solidFill>
            </p:grpSpPr>
            <p:sp>
              <p:nvSpPr>
                <p:cNvPr id="262" name="Forma libre: forma 261">
                  <a:extLst>
                    <a:ext uri="{FF2B5EF4-FFF2-40B4-BE49-F238E27FC236}">
                      <a16:creationId xmlns:a16="http://schemas.microsoft.com/office/drawing/2014/main" id="{F66D5FDF-DFD0-430F-867C-73AC9CC0F5E3}"/>
                    </a:ext>
                  </a:extLst>
                </p:cNvPr>
                <p:cNvSpPr/>
                <p:nvPr/>
              </p:nvSpPr>
              <p:spPr>
                <a:xfrm>
                  <a:off x="10521029" y="2887979"/>
                  <a:ext cx="172974" cy="39052"/>
                </a:xfrm>
                <a:custGeom>
                  <a:avLst/>
                  <a:gdLst>
                    <a:gd name="connsiteX0" fmla="*/ 102584 w 172974"/>
                    <a:gd name="connsiteY0" fmla="*/ 39052 h 39052"/>
                    <a:gd name="connsiteX1" fmla="*/ 172974 w 172974"/>
                    <a:gd name="connsiteY1" fmla="*/ 39052 h 39052"/>
                    <a:gd name="connsiteX2" fmla="*/ 172974 w 172974"/>
                    <a:gd name="connsiteY2" fmla="*/ 32004 h 39052"/>
                    <a:gd name="connsiteX3" fmla="*/ 105061 w 172974"/>
                    <a:gd name="connsiteY3" fmla="*/ 32004 h 39052"/>
                    <a:gd name="connsiteX4" fmla="*/ 63341 w 172974"/>
                    <a:gd name="connsiteY4" fmla="*/ 0 h 39052"/>
                    <a:gd name="connsiteX5" fmla="*/ 0 w 172974"/>
                    <a:gd name="connsiteY5" fmla="*/ 0 h 39052"/>
                    <a:gd name="connsiteX6" fmla="*/ 0 w 172974"/>
                    <a:gd name="connsiteY6" fmla="*/ 7144 h 39052"/>
                    <a:gd name="connsiteX7" fmla="*/ 60865 w 172974"/>
                    <a:gd name="connsiteY7" fmla="*/ 7144 h 39052"/>
                    <a:gd name="connsiteX8" fmla="*/ 102584 w 172974"/>
                    <a:gd name="connsiteY8" fmla="*/ 39052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02584" y="39052"/>
                      </a:moveTo>
                      <a:lnTo>
                        <a:pt x="172974" y="39052"/>
                      </a:lnTo>
                      <a:lnTo>
                        <a:pt x="172974" y="32004"/>
                      </a:lnTo>
                      <a:lnTo>
                        <a:pt x="105061" y="32004"/>
                      </a:lnTo>
                      <a:lnTo>
                        <a:pt x="63341" y="0"/>
                      </a:lnTo>
                      <a:lnTo>
                        <a:pt x="0" y="0"/>
                      </a:lnTo>
                      <a:lnTo>
                        <a:pt x="0" y="7144"/>
                      </a:lnTo>
                      <a:lnTo>
                        <a:pt x="60865" y="7144"/>
                      </a:lnTo>
                      <a:lnTo>
                        <a:pt x="102584" y="39052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3" name="Forma libre: forma 262">
                  <a:extLst>
                    <a:ext uri="{FF2B5EF4-FFF2-40B4-BE49-F238E27FC236}">
                      <a16:creationId xmlns:a16="http://schemas.microsoft.com/office/drawing/2014/main" id="{34FE2FEB-8FD8-4BCB-ABD7-578450362C9B}"/>
                    </a:ext>
                  </a:extLst>
                </p:cNvPr>
                <p:cNvSpPr/>
                <p:nvPr/>
              </p:nvSpPr>
              <p:spPr>
                <a:xfrm>
                  <a:off x="10501598" y="2935890"/>
                  <a:ext cx="172974" cy="39052"/>
                </a:xfrm>
                <a:custGeom>
                  <a:avLst/>
                  <a:gdLst>
                    <a:gd name="connsiteX0" fmla="*/ 0 w 172974"/>
                    <a:gd name="connsiteY0" fmla="*/ 39053 h 39052"/>
                    <a:gd name="connsiteX1" fmla="*/ 63246 w 172974"/>
                    <a:gd name="connsiteY1" fmla="*/ 39053 h 39052"/>
                    <a:gd name="connsiteX2" fmla="*/ 104966 w 172974"/>
                    <a:gd name="connsiteY2" fmla="*/ 7144 h 39052"/>
                    <a:gd name="connsiteX3" fmla="*/ 172974 w 172974"/>
                    <a:gd name="connsiteY3" fmla="*/ 7144 h 39052"/>
                    <a:gd name="connsiteX4" fmla="*/ 172974 w 172974"/>
                    <a:gd name="connsiteY4" fmla="*/ 0 h 39052"/>
                    <a:gd name="connsiteX5" fmla="*/ 102584 w 172974"/>
                    <a:gd name="connsiteY5" fmla="*/ 0 h 39052"/>
                    <a:gd name="connsiteX6" fmla="*/ 60865 w 172974"/>
                    <a:gd name="connsiteY6" fmla="*/ 32004 h 39052"/>
                    <a:gd name="connsiteX7" fmla="*/ 0 w 172974"/>
                    <a:gd name="connsiteY7" fmla="*/ 32004 h 39052"/>
                    <a:gd name="connsiteX8" fmla="*/ 0 w 172974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0" y="39053"/>
                      </a:moveTo>
                      <a:lnTo>
                        <a:pt x="63246" y="39053"/>
                      </a:lnTo>
                      <a:lnTo>
                        <a:pt x="104966" y="7144"/>
                      </a:lnTo>
                      <a:lnTo>
                        <a:pt x="172974" y="7144"/>
                      </a:lnTo>
                      <a:lnTo>
                        <a:pt x="172974" y="0"/>
                      </a:lnTo>
                      <a:lnTo>
                        <a:pt x="102584" y="0"/>
                      </a:lnTo>
                      <a:lnTo>
                        <a:pt x="60865" y="32004"/>
                      </a:lnTo>
                      <a:lnTo>
                        <a:pt x="0" y="32004"/>
                      </a:lnTo>
                      <a:lnTo>
                        <a:pt x="0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4" name="Forma libre: forma 263">
                  <a:extLst>
                    <a:ext uri="{FF2B5EF4-FFF2-40B4-BE49-F238E27FC236}">
                      <a16:creationId xmlns:a16="http://schemas.microsoft.com/office/drawing/2014/main" id="{D64765FF-DE1A-44E1-A103-DFD9A500B7F1}"/>
                    </a:ext>
                  </a:extLst>
                </p:cNvPr>
                <p:cNvSpPr/>
                <p:nvPr/>
              </p:nvSpPr>
              <p:spPr>
                <a:xfrm>
                  <a:off x="10484644" y="2919983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5" name="Forma libre: forma 264">
                  <a:extLst>
                    <a:ext uri="{FF2B5EF4-FFF2-40B4-BE49-F238E27FC236}">
                      <a16:creationId xmlns:a16="http://schemas.microsoft.com/office/drawing/2014/main" id="{AED4E1BC-DDBC-48AE-9D44-967829483378}"/>
                    </a:ext>
                  </a:extLst>
                </p:cNvPr>
                <p:cNvSpPr/>
                <p:nvPr/>
              </p:nvSpPr>
              <p:spPr>
                <a:xfrm>
                  <a:off x="10493502" y="2877406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192 w 28384"/>
                    <a:gd name="connsiteY6" fmla="*/ 21336 h 28384"/>
                    <a:gd name="connsiteX7" fmla="*/ 21336 w 28384"/>
                    <a:gd name="connsiteY7" fmla="*/ 14192 h 28384"/>
                    <a:gd name="connsiteX8" fmla="*/ 14192 w 28384"/>
                    <a:gd name="connsiteY8" fmla="*/ 7144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8"/>
                        <a:pt x="10287" y="21336"/>
                        <a:pt x="14192" y="21336"/>
                      </a:cubicBezTo>
                      <a:cubicBezTo>
                        <a:pt x="1809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6" name="Forma libre: forma 265">
                  <a:extLst>
                    <a:ext uri="{FF2B5EF4-FFF2-40B4-BE49-F238E27FC236}">
                      <a16:creationId xmlns:a16="http://schemas.microsoft.com/office/drawing/2014/main" id="{D3D40D81-095B-4031-931E-F6B94261F0D1}"/>
                    </a:ext>
                  </a:extLst>
                </p:cNvPr>
                <p:cNvSpPr/>
                <p:nvPr/>
              </p:nvSpPr>
              <p:spPr>
                <a:xfrm>
                  <a:off x="10459878" y="2909315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097 w 28384"/>
                    <a:gd name="connsiteY6" fmla="*/ 21241 h 28384"/>
                    <a:gd name="connsiteX7" fmla="*/ 21241 w 28384"/>
                    <a:gd name="connsiteY7" fmla="*/ 14192 h 28384"/>
                    <a:gd name="connsiteX8" fmla="*/ 14097 w 28384"/>
                    <a:gd name="connsiteY8" fmla="*/ 7049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8"/>
                        <a:pt x="10192" y="21241"/>
                        <a:pt x="14097" y="21241"/>
                      </a:cubicBezTo>
                      <a:cubicBezTo>
                        <a:pt x="18002" y="21241"/>
                        <a:pt x="21241" y="18098"/>
                        <a:pt x="21241" y="14192"/>
                      </a:cubicBezTo>
                      <a:cubicBezTo>
                        <a:pt x="21241" y="10287"/>
                        <a:pt x="18098" y="7049"/>
                        <a:pt x="14097" y="7049"/>
                      </a:cubicBezTo>
                      <a:cubicBezTo>
                        <a:pt x="10096" y="7049"/>
                        <a:pt x="7048" y="10192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7" name="Forma libre: forma 266">
                  <a:extLst>
                    <a:ext uri="{FF2B5EF4-FFF2-40B4-BE49-F238E27FC236}">
                      <a16:creationId xmlns:a16="http://schemas.microsoft.com/office/drawing/2014/main" id="{7E5DA1BE-1A0F-4EE2-A525-B7A39B427AC2}"/>
                    </a:ext>
                  </a:extLst>
                </p:cNvPr>
                <p:cNvSpPr/>
                <p:nvPr/>
              </p:nvSpPr>
              <p:spPr>
                <a:xfrm>
                  <a:off x="10608469" y="2951892"/>
                  <a:ext cx="110871" cy="7143"/>
                </a:xfrm>
                <a:custGeom>
                  <a:avLst/>
                  <a:gdLst>
                    <a:gd name="connsiteX0" fmla="*/ 0 w 110871"/>
                    <a:gd name="connsiteY0" fmla="*/ 0 h 7143"/>
                    <a:gd name="connsiteX1" fmla="*/ 110871 w 110871"/>
                    <a:gd name="connsiteY1" fmla="*/ 0 h 7143"/>
                    <a:gd name="connsiteX2" fmla="*/ 110871 w 110871"/>
                    <a:gd name="connsiteY2" fmla="*/ 7144 h 7143"/>
                    <a:gd name="connsiteX3" fmla="*/ 0 w 110871"/>
                    <a:gd name="connsiteY3" fmla="*/ 7144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143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144"/>
                      </a:lnTo>
                      <a:lnTo>
                        <a:pt x="0" y="7144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8" name="Forma libre: forma 267">
                  <a:extLst>
                    <a:ext uri="{FF2B5EF4-FFF2-40B4-BE49-F238E27FC236}">
                      <a16:creationId xmlns:a16="http://schemas.microsoft.com/office/drawing/2014/main" id="{9C9524FE-D6C3-456B-B621-564A56E07C7D}"/>
                    </a:ext>
                  </a:extLst>
                </p:cNvPr>
                <p:cNvSpPr/>
                <p:nvPr/>
              </p:nvSpPr>
              <p:spPr>
                <a:xfrm>
                  <a:off x="10715815" y="2941224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144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7"/>
                        <a:pt x="10192" y="21241"/>
                        <a:pt x="14192" y="21241"/>
                      </a:cubicBezTo>
                      <a:cubicBezTo>
                        <a:pt x="18193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8" y="7144"/>
                        <a:pt x="14192" y="7144"/>
                      </a:cubicBezTo>
                      <a:cubicBezTo>
                        <a:pt x="10287" y="7144"/>
                        <a:pt x="7048" y="10287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9" name="Forma libre: forma 268">
                  <a:extLst>
                    <a:ext uri="{FF2B5EF4-FFF2-40B4-BE49-F238E27FC236}">
                      <a16:creationId xmlns:a16="http://schemas.microsoft.com/office/drawing/2014/main" id="{10A7BF78-5CFE-417D-9FCB-C25352E23555}"/>
                    </a:ext>
                  </a:extLst>
                </p:cNvPr>
                <p:cNvSpPr/>
                <p:nvPr/>
              </p:nvSpPr>
              <p:spPr>
                <a:xfrm>
                  <a:off x="10687431" y="2909315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049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8"/>
                        <a:pt x="10287" y="21241"/>
                        <a:pt x="14192" y="21241"/>
                      </a:cubicBezTo>
                      <a:cubicBezTo>
                        <a:pt x="18098" y="21241"/>
                        <a:pt x="21241" y="18098"/>
                        <a:pt x="21241" y="14192"/>
                      </a:cubicBezTo>
                      <a:cubicBezTo>
                        <a:pt x="21241" y="10287"/>
                        <a:pt x="18098" y="7049"/>
                        <a:pt x="14192" y="7049"/>
                      </a:cubicBezTo>
                      <a:cubicBezTo>
                        <a:pt x="10287" y="7049"/>
                        <a:pt x="7048" y="10192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0" name="Forma libre: forma 269">
                  <a:extLst>
                    <a:ext uri="{FF2B5EF4-FFF2-40B4-BE49-F238E27FC236}">
                      <a16:creationId xmlns:a16="http://schemas.microsoft.com/office/drawing/2014/main" id="{47772A1C-4C43-41FD-B306-0A1D2AF9C59F}"/>
                    </a:ext>
                  </a:extLst>
                </p:cNvPr>
                <p:cNvSpPr/>
                <p:nvPr/>
              </p:nvSpPr>
              <p:spPr>
                <a:xfrm>
                  <a:off x="10475785" y="2957226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288 w 28384"/>
                    <a:gd name="connsiteY6" fmla="*/ 21336 h 28384"/>
                    <a:gd name="connsiteX7" fmla="*/ 21336 w 28384"/>
                    <a:gd name="connsiteY7" fmla="*/ 14192 h 28384"/>
                    <a:gd name="connsiteX8" fmla="*/ 14288 w 28384"/>
                    <a:gd name="connsiteY8" fmla="*/ 7048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7"/>
                        <a:pt x="10287" y="21336"/>
                        <a:pt x="14288" y="21336"/>
                      </a:cubicBezTo>
                      <a:cubicBezTo>
                        <a:pt x="1828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048"/>
                        <a:pt x="14288" y="7048"/>
                      </a:cubicBezTo>
                      <a:cubicBezTo>
                        <a:pt x="10382" y="7048"/>
                        <a:pt x="7144" y="10192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01" name="Gráfico 226">
                <a:extLst>
                  <a:ext uri="{FF2B5EF4-FFF2-40B4-BE49-F238E27FC236}">
                    <a16:creationId xmlns:a16="http://schemas.microsoft.com/office/drawing/2014/main" id="{9B55A4C4-725C-4D15-A134-7CA31305042A}"/>
                  </a:ext>
                </a:extLst>
              </p:cNvPr>
              <p:cNvGrpSpPr/>
              <p:nvPr/>
            </p:nvGrpSpPr>
            <p:grpSpPr>
              <a:xfrm>
                <a:off x="10640663" y="2596895"/>
                <a:ext cx="284321" cy="108204"/>
                <a:chOff x="10640663" y="2596895"/>
                <a:chExt cx="284321" cy="108204"/>
              </a:xfrm>
              <a:solidFill>
                <a:srgbClr val="F2F1EF"/>
              </a:solidFill>
            </p:grpSpPr>
            <p:sp>
              <p:nvSpPr>
                <p:cNvPr id="253" name="Forma libre: forma 252">
                  <a:extLst>
                    <a:ext uri="{FF2B5EF4-FFF2-40B4-BE49-F238E27FC236}">
                      <a16:creationId xmlns:a16="http://schemas.microsoft.com/office/drawing/2014/main" id="{75699A0A-E1D0-46F5-A907-13165395249A}"/>
                    </a:ext>
                  </a:extLst>
                </p:cNvPr>
                <p:cNvSpPr/>
                <p:nvPr/>
              </p:nvSpPr>
              <p:spPr>
                <a:xfrm>
                  <a:off x="10690764" y="2655378"/>
                  <a:ext cx="173069" cy="39052"/>
                </a:xfrm>
                <a:custGeom>
                  <a:avLst/>
                  <a:gdLst>
                    <a:gd name="connsiteX0" fmla="*/ 70485 w 173069"/>
                    <a:gd name="connsiteY0" fmla="*/ 0 h 39052"/>
                    <a:gd name="connsiteX1" fmla="*/ 0 w 173069"/>
                    <a:gd name="connsiteY1" fmla="*/ 0 h 39052"/>
                    <a:gd name="connsiteX2" fmla="*/ 0 w 173069"/>
                    <a:gd name="connsiteY2" fmla="*/ 7144 h 39052"/>
                    <a:gd name="connsiteX3" fmla="*/ 68008 w 173069"/>
                    <a:gd name="connsiteY3" fmla="*/ 7144 h 39052"/>
                    <a:gd name="connsiteX4" fmla="*/ 109728 w 173069"/>
                    <a:gd name="connsiteY4" fmla="*/ 39052 h 39052"/>
                    <a:gd name="connsiteX5" fmla="*/ 173069 w 173069"/>
                    <a:gd name="connsiteY5" fmla="*/ 39052 h 39052"/>
                    <a:gd name="connsiteX6" fmla="*/ 173069 w 173069"/>
                    <a:gd name="connsiteY6" fmla="*/ 32004 h 39052"/>
                    <a:gd name="connsiteX7" fmla="*/ 112109 w 173069"/>
                    <a:gd name="connsiteY7" fmla="*/ 32004 h 39052"/>
                    <a:gd name="connsiteX8" fmla="*/ 70485 w 173069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70485" y="0"/>
                      </a:moveTo>
                      <a:lnTo>
                        <a:pt x="0" y="0"/>
                      </a:lnTo>
                      <a:lnTo>
                        <a:pt x="0" y="7144"/>
                      </a:lnTo>
                      <a:lnTo>
                        <a:pt x="68008" y="7144"/>
                      </a:lnTo>
                      <a:lnTo>
                        <a:pt x="109728" y="39052"/>
                      </a:lnTo>
                      <a:lnTo>
                        <a:pt x="173069" y="39052"/>
                      </a:lnTo>
                      <a:lnTo>
                        <a:pt x="173069" y="32004"/>
                      </a:lnTo>
                      <a:lnTo>
                        <a:pt x="112109" y="32004"/>
                      </a:lnTo>
                      <a:lnTo>
                        <a:pt x="70485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4" name="Forma libre: forma 253">
                  <a:extLst>
                    <a:ext uri="{FF2B5EF4-FFF2-40B4-BE49-F238E27FC236}">
                      <a16:creationId xmlns:a16="http://schemas.microsoft.com/office/drawing/2014/main" id="{1A3D12B4-9BB8-4C62-A6AC-7EA8138C8A28}"/>
                    </a:ext>
                  </a:extLst>
                </p:cNvPr>
                <p:cNvSpPr/>
                <p:nvPr/>
              </p:nvSpPr>
              <p:spPr>
                <a:xfrm>
                  <a:off x="10710291" y="2607468"/>
                  <a:ext cx="172974" cy="39052"/>
                </a:xfrm>
                <a:custGeom>
                  <a:avLst/>
                  <a:gdLst>
                    <a:gd name="connsiteX0" fmla="*/ 172974 w 172974"/>
                    <a:gd name="connsiteY0" fmla="*/ 0 h 39052"/>
                    <a:gd name="connsiteX1" fmla="*/ 109728 w 172974"/>
                    <a:gd name="connsiteY1" fmla="*/ 0 h 39052"/>
                    <a:gd name="connsiteX2" fmla="*/ 68008 w 172974"/>
                    <a:gd name="connsiteY2" fmla="*/ 32004 h 39052"/>
                    <a:gd name="connsiteX3" fmla="*/ 0 w 172974"/>
                    <a:gd name="connsiteY3" fmla="*/ 32004 h 39052"/>
                    <a:gd name="connsiteX4" fmla="*/ 0 w 172974"/>
                    <a:gd name="connsiteY4" fmla="*/ 39053 h 39052"/>
                    <a:gd name="connsiteX5" fmla="*/ 70390 w 172974"/>
                    <a:gd name="connsiteY5" fmla="*/ 39053 h 39052"/>
                    <a:gd name="connsiteX6" fmla="*/ 112109 w 172974"/>
                    <a:gd name="connsiteY6" fmla="*/ 7144 h 39052"/>
                    <a:gd name="connsiteX7" fmla="*/ 172974 w 172974"/>
                    <a:gd name="connsiteY7" fmla="*/ 7144 h 39052"/>
                    <a:gd name="connsiteX8" fmla="*/ 172974 w 172974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72974" y="0"/>
                      </a:moveTo>
                      <a:lnTo>
                        <a:pt x="109728" y="0"/>
                      </a:lnTo>
                      <a:lnTo>
                        <a:pt x="68008" y="32004"/>
                      </a:lnTo>
                      <a:lnTo>
                        <a:pt x="0" y="32004"/>
                      </a:lnTo>
                      <a:lnTo>
                        <a:pt x="0" y="39053"/>
                      </a:lnTo>
                      <a:lnTo>
                        <a:pt x="70390" y="39053"/>
                      </a:lnTo>
                      <a:lnTo>
                        <a:pt x="112109" y="7144"/>
                      </a:lnTo>
                      <a:lnTo>
                        <a:pt x="172974" y="7144"/>
                      </a:lnTo>
                      <a:lnTo>
                        <a:pt x="172974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5" name="Forma libre: forma 254">
                  <a:extLst>
                    <a:ext uri="{FF2B5EF4-FFF2-40B4-BE49-F238E27FC236}">
                      <a16:creationId xmlns:a16="http://schemas.microsoft.com/office/drawing/2014/main" id="{1B01A2BB-E41F-4CC6-A499-AE4A837AA2FD}"/>
                    </a:ext>
                  </a:extLst>
                </p:cNvPr>
                <p:cNvSpPr/>
                <p:nvPr/>
              </p:nvSpPr>
              <p:spPr>
                <a:xfrm>
                  <a:off x="10789253" y="2655379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8 h 7048"/>
                    <a:gd name="connsiteX3" fmla="*/ 0 w 110871"/>
                    <a:gd name="connsiteY3" fmla="*/ 704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8"/>
                      </a:lnTo>
                      <a:lnTo>
                        <a:pt x="0" y="7048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6" name="Forma libre: forma 255">
                  <a:extLst>
                    <a:ext uri="{FF2B5EF4-FFF2-40B4-BE49-F238E27FC236}">
                      <a16:creationId xmlns:a16="http://schemas.microsoft.com/office/drawing/2014/main" id="{467C6750-025E-414D-B273-D16A2E9407F5}"/>
                    </a:ext>
                  </a:extLst>
                </p:cNvPr>
                <p:cNvSpPr/>
                <p:nvPr/>
              </p:nvSpPr>
              <p:spPr>
                <a:xfrm>
                  <a:off x="10862881" y="2676715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241 w 28384"/>
                    <a:gd name="connsiteY5" fmla="*/ 14192 h 28384"/>
                    <a:gd name="connsiteX6" fmla="*/ 14192 w 28384"/>
                    <a:gd name="connsiteY6" fmla="*/ 7048 h 28384"/>
                    <a:gd name="connsiteX7" fmla="*/ 7049 w 28384"/>
                    <a:gd name="connsiteY7" fmla="*/ 14192 h 28384"/>
                    <a:gd name="connsiteX8" fmla="*/ 14192 w 28384"/>
                    <a:gd name="connsiteY8" fmla="*/ 21241 h 28384"/>
                    <a:gd name="connsiteX9" fmla="*/ 21241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241" y="14192"/>
                      </a:moveTo>
                      <a:cubicBezTo>
                        <a:pt x="21241" y="10287"/>
                        <a:pt x="18098" y="7048"/>
                        <a:pt x="14192" y="7048"/>
                      </a:cubicBezTo>
                      <a:cubicBezTo>
                        <a:pt x="10287" y="7048"/>
                        <a:pt x="7049" y="10192"/>
                        <a:pt x="7049" y="14192"/>
                      </a:cubicBezTo>
                      <a:cubicBezTo>
                        <a:pt x="7049" y="18193"/>
                        <a:pt x="10192" y="21241"/>
                        <a:pt x="14192" y="21241"/>
                      </a:cubicBezTo>
                      <a:cubicBezTo>
                        <a:pt x="18193" y="21241"/>
                        <a:pt x="21241" y="18097"/>
                        <a:pt x="21241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7" name="Forma libre: forma 256">
                  <a:extLst>
                    <a:ext uri="{FF2B5EF4-FFF2-40B4-BE49-F238E27FC236}">
                      <a16:creationId xmlns:a16="http://schemas.microsoft.com/office/drawing/2014/main" id="{200DCEF2-F223-4C1D-AC7E-E808E6AA23FA}"/>
                    </a:ext>
                  </a:extLst>
                </p:cNvPr>
                <p:cNvSpPr/>
                <p:nvPr/>
              </p:nvSpPr>
              <p:spPr>
                <a:xfrm>
                  <a:off x="10896600" y="2644806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336 w 28384"/>
                    <a:gd name="connsiteY5" fmla="*/ 14192 h 28384"/>
                    <a:gd name="connsiteX6" fmla="*/ 14288 w 28384"/>
                    <a:gd name="connsiteY6" fmla="*/ 7144 h 28384"/>
                    <a:gd name="connsiteX7" fmla="*/ 7144 w 28384"/>
                    <a:gd name="connsiteY7" fmla="*/ 14192 h 28384"/>
                    <a:gd name="connsiteX8" fmla="*/ 14288 w 28384"/>
                    <a:gd name="connsiteY8" fmla="*/ 21241 h 28384"/>
                    <a:gd name="connsiteX9" fmla="*/ 21336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336" y="14192"/>
                      </a:moveTo>
                      <a:cubicBezTo>
                        <a:pt x="21336" y="10287"/>
                        <a:pt x="18193" y="7144"/>
                        <a:pt x="14288" y="7144"/>
                      </a:cubicBezTo>
                      <a:cubicBezTo>
                        <a:pt x="10382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241"/>
                        <a:pt x="14288" y="21241"/>
                      </a:cubicBezTo>
                      <a:cubicBezTo>
                        <a:pt x="18288" y="21241"/>
                        <a:pt x="21336" y="18097"/>
                        <a:pt x="21336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8" name="Forma libre: forma 257">
                  <a:extLst>
                    <a:ext uri="{FF2B5EF4-FFF2-40B4-BE49-F238E27FC236}">
                      <a16:creationId xmlns:a16="http://schemas.microsoft.com/office/drawing/2014/main" id="{9841A7D6-9AED-48D3-AFF3-69520F075AD6}"/>
                    </a:ext>
                  </a:extLst>
                </p:cNvPr>
                <p:cNvSpPr/>
                <p:nvPr/>
              </p:nvSpPr>
              <p:spPr>
                <a:xfrm>
                  <a:off x="10665523" y="2623470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9" name="Forma libre: forma 258">
                  <a:extLst>
                    <a:ext uri="{FF2B5EF4-FFF2-40B4-BE49-F238E27FC236}">
                      <a16:creationId xmlns:a16="http://schemas.microsoft.com/office/drawing/2014/main" id="{F698B787-7BDA-4EB5-965D-F36BE1450635}"/>
                    </a:ext>
                  </a:extLst>
                </p:cNvPr>
                <p:cNvSpPr/>
                <p:nvPr/>
              </p:nvSpPr>
              <p:spPr>
                <a:xfrm>
                  <a:off x="10640663" y="2612802"/>
                  <a:ext cx="28384" cy="28384"/>
                </a:xfrm>
                <a:custGeom>
                  <a:avLst/>
                  <a:gdLst>
                    <a:gd name="connsiteX0" fmla="*/ 28384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4 w 28384"/>
                    <a:gd name="connsiteY4" fmla="*/ 14192 h 28384"/>
                    <a:gd name="connsiteX5" fmla="*/ 21336 w 28384"/>
                    <a:gd name="connsiteY5" fmla="*/ 14192 h 28384"/>
                    <a:gd name="connsiteX6" fmla="*/ 14192 w 28384"/>
                    <a:gd name="connsiteY6" fmla="*/ 7144 h 28384"/>
                    <a:gd name="connsiteX7" fmla="*/ 7144 w 28384"/>
                    <a:gd name="connsiteY7" fmla="*/ 14192 h 28384"/>
                    <a:gd name="connsiteX8" fmla="*/ 14192 w 28384"/>
                    <a:gd name="connsiteY8" fmla="*/ 21336 h 28384"/>
                    <a:gd name="connsiteX9" fmla="*/ 21336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4" y="14192"/>
                      </a:move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lose/>
                      <a:moveTo>
                        <a:pt x="21336" y="14192"/>
                      </a:moveTo>
                      <a:cubicBezTo>
                        <a:pt x="21336" y="10287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336"/>
                        <a:pt x="14192" y="21336"/>
                      </a:cubicBezTo>
                      <a:cubicBezTo>
                        <a:pt x="18097" y="21336"/>
                        <a:pt x="21336" y="18193"/>
                        <a:pt x="21336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0" name="Forma libre: forma 259">
                  <a:extLst>
                    <a:ext uri="{FF2B5EF4-FFF2-40B4-BE49-F238E27FC236}">
                      <a16:creationId xmlns:a16="http://schemas.microsoft.com/office/drawing/2014/main" id="{5EB4932E-72C7-48BD-8482-F52ABABF8E56}"/>
                    </a:ext>
                  </a:extLst>
                </p:cNvPr>
                <p:cNvSpPr/>
                <p:nvPr/>
              </p:nvSpPr>
              <p:spPr>
                <a:xfrm>
                  <a:off x="10669047" y="2644806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336 w 28384"/>
                    <a:gd name="connsiteY5" fmla="*/ 14192 h 28384"/>
                    <a:gd name="connsiteX6" fmla="*/ 14192 w 28384"/>
                    <a:gd name="connsiteY6" fmla="*/ 7144 h 28384"/>
                    <a:gd name="connsiteX7" fmla="*/ 7144 w 28384"/>
                    <a:gd name="connsiteY7" fmla="*/ 14192 h 28384"/>
                    <a:gd name="connsiteX8" fmla="*/ 14192 w 28384"/>
                    <a:gd name="connsiteY8" fmla="*/ 21241 h 28384"/>
                    <a:gd name="connsiteX9" fmla="*/ 21336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336" y="14192"/>
                      </a:moveTo>
                      <a:cubicBezTo>
                        <a:pt x="21336" y="10287"/>
                        <a:pt x="18098" y="7144"/>
                        <a:pt x="14192" y="7144"/>
                      </a:cubicBezTo>
                      <a:cubicBezTo>
                        <a:pt x="10287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241"/>
                        <a:pt x="14192" y="21241"/>
                      </a:cubicBezTo>
                      <a:cubicBezTo>
                        <a:pt x="18098" y="21241"/>
                        <a:pt x="21336" y="18097"/>
                        <a:pt x="21336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1" name="Forma libre: forma 260">
                  <a:extLst>
                    <a:ext uri="{FF2B5EF4-FFF2-40B4-BE49-F238E27FC236}">
                      <a16:creationId xmlns:a16="http://schemas.microsoft.com/office/drawing/2014/main" id="{1D7D23B0-0201-45CA-B736-1B289A60AE83}"/>
                    </a:ext>
                  </a:extLst>
                </p:cNvPr>
                <p:cNvSpPr/>
                <p:nvPr/>
              </p:nvSpPr>
              <p:spPr>
                <a:xfrm>
                  <a:off x="10880693" y="2596895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5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241 w 28384"/>
                    <a:gd name="connsiteY5" fmla="*/ 14192 h 28384"/>
                    <a:gd name="connsiteX6" fmla="*/ 14097 w 28384"/>
                    <a:gd name="connsiteY6" fmla="*/ 7049 h 28384"/>
                    <a:gd name="connsiteX7" fmla="*/ 7048 w 28384"/>
                    <a:gd name="connsiteY7" fmla="*/ 14192 h 28384"/>
                    <a:gd name="connsiteX8" fmla="*/ 14097 w 28384"/>
                    <a:gd name="connsiteY8" fmla="*/ 21241 h 28384"/>
                    <a:gd name="connsiteX9" fmla="*/ 21241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241" y="14192"/>
                      </a:moveTo>
                      <a:cubicBezTo>
                        <a:pt x="21241" y="10287"/>
                        <a:pt x="18098" y="7049"/>
                        <a:pt x="14097" y="7049"/>
                      </a:cubicBezTo>
                      <a:cubicBezTo>
                        <a:pt x="10096" y="7049"/>
                        <a:pt x="7048" y="10192"/>
                        <a:pt x="7048" y="14192"/>
                      </a:cubicBezTo>
                      <a:cubicBezTo>
                        <a:pt x="7048" y="18193"/>
                        <a:pt x="10192" y="21241"/>
                        <a:pt x="14097" y="21241"/>
                      </a:cubicBezTo>
                      <a:cubicBezTo>
                        <a:pt x="18002" y="21241"/>
                        <a:pt x="21241" y="18098"/>
                        <a:pt x="21241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02" name="Gráfico 226">
                <a:extLst>
                  <a:ext uri="{FF2B5EF4-FFF2-40B4-BE49-F238E27FC236}">
                    <a16:creationId xmlns:a16="http://schemas.microsoft.com/office/drawing/2014/main" id="{3873EFB4-A74C-4D5B-8CE1-8C316064C5A3}"/>
                  </a:ext>
                </a:extLst>
              </p:cNvPr>
              <p:cNvGrpSpPr/>
              <p:nvPr/>
            </p:nvGrpSpPr>
            <p:grpSpPr>
              <a:xfrm>
                <a:off x="10378821" y="2592418"/>
                <a:ext cx="284416" cy="108204"/>
                <a:chOff x="10378821" y="2592418"/>
                <a:chExt cx="284416" cy="108204"/>
              </a:xfrm>
              <a:solidFill>
                <a:srgbClr val="F2F1EF"/>
              </a:solidFill>
            </p:grpSpPr>
            <p:sp>
              <p:nvSpPr>
                <p:cNvPr id="244" name="Forma libre: forma 243">
                  <a:extLst>
                    <a:ext uri="{FF2B5EF4-FFF2-40B4-BE49-F238E27FC236}">
                      <a16:creationId xmlns:a16="http://schemas.microsoft.com/office/drawing/2014/main" id="{B636351E-2CAB-42D2-9D6A-AFC2FA2852BC}"/>
                    </a:ext>
                  </a:extLst>
                </p:cNvPr>
                <p:cNvSpPr/>
                <p:nvPr/>
              </p:nvSpPr>
              <p:spPr>
                <a:xfrm>
                  <a:off x="10440066" y="2603086"/>
                  <a:ext cx="172974" cy="39052"/>
                </a:xfrm>
                <a:custGeom>
                  <a:avLst/>
                  <a:gdLst>
                    <a:gd name="connsiteX0" fmla="*/ 102584 w 172974"/>
                    <a:gd name="connsiteY0" fmla="*/ 39053 h 39052"/>
                    <a:gd name="connsiteX1" fmla="*/ 172974 w 172974"/>
                    <a:gd name="connsiteY1" fmla="*/ 39053 h 39052"/>
                    <a:gd name="connsiteX2" fmla="*/ 172974 w 172974"/>
                    <a:gd name="connsiteY2" fmla="*/ 31909 h 39052"/>
                    <a:gd name="connsiteX3" fmla="*/ 104966 w 172974"/>
                    <a:gd name="connsiteY3" fmla="*/ 31909 h 39052"/>
                    <a:gd name="connsiteX4" fmla="*/ 63246 w 172974"/>
                    <a:gd name="connsiteY4" fmla="*/ 0 h 39052"/>
                    <a:gd name="connsiteX5" fmla="*/ 0 w 172974"/>
                    <a:gd name="connsiteY5" fmla="*/ 0 h 39052"/>
                    <a:gd name="connsiteX6" fmla="*/ 0 w 172974"/>
                    <a:gd name="connsiteY6" fmla="*/ 7048 h 39052"/>
                    <a:gd name="connsiteX7" fmla="*/ 60865 w 172974"/>
                    <a:gd name="connsiteY7" fmla="*/ 7048 h 39052"/>
                    <a:gd name="connsiteX8" fmla="*/ 102584 w 172974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02584" y="39053"/>
                      </a:moveTo>
                      <a:lnTo>
                        <a:pt x="172974" y="39053"/>
                      </a:lnTo>
                      <a:lnTo>
                        <a:pt x="172974" y="31909"/>
                      </a:lnTo>
                      <a:lnTo>
                        <a:pt x="104966" y="31909"/>
                      </a:lnTo>
                      <a:lnTo>
                        <a:pt x="63246" y="0"/>
                      </a:lnTo>
                      <a:lnTo>
                        <a:pt x="0" y="0"/>
                      </a:lnTo>
                      <a:lnTo>
                        <a:pt x="0" y="7048"/>
                      </a:lnTo>
                      <a:lnTo>
                        <a:pt x="60865" y="7048"/>
                      </a:lnTo>
                      <a:lnTo>
                        <a:pt x="102584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5" name="Forma libre: forma 244">
                  <a:extLst>
                    <a:ext uri="{FF2B5EF4-FFF2-40B4-BE49-F238E27FC236}">
                      <a16:creationId xmlns:a16="http://schemas.microsoft.com/office/drawing/2014/main" id="{C7529FFD-6E57-429B-AFFF-FE6BED9739EC}"/>
                    </a:ext>
                  </a:extLst>
                </p:cNvPr>
                <p:cNvSpPr/>
                <p:nvPr/>
              </p:nvSpPr>
              <p:spPr>
                <a:xfrm>
                  <a:off x="10420540" y="2650997"/>
                  <a:ext cx="173069" cy="39052"/>
                </a:xfrm>
                <a:custGeom>
                  <a:avLst/>
                  <a:gdLst>
                    <a:gd name="connsiteX0" fmla="*/ 0 w 173069"/>
                    <a:gd name="connsiteY0" fmla="*/ 39053 h 39052"/>
                    <a:gd name="connsiteX1" fmla="*/ 63341 w 173069"/>
                    <a:gd name="connsiteY1" fmla="*/ 39053 h 39052"/>
                    <a:gd name="connsiteX2" fmla="*/ 105061 w 173069"/>
                    <a:gd name="connsiteY2" fmla="*/ 7049 h 39052"/>
                    <a:gd name="connsiteX3" fmla="*/ 173069 w 173069"/>
                    <a:gd name="connsiteY3" fmla="*/ 7049 h 39052"/>
                    <a:gd name="connsiteX4" fmla="*/ 173069 w 173069"/>
                    <a:gd name="connsiteY4" fmla="*/ 0 h 39052"/>
                    <a:gd name="connsiteX5" fmla="*/ 102584 w 173069"/>
                    <a:gd name="connsiteY5" fmla="*/ 0 h 39052"/>
                    <a:gd name="connsiteX6" fmla="*/ 60960 w 173069"/>
                    <a:gd name="connsiteY6" fmla="*/ 31909 h 39052"/>
                    <a:gd name="connsiteX7" fmla="*/ 0 w 173069"/>
                    <a:gd name="connsiteY7" fmla="*/ 31909 h 39052"/>
                    <a:gd name="connsiteX8" fmla="*/ 0 w 173069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0" y="39053"/>
                      </a:moveTo>
                      <a:lnTo>
                        <a:pt x="63341" y="39053"/>
                      </a:lnTo>
                      <a:lnTo>
                        <a:pt x="105061" y="7049"/>
                      </a:lnTo>
                      <a:lnTo>
                        <a:pt x="173069" y="7049"/>
                      </a:lnTo>
                      <a:lnTo>
                        <a:pt x="173069" y="0"/>
                      </a:lnTo>
                      <a:lnTo>
                        <a:pt x="102584" y="0"/>
                      </a:lnTo>
                      <a:lnTo>
                        <a:pt x="60960" y="31909"/>
                      </a:lnTo>
                      <a:lnTo>
                        <a:pt x="0" y="31909"/>
                      </a:lnTo>
                      <a:lnTo>
                        <a:pt x="0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6" name="Forma libre: forma 245">
                  <a:extLst>
                    <a:ext uri="{FF2B5EF4-FFF2-40B4-BE49-F238E27FC236}">
                      <a16:creationId xmlns:a16="http://schemas.microsoft.com/office/drawing/2014/main" id="{4FAA1673-495F-4F8A-A010-CC242F86F67A}"/>
                    </a:ext>
                  </a:extLst>
                </p:cNvPr>
                <p:cNvSpPr/>
                <p:nvPr/>
              </p:nvSpPr>
              <p:spPr>
                <a:xfrm>
                  <a:off x="10403681" y="2634995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7" name="Forma libre: forma 246">
                  <a:extLst>
                    <a:ext uri="{FF2B5EF4-FFF2-40B4-BE49-F238E27FC236}">
                      <a16:creationId xmlns:a16="http://schemas.microsoft.com/office/drawing/2014/main" id="{E580D5B0-9686-41AF-AC0E-7100E5694101}"/>
                    </a:ext>
                  </a:extLst>
                </p:cNvPr>
                <p:cNvSpPr/>
                <p:nvPr/>
              </p:nvSpPr>
              <p:spPr>
                <a:xfrm>
                  <a:off x="10412539" y="2592418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192 w 28384"/>
                    <a:gd name="connsiteY6" fmla="*/ 21336 h 28384"/>
                    <a:gd name="connsiteX7" fmla="*/ 21336 w 28384"/>
                    <a:gd name="connsiteY7" fmla="*/ 14192 h 28384"/>
                    <a:gd name="connsiteX8" fmla="*/ 14192 w 28384"/>
                    <a:gd name="connsiteY8" fmla="*/ 7144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7"/>
                        <a:pt x="10287" y="21336"/>
                        <a:pt x="14192" y="21336"/>
                      </a:cubicBezTo>
                      <a:cubicBezTo>
                        <a:pt x="18097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8" name="Forma libre: forma 247">
                  <a:extLst>
                    <a:ext uri="{FF2B5EF4-FFF2-40B4-BE49-F238E27FC236}">
                      <a16:creationId xmlns:a16="http://schemas.microsoft.com/office/drawing/2014/main" id="{6F974C4B-8A95-4B02-BB1F-766B22BD4E34}"/>
                    </a:ext>
                  </a:extLst>
                </p:cNvPr>
                <p:cNvSpPr/>
                <p:nvPr/>
              </p:nvSpPr>
              <p:spPr>
                <a:xfrm>
                  <a:off x="10378821" y="2624327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097 w 28384"/>
                    <a:gd name="connsiteY6" fmla="*/ 21241 h 28384"/>
                    <a:gd name="connsiteX7" fmla="*/ 21241 w 28384"/>
                    <a:gd name="connsiteY7" fmla="*/ 14192 h 28384"/>
                    <a:gd name="connsiteX8" fmla="*/ 14097 w 28384"/>
                    <a:gd name="connsiteY8" fmla="*/ 7048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7"/>
                        <a:pt x="10192" y="21241"/>
                        <a:pt x="14097" y="21241"/>
                      </a:cubicBezTo>
                      <a:cubicBezTo>
                        <a:pt x="18002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7" y="7048"/>
                        <a:pt x="14097" y="7048"/>
                      </a:cubicBezTo>
                      <a:cubicBezTo>
                        <a:pt x="10096" y="7048"/>
                        <a:pt x="7048" y="10192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9" name="Forma libre: forma 248">
                  <a:extLst>
                    <a:ext uri="{FF2B5EF4-FFF2-40B4-BE49-F238E27FC236}">
                      <a16:creationId xmlns:a16="http://schemas.microsoft.com/office/drawing/2014/main" id="{41CB9C4E-55BC-48C3-846B-D118F3124F6D}"/>
                    </a:ext>
                  </a:extLst>
                </p:cNvPr>
                <p:cNvSpPr/>
                <p:nvPr/>
              </p:nvSpPr>
              <p:spPr>
                <a:xfrm>
                  <a:off x="10527506" y="2666999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8 h 7048"/>
                    <a:gd name="connsiteX3" fmla="*/ 0 w 110871"/>
                    <a:gd name="connsiteY3" fmla="*/ 704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8"/>
                      </a:lnTo>
                      <a:lnTo>
                        <a:pt x="0" y="7048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0" name="Forma libre: forma 249">
                  <a:extLst>
                    <a:ext uri="{FF2B5EF4-FFF2-40B4-BE49-F238E27FC236}">
                      <a16:creationId xmlns:a16="http://schemas.microsoft.com/office/drawing/2014/main" id="{0FFBC68A-B5D4-44E3-9F51-6D7624C787E2}"/>
                    </a:ext>
                  </a:extLst>
                </p:cNvPr>
                <p:cNvSpPr/>
                <p:nvPr/>
              </p:nvSpPr>
              <p:spPr>
                <a:xfrm>
                  <a:off x="10634853" y="2656331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5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144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7"/>
                        <a:pt x="10192" y="21241"/>
                        <a:pt x="14192" y="21241"/>
                      </a:cubicBezTo>
                      <a:cubicBezTo>
                        <a:pt x="18193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8" y="7144"/>
                        <a:pt x="14192" y="7144"/>
                      </a:cubicBezTo>
                      <a:cubicBezTo>
                        <a:pt x="10287" y="7144"/>
                        <a:pt x="7048" y="10287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1" name="Forma libre: forma 250">
                  <a:extLst>
                    <a:ext uri="{FF2B5EF4-FFF2-40B4-BE49-F238E27FC236}">
                      <a16:creationId xmlns:a16="http://schemas.microsoft.com/office/drawing/2014/main" id="{E2543DAD-0643-42E2-A381-82F10B6E213E}"/>
                    </a:ext>
                  </a:extLst>
                </p:cNvPr>
                <p:cNvSpPr/>
                <p:nvPr/>
              </p:nvSpPr>
              <p:spPr>
                <a:xfrm>
                  <a:off x="10606373" y="2624327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9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048 h 28384"/>
                    <a:gd name="connsiteX9" fmla="*/ 7049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9" y="14192"/>
                      </a:moveTo>
                      <a:cubicBezTo>
                        <a:pt x="7049" y="18097"/>
                        <a:pt x="10287" y="21241"/>
                        <a:pt x="14192" y="21241"/>
                      </a:cubicBezTo>
                      <a:cubicBezTo>
                        <a:pt x="18098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8" y="7048"/>
                        <a:pt x="14192" y="7048"/>
                      </a:cubicBezTo>
                      <a:cubicBezTo>
                        <a:pt x="10287" y="7048"/>
                        <a:pt x="7049" y="10192"/>
                        <a:pt x="7049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2" name="Forma libre: forma 251">
                  <a:extLst>
                    <a:ext uri="{FF2B5EF4-FFF2-40B4-BE49-F238E27FC236}">
                      <a16:creationId xmlns:a16="http://schemas.microsoft.com/office/drawing/2014/main" id="{165EA709-460D-4469-B51A-A5590542ECE9}"/>
                    </a:ext>
                  </a:extLst>
                </p:cNvPr>
                <p:cNvSpPr/>
                <p:nvPr/>
              </p:nvSpPr>
              <p:spPr>
                <a:xfrm>
                  <a:off x="10394823" y="2672238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5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288 w 28384"/>
                    <a:gd name="connsiteY6" fmla="*/ 21336 h 28384"/>
                    <a:gd name="connsiteX7" fmla="*/ 21336 w 28384"/>
                    <a:gd name="connsiteY7" fmla="*/ 14192 h 28384"/>
                    <a:gd name="connsiteX8" fmla="*/ 14288 w 28384"/>
                    <a:gd name="connsiteY8" fmla="*/ 7048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8"/>
                        <a:pt x="10287" y="21336"/>
                        <a:pt x="14288" y="21336"/>
                      </a:cubicBezTo>
                      <a:cubicBezTo>
                        <a:pt x="1828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048"/>
                        <a:pt x="14288" y="7048"/>
                      </a:cubicBezTo>
                      <a:cubicBezTo>
                        <a:pt x="10382" y="7048"/>
                        <a:pt x="7144" y="10192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03" name="Gráfico 226">
                <a:extLst>
                  <a:ext uri="{FF2B5EF4-FFF2-40B4-BE49-F238E27FC236}">
                    <a16:creationId xmlns:a16="http://schemas.microsoft.com/office/drawing/2014/main" id="{4E9D4236-CC8D-4492-8A4C-E36BF1F9D702}"/>
                  </a:ext>
                </a:extLst>
              </p:cNvPr>
              <p:cNvGrpSpPr/>
              <p:nvPr/>
            </p:nvGrpSpPr>
            <p:grpSpPr>
              <a:xfrm>
                <a:off x="10288714" y="2729388"/>
                <a:ext cx="284321" cy="108204"/>
                <a:chOff x="10288714" y="2729388"/>
                <a:chExt cx="284321" cy="108204"/>
              </a:xfrm>
              <a:solidFill>
                <a:srgbClr val="F2F1EF"/>
              </a:solidFill>
            </p:grpSpPr>
            <p:sp>
              <p:nvSpPr>
                <p:cNvPr id="235" name="Forma libre: forma 234">
                  <a:extLst>
                    <a:ext uri="{FF2B5EF4-FFF2-40B4-BE49-F238E27FC236}">
                      <a16:creationId xmlns:a16="http://schemas.microsoft.com/office/drawing/2014/main" id="{B49B8BF0-254F-4271-9A7E-0B1A82028301}"/>
                    </a:ext>
                  </a:extLst>
                </p:cNvPr>
                <p:cNvSpPr/>
                <p:nvPr/>
              </p:nvSpPr>
              <p:spPr>
                <a:xfrm>
                  <a:off x="10338816" y="2740056"/>
                  <a:ext cx="173069" cy="39052"/>
                </a:xfrm>
                <a:custGeom>
                  <a:avLst/>
                  <a:gdLst>
                    <a:gd name="connsiteX0" fmla="*/ 70390 w 173069"/>
                    <a:gd name="connsiteY0" fmla="*/ 39053 h 39052"/>
                    <a:gd name="connsiteX1" fmla="*/ 0 w 173069"/>
                    <a:gd name="connsiteY1" fmla="*/ 39053 h 39052"/>
                    <a:gd name="connsiteX2" fmla="*/ 0 w 173069"/>
                    <a:gd name="connsiteY2" fmla="*/ 31909 h 39052"/>
                    <a:gd name="connsiteX3" fmla="*/ 68008 w 173069"/>
                    <a:gd name="connsiteY3" fmla="*/ 31909 h 39052"/>
                    <a:gd name="connsiteX4" fmla="*/ 109728 w 173069"/>
                    <a:gd name="connsiteY4" fmla="*/ 0 h 39052"/>
                    <a:gd name="connsiteX5" fmla="*/ 173069 w 173069"/>
                    <a:gd name="connsiteY5" fmla="*/ 0 h 39052"/>
                    <a:gd name="connsiteX6" fmla="*/ 173069 w 173069"/>
                    <a:gd name="connsiteY6" fmla="*/ 7048 h 39052"/>
                    <a:gd name="connsiteX7" fmla="*/ 112109 w 173069"/>
                    <a:gd name="connsiteY7" fmla="*/ 7048 h 39052"/>
                    <a:gd name="connsiteX8" fmla="*/ 70390 w 173069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70390" y="39053"/>
                      </a:moveTo>
                      <a:lnTo>
                        <a:pt x="0" y="39053"/>
                      </a:lnTo>
                      <a:lnTo>
                        <a:pt x="0" y="31909"/>
                      </a:lnTo>
                      <a:lnTo>
                        <a:pt x="68008" y="31909"/>
                      </a:lnTo>
                      <a:lnTo>
                        <a:pt x="109728" y="0"/>
                      </a:lnTo>
                      <a:lnTo>
                        <a:pt x="173069" y="0"/>
                      </a:lnTo>
                      <a:lnTo>
                        <a:pt x="173069" y="7048"/>
                      </a:lnTo>
                      <a:lnTo>
                        <a:pt x="112109" y="7048"/>
                      </a:lnTo>
                      <a:lnTo>
                        <a:pt x="70390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36" name="Forma libre: forma 235">
                  <a:extLst>
                    <a:ext uri="{FF2B5EF4-FFF2-40B4-BE49-F238E27FC236}">
                      <a16:creationId xmlns:a16="http://schemas.microsoft.com/office/drawing/2014/main" id="{96FD48B7-7753-40BD-9FE3-39311D15E89F}"/>
                    </a:ext>
                  </a:extLst>
                </p:cNvPr>
                <p:cNvSpPr/>
                <p:nvPr/>
              </p:nvSpPr>
              <p:spPr>
                <a:xfrm>
                  <a:off x="10358342" y="2787967"/>
                  <a:ext cx="172973" cy="39052"/>
                </a:xfrm>
                <a:custGeom>
                  <a:avLst/>
                  <a:gdLst>
                    <a:gd name="connsiteX0" fmla="*/ 172974 w 172973"/>
                    <a:gd name="connsiteY0" fmla="*/ 39052 h 39052"/>
                    <a:gd name="connsiteX1" fmla="*/ 109633 w 172973"/>
                    <a:gd name="connsiteY1" fmla="*/ 39052 h 39052"/>
                    <a:gd name="connsiteX2" fmla="*/ 68008 w 172973"/>
                    <a:gd name="connsiteY2" fmla="*/ 7048 h 39052"/>
                    <a:gd name="connsiteX3" fmla="*/ 0 w 172973"/>
                    <a:gd name="connsiteY3" fmla="*/ 7048 h 39052"/>
                    <a:gd name="connsiteX4" fmla="*/ 0 w 172973"/>
                    <a:gd name="connsiteY4" fmla="*/ 0 h 39052"/>
                    <a:gd name="connsiteX5" fmla="*/ 70390 w 172973"/>
                    <a:gd name="connsiteY5" fmla="*/ 0 h 39052"/>
                    <a:gd name="connsiteX6" fmla="*/ 112109 w 172973"/>
                    <a:gd name="connsiteY6" fmla="*/ 31909 h 39052"/>
                    <a:gd name="connsiteX7" fmla="*/ 172974 w 172973"/>
                    <a:gd name="connsiteY7" fmla="*/ 31909 h 39052"/>
                    <a:gd name="connsiteX8" fmla="*/ 172974 w 172973"/>
                    <a:gd name="connsiteY8" fmla="*/ 39052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3" h="39052">
                      <a:moveTo>
                        <a:pt x="172974" y="39052"/>
                      </a:moveTo>
                      <a:lnTo>
                        <a:pt x="109633" y="39052"/>
                      </a:lnTo>
                      <a:lnTo>
                        <a:pt x="68008" y="7048"/>
                      </a:lnTo>
                      <a:lnTo>
                        <a:pt x="0" y="7048"/>
                      </a:lnTo>
                      <a:lnTo>
                        <a:pt x="0" y="0"/>
                      </a:lnTo>
                      <a:lnTo>
                        <a:pt x="70390" y="0"/>
                      </a:lnTo>
                      <a:lnTo>
                        <a:pt x="112109" y="31909"/>
                      </a:lnTo>
                      <a:lnTo>
                        <a:pt x="172974" y="31909"/>
                      </a:lnTo>
                      <a:lnTo>
                        <a:pt x="172974" y="39052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37" name="Forma libre: forma 236">
                  <a:extLst>
                    <a:ext uri="{FF2B5EF4-FFF2-40B4-BE49-F238E27FC236}">
                      <a16:creationId xmlns:a16="http://schemas.microsoft.com/office/drawing/2014/main" id="{1196336E-A7D0-492E-BA9F-43016500AE3F}"/>
                    </a:ext>
                  </a:extLst>
                </p:cNvPr>
                <p:cNvSpPr/>
                <p:nvPr/>
              </p:nvSpPr>
              <p:spPr>
                <a:xfrm>
                  <a:off x="10437304" y="2771965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38" name="Forma libre: forma 237">
                  <a:extLst>
                    <a:ext uri="{FF2B5EF4-FFF2-40B4-BE49-F238E27FC236}">
                      <a16:creationId xmlns:a16="http://schemas.microsoft.com/office/drawing/2014/main" id="{0EB5E442-8037-4A1D-9DB5-A1ACF57D6039}"/>
                    </a:ext>
                  </a:extLst>
                </p:cNvPr>
                <p:cNvSpPr/>
                <p:nvPr/>
              </p:nvSpPr>
              <p:spPr>
                <a:xfrm>
                  <a:off x="10510932" y="272938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5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5 w 28384"/>
                    <a:gd name="connsiteY3" fmla="*/ 14192 h 28384"/>
                    <a:gd name="connsiteX4" fmla="*/ 14192 w 28384"/>
                    <a:gd name="connsiteY4" fmla="*/ 28385 h 28384"/>
                    <a:gd name="connsiteX5" fmla="*/ 14192 w 28384"/>
                    <a:gd name="connsiteY5" fmla="*/ 7144 h 28384"/>
                    <a:gd name="connsiteX6" fmla="*/ 7048 w 28384"/>
                    <a:gd name="connsiteY6" fmla="*/ 14192 h 28384"/>
                    <a:gd name="connsiteX7" fmla="*/ 14192 w 28384"/>
                    <a:gd name="connsiteY7" fmla="*/ 21336 h 28384"/>
                    <a:gd name="connsiteX8" fmla="*/ 21241 w 28384"/>
                    <a:gd name="connsiteY8" fmla="*/ 14192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5"/>
                      </a:moveTo>
                      <a:cubicBezTo>
                        <a:pt x="6382" y="28385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5"/>
                        <a:pt x="14192" y="28385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048" y="10287"/>
                        <a:pt x="7048" y="14192"/>
                      </a:cubicBezTo>
                      <a:cubicBezTo>
                        <a:pt x="7048" y="18098"/>
                        <a:pt x="10192" y="21336"/>
                        <a:pt x="14192" y="21336"/>
                      </a:cubicBezTo>
                      <a:cubicBezTo>
                        <a:pt x="18193" y="21336"/>
                        <a:pt x="21241" y="18193"/>
                        <a:pt x="21241" y="14192"/>
                      </a:cubicBezTo>
                      <a:cubicBezTo>
                        <a:pt x="21241" y="10192"/>
                        <a:pt x="18098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39" name="Forma libre: forma 238">
                  <a:extLst>
                    <a:ext uri="{FF2B5EF4-FFF2-40B4-BE49-F238E27FC236}">
                      <a16:creationId xmlns:a16="http://schemas.microsoft.com/office/drawing/2014/main" id="{C0881208-6E10-4B03-94CB-75AA2EC80B89}"/>
                    </a:ext>
                  </a:extLst>
                </p:cNvPr>
                <p:cNvSpPr/>
                <p:nvPr/>
              </p:nvSpPr>
              <p:spPr>
                <a:xfrm>
                  <a:off x="10544651" y="2761296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4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144 h 28384"/>
                    <a:gd name="connsiteX6" fmla="*/ 7048 w 28384"/>
                    <a:gd name="connsiteY6" fmla="*/ 14288 h 28384"/>
                    <a:gd name="connsiteX7" fmla="*/ 14192 w 28384"/>
                    <a:gd name="connsiteY7" fmla="*/ 21336 h 28384"/>
                    <a:gd name="connsiteX8" fmla="*/ 21241 w 28384"/>
                    <a:gd name="connsiteY8" fmla="*/ 14288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048" y="10287"/>
                        <a:pt x="7048" y="14288"/>
                      </a:cubicBezTo>
                      <a:cubicBezTo>
                        <a:pt x="7048" y="18288"/>
                        <a:pt x="10192" y="21336"/>
                        <a:pt x="14192" y="21336"/>
                      </a:cubicBezTo>
                      <a:cubicBezTo>
                        <a:pt x="18193" y="21336"/>
                        <a:pt x="21241" y="18193"/>
                        <a:pt x="21241" y="14288"/>
                      </a:cubicBezTo>
                      <a:cubicBezTo>
                        <a:pt x="21241" y="10382"/>
                        <a:pt x="18098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0" name="Forma libre: forma 239">
                  <a:extLst>
                    <a:ext uri="{FF2B5EF4-FFF2-40B4-BE49-F238E27FC236}">
                      <a16:creationId xmlns:a16="http://schemas.microsoft.com/office/drawing/2014/main" id="{1A7E270D-FD24-4195-ABC1-D534249E9E66}"/>
                    </a:ext>
                  </a:extLst>
                </p:cNvPr>
                <p:cNvSpPr/>
                <p:nvPr/>
              </p:nvSpPr>
              <p:spPr>
                <a:xfrm>
                  <a:off x="10313575" y="2803969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8 h 7048"/>
                    <a:gd name="connsiteX3" fmla="*/ 0 w 110871"/>
                    <a:gd name="connsiteY3" fmla="*/ 704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8"/>
                      </a:lnTo>
                      <a:lnTo>
                        <a:pt x="0" y="7048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1" name="Forma libre: forma 240">
                  <a:extLst>
                    <a:ext uri="{FF2B5EF4-FFF2-40B4-BE49-F238E27FC236}">
                      <a16:creationId xmlns:a16="http://schemas.microsoft.com/office/drawing/2014/main" id="{A8F14479-B4DF-42E9-BEA3-F3302D128399}"/>
                    </a:ext>
                  </a:extLst>
                </p:cNvPr>
                <p:cNvSpPr/>
                <p:nvPr/>
              </p:nvSpPr>
              <p:spPr>
                <a:xfrm>
                  <a:off x="10288714" y="2793301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4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144 h 28384"/>
                    <a:gd name="connsiteX6" fmla="*/ 7144 w 28384"/>
                    <a:gd name="connsiteY6" fmla="*/ 14192 h 28384"/>
                    <a:gd name="connsiteX7" fmla="*/ 14192 w 28384"/>
                    <a:gd name="connsiteY7" fmla="*/ 21241 h 28384"/>
                    <a:gd name="connsiteX8" fmla="*/ 21336 w 28384"/>
                    <a:gd name="connsiteY8" fmla="*/ 14192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241"/>
                        <a:pt x="14192" y="21241"/>
                      </a:cubicBezTo>
                      <a:cubicBezTo>
                        <a:pt x="18097" y="21241"/>
                        <a:pt x="21336" y="18097"/>
                        <a:pt x="21336" y="14192"/>
                      </a:cubicBezTo>
                      <a:cubicBezTo>
                        <a:pt x="21336" y="10287"/>
                        <a:pt x="18193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2" name="Forma libre: forma 241">
                  <a:extLst>
                    <a:ext uri="{FF2B5EF4-FFF2-40B4-BE49-F238E27FC236}">
                      <a16:creationId xmlns:a16="http://schemas.microsoft.com/office/drawing/2014/main" id="{EB1056E4-6381-448A-B836-184B310CDC71}"/>
                    </a:ext>
                  </a:extLst>
                </p:cNvPr>
                <p:cNvSpPr/>
                <p:nvPr/>
              </p:nvSpPr>
              <p:spPr>
                <a:xfrm>
                  <a:off x="10317099" y="2761296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4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144 h 28384"/>
                    <a:gd name="connsiteX6" fmla="*/ 7144 w 28384"/>
                    <a:gd name="connsiteY6" fmla="*/ 14288 h 28384"/>
                    <a:gd name="connsiteX7" fmla="*/ 14192 w 28384"/>
                    <a:gd name="connsiteY7" fmla="*/ 21336 h 28384"/>
                    <a:gd name="connsiteX8" fmla="*/ 21336 w 28384"/>
                    <a:gd name="connsiteY8" fmla="*/ 14288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144" y="10287"/>
                        <a:pt x="7144" y="14288"/>
                      </a:cubicBezTo>
                      <a:cubicBezTo>
                        <a:pt x="7144" y="18288"/>
                        <a:pt x="10287" y="21336"/>
                        <a:pt x="14192" y="21336"/>
                      </a:cubicBezTo>
                      <a:cubicBezTo>
                        <a:pt x="18097" y="21336"/>
                        <a:pt x="21336" y="18193"/>
                        <a:pt x="21336" y="14288"/>
                      </a:cubicBezTo>
                      <a:cubicBezTo>
                        <a:pt x="21336" y="10382"/>
                        <a:pt x="18097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3" name="Forma libre: forma 242">
                  <a:extLst>
                    <a:ext uri="{FF2B5EF4-FFF2-40B4-BE49-F238E27FC236}">
                      <a16:creationId xmlns:a16="http://schemas.microsoft.com/office/drawing/2014/main" id="{ED3D6278-72FB-4766-9561-D85DA30BDC51}"/>
                    </a:ext>
                  </a:extLst>
                </p:cNvPr>
                <p:cNvSpPr/>
                <p:nvPr/>
              </p:nvSpPr>
              <p:spPr>
                <a:xfrm>
                  <a:off x="10528649" y="2809207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5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048 h 28384"/>
                    <a:gd name="connsiteX6" fmla="*/ 7144 w 28384"/>
                    <a:gd name="connsiteY6" fmla="*/ 14192 h 28384"/>
                    <a:gd name="connsiteX7" fmla="*/ 14192 w 28384"/>
                    <a:gd name="connsiteY7" fmla="*/ 21336 h 28384"/>
                    <a:gd name="connsiteX8" fmla="*/ 21336 w 28384"/>
                    <a:gd name="connsiteY8" fmla="*/ 14192 h 28384"/>
                    <a:gd name="connsiteX9" fmla="*/ 14192 w 28384"/>
                    <a:gd name="connsiteY9" fmla="*/ 7048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lose/>
                      <a:moveTo>
                        <a:pt x="14192" y="7048"/>
                      </a:moveTo>
                      <a:cubicBezTo>
                        <a:pt x="10287" y="7048"/>
                        <a:pt x="7144" y="10192"/>
                        <a:pt x="7144" y="14192"/>
                      </a:cubicBezTo>
                      <a:cubicBezTo>
                        <a:pt x="7144" y="18193"/>
                        <a:pt x="10287" y="21336"/>
                        <a:pt x="14192" y="21336"/>
                      </a:cubicBezTo>
                      <a:cubicBezTo>
                        <a:pt x="1809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048"/>
                        <a:pt x="14192" y="7048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sp>
            <p:nvSpPr>
              <p:cNvPr id="204" name="Forma libre: forma 203">
                <a:extLst>
                  <a:ext uri="{FF2B5EF4-FFF2-40B4-BE49-F238E27FC236}">
                    <a16:creationId xmlns:a16="http://schemas.microsoft.com/office/drawing/2014/main" id="{0660EF7D-041B-4899-B79E-274A86DEE411}"/>
                  </a:ext>
                </a:extLst>
              </p:cNvPr>
              <p:cNvSpPr/>
              <p:nvPr/>
            </p:nvSpPr>
            <p:spPr>
              <a:xfrm>
                <a:off x="10582846" y="2694812"/>
                <a:ext cx="177450" cy="177450"/>
              </a:xfrm>
              <a:custGeom>
                <a:avLst/>
                <a:gdLst>
                  <a:gd name="connsiteX0" fmla="*/ 157163 w 177450"/>
                  <a:gd name="connsiteY0" fmla="*/ 177451 h 177450"/>
                  <a:gd name="connsiteX1" fmla="*/ 20288 w 177450"/>
                  <a:gd name="connsiteY1" fmla="*/ 177451 h 177450"/>
                  <a:gd name="connsiteX2" fmla="*/ 0 w 177450"/>
                  <a:gd name="connsiteY2" fmla="*/ 157162 h 177450"/>
                  <a:gd name="connsiteX3" fmla="*/ 0 w 177450"/>
                  <a:gd name="connsiteY3" fmla="*/ 20288 h 177450"/>
                  <a:gd name="connsiteX4" fmla="*/ 20288 w 177450"/>
                  <a:gd name="connsiteY4" fmla="*/ 0 h 177450"/>
                  <a:gd name="connsiteX5" fmla="*/ 157163 w 177450"/>
                  <a:gd name="connsiteY5" fmla="*/ 0 h 177450"/>
                  <a:gd name="connsiteX6" fmla="*/ 177451 w 177450"/>
                  <a:gd name="connsiteY6" fmla="*/ 20288 h 177450"/>
                  <a:gd name="connsiteX7" fmla="*/ 177451 w 177450"/>
                  <a:gd name="connsiteY7" fmla="*/ 157162 h 177450"/>
                  <a:gd name="connsiteX8" fmla="*/ 157163 w 177450"/>
                  <a:gd name="connsiteY8" fmla="*/ 177451 h 177450"/>
                  <a:gd name="connsiteX9" fmla="*/ 20288 w 177450"/>
                  <a:gd name="connsiteY9" fmla="*/ 11049 h 177450"/>
                  <a:gd name="connsiteX10" fmla="*/ 11049 w 177450"/>
                  <a:gd name="connsiteY10" fmla="*/ 20288 h 177450"/>
                  <a:gd name="connsiteX11" fmla="*/ 11049 w 177450"/>
                  <a:gd name="connsiteY11" fmla="*/ 157162 h 177450"/>
                  <a:gd name="connsiteX12" fmla="*/ 20288 w 177450"/>
                  <a:gd name="connsiteY12" fmla="*/ 166402 h 177450"/>
                  <a:gd name="connsiteX13" fmla="*/ 157163 w 177450"/>
                  <a:gd name="connsiteY13" fmla="*/ 166402 h 177450"/>
                  <a:gd name="connsiteX14" fmla="*/ 166402 w 177450"/>
                  <a:gd name="connsiteY14" fmla="*/ 157162 h 177450"/>
                  <a:gd name="connsiteX15" fmla="*/ 166402 w 177450"/>
                  <a:gd name="connsiteY15" fmla="*/ 20288 h 177450"/>
                  <a:gd name="connsiteX16" fmla="*/ 157163 w 177450"/>
                  <a:gd name="connsiteY16" fmla="*/ 11049 h 177450"/>
                  <a:gd name="connsiteX17" fmla="*/ 20288 w 177450"/>
                  <a:gd name="connsiteY17" fmla="*/ 11049 h 17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7450" h="177450">
                    <a:moveTo>
                      <a:pt x="157163" y="177451"/>
                    </a:moveTo>
                    <a:lnTo>
                      <a:pt x="20288" y="177451"/>
                    </a:lnTo>
                    <a:cubicBezTo>
                      <a:pt x="9144" y="177451"/>
                      <a:pt x="0" y="168307"/>
                      <a:pt x="0" y="157162"/>
                    </a:cubicBezTo>
                    <a:lnTo>
                      <a:pt x="0" y="20288"/>
                    </a:lnTo>
                    <a:cubicBezTo>
                      <a:pt x="0" y="9144"/>
                      <a:pt x="9144" y="0"/>
                      <a:pt x="20288" y="0"/>
                    </a:cubicBezTo>
                    <a:lnTo>
                      <a:pt x="157163" y="0"/>
                    </a:lnTo>
                    <a:cubicBezTo>
                      <a:pt x="168307" y="0"/>
                      <a:pt x="177451" y="9144"/>
                      <a:pt x="177451" y="20288"/>
                    </a:cubicBezTo>
                    <a:lnTo>
                      <a:pt x="177451" y="157162"/>
                    </a:lnTo>
                    <a:cubicBezTo>
                      <a:pt x="177451" y="168307"/>
                      <a:pt x="168307" y="177451"/>
                      <a:pt x="157163" y="177451"/>
                    </a:cubicBezTo>
                    <a:close/>
                    <a:moveTo>
                      <a:pt x="20288" y="11049"/>
                    </a:moveTo>
                    <a:cubicBezTo>
                      <a:pt x="15240" y="11049"/>
                      <a:pt x="11049" y="15145"/>
                      <a:pt x="11049" y="20288"/>
                    </a:cubicBezTo>
                    <a:lnTo>
                      <a:pt x="11049" y="157162"/>
                    </a:lnTo>
                    <a:cubicBezTo>
                      <a:pt x="11049" y="162211"/>
                      <a:pt x="15145" y="166402"/>
                      <a:pt x="20288" y="166402"/>
                    </a:cubicBezTo>
                    <a:lnTo>
                      <a:pt x="157163" y="166402"/>
                    </a:lnTo>
                    <a:cubicBezTo>
                      <a:pt x="162211" y="166402"/>
                      <a:pt x="166402" y="162306"/>
                      <a:pt x="166402" y="157162"/>
                    </a:cubicBezTo>
                    <a:lnTo>
                      <a:pt x="166402" y="20288"/>
                    </a:lnTo>
                    <a:cubicBezTo>
                      <a:pt x="166402" y="15240"/>
                      <a:pt x="162306" y="11049"/>
                      <a:pt x="157163" y="11049"/>
                    </a:cubicBezTo>
                    <a:lnTo>
                      <a:pt x="20288" y="1104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5" name="Forma libre: forma 204">
                <a:extLst>
                  <a:ext uri="{FF2B5EF4-FFF2-40B4-BE49-F238E27FC236}">
                    <a16:creationId xmlns:a16="http://schemas.microsoft.com/office/drawing/2014/main" id="{CA4C168B-C8C0-4678-8578-8F762D2E24BE}"/>
                  </a:ext>
                </a:extLst>
              </p:cNvPr>
              <p:cNvSpPr/>
              <p:nvPr/>
            </p:nvSpPr>
            <p:spPr>
              <a:xfrm>
                <a:off x="10730008" y="2919793"/>
                <a:ext cx="235458" cy="7334"/>
              </a:xfrm>
              <a:custGeom>
                <a:avLst/>
                <a:gdLst>
                  <a:gd name="connsiteX0" fmla="*/ 0 w 235458"/>
                  <a:gd name="connsiteY0" fmla="*/ 0 h 7334"/>
                  <a:gd name="connsiteX1" fmla="*/ 235458 w 235458"/>
                  <a:gd name="connsiteY1" fmla="*/ 0 h 7334"/>
                  <a:gd name="connsiteX2" fmla="*/ 235458 w 235458"/>
                  <a:gd name="connsiteY2" fmla="*/ 7334 h 7334"/>
                  <a:gd name="connsiteX3" fmla="*/ 0 w 235458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5458" h="7334">
                    <a:moveTo>
                      <a:pt x="0" y="0"/>
                    </a:moveTo>
                    <a:lnTo>
                      <a:pt x="235458" y="0"/>
                    </a:lnTo>
                    <a:lnTo>
                      <a:pt x="235458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6" name="Forma libre: forma 205">
                <a:extLst>
                  <a:ext uri="{FF2B5EF4-FFF2-40B4-BE49-F238E27FC236}">
                    <a16:creationId xmlns:a16="http://schemas.microsoft.com/office/drawing/2014/main" id="{B20C5D3C-D670-408B-BC4E-321643F52520}"/>
                  </a:ext>
                </a:extLst>
              </p:cNvPr>
              <p:cNvSpPr/>
              <p:nvPr/>
            </p:nvSpPr>
            <p:spPr>
              <a:xfrm>
                <a:off x="10607516" y="2887884"/>
                <a:ext cx="235458" cy="7334"/>
              </a:xfrm>
              <a:custGeom>
                <a:avLst/>
                <a:gdLst>
                  <a:gd name="connsiteX0" fmla="*/ 0 w 235458"/>
                  <a:gd name="connsiteY0" fmla="*/ 0 h 7334"/>
                  <a:gd name="connsiteX1" fmla="*/ 235458 w 235458"/>
                  <a:gd name="connsiteY1" fmla="*/ 0 h 7334"/>
                  <a:gd name="connsiteX2" fmla="*/ 235458 w 235458"/>
                  <a:gd name="connsiteY2" fmla="*/ 7334 h 7334"/>
                  <a:gd name="connsiteX3" fmla="*/ 0 w 235458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5458" h="7334">
                    <a:moveTo>
                      <a:pt x="0" y="0"/>
                    </a:moveTo>
                    <a:lnTo>
                      <a:pt x="235458" y="0"/>
                    </a:lnTo>
                    <a:lnTo>
                      <a:pt x="235458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7" name="Forma libre: forma 206">
                <a:extLst>
                  <a:ext uri="{FF2B5EF4-FFF2-40B4-BE49-F238E27FC236}">
                    <a16:creationId xmlns:a16="http://schemas.microsoft.com/office/drawing/2014/main" id="{DD457F36-C260-4059-9AF7-306E7499B208}"/>
                  </a:ext>
                </a:extLst>
              </p:cNvPr>
              <p:cNvSpPr/>
              <p:nvPr/>
            </p:nvSpPr>
            <p:spPr>
              <a:xfrm>
                <a:off x="10366343" y="2944367"/>
                <a:ext cx="173735" cy="7334"/>
              </a:xfrm>
              <a:custGeom>
                <a:avLst/>
                <a:gdLst>
                  <a:gd name="connsiteX0" fmla="*/ 0 w 173735"/>
                  <a:gd name="connsiteY0" fmla="*/ 0 h 7334"/>
                  <a:gd name="connsiteX1" fmla="*/ 173736 w 173735"/>
                  <a:gd name="connsiteY1" fmla="*/ 0 h 7334"/>
                  <a:gd name="connsiteX2" fmla="*/ 173736 w 173735"/>
                  <a:gd name="connsiteY2" fmla="*/ 7334 h 7334"/>
                  <a:gd name="connsiteX3" fmla="*/ 0 w 173735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735" h="7334">
                    <a:moveTo>
                      <a:pt x="0" y="0"/>
                    </a:moveTo>
                    <a:lnTo>
                      <a:pt x="173736" y="0"/>
                    </a:lnTo>
                    <a:lnTo>
                      <a:pt x="173736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8" name="Forma libre: forma 207">
                <a:extLst>
                  <a:ext uri="{FF2B5EF4-FFF2-40B4-BE49-F238E27FC236}">
                    <a16:creationId xmlns:a16="http://schemas.microsoft.com/office/drawing/2014/main" id="{AACB78AB-CD97-4A47-8B74-7836CEB3F775}"/>
                  </a:ext>
                </a:extLst>
              </p:cNvPr>
              <p:cNvSpPr/>
              <p:nvPr/>
            </p:nvSpPr>
            <p:spPr>
              <a:xfrm>
                <a:off x="10365295" y="2872168"/>
                <a:ext cx="79533" cy="58578"/>
              </a:xfrm>
              <a:custGeom>
                <a:avLst/>
                <a:gdLst>
                  <a:gd name="connsiteX0" fmla="*/ 79534 w 79533"/>
                  <a:gd name="connsiteY0" fmla="*/ 58579 h 58578"/>
                  <a:gd name="connsiteX1" fmla="*/ 0 w 79533"/>
                  <a:gd name="connsiteY1" fmla="*/ 58579 h 58578"/>
                  <a:gd name="connsiteX2" fmla="*/ 0 w 79533"/>
                  <a:gd name="connsiteY2" fmla="*/ 0 h 58578"/>
                  <a:gd name="connsiteX3" fmla="*/ 7334 w 79533"/>
                  <a:gd name="connsiteY3" fmla="*/ 0 h 58578"/>
                  <a:gd name="connsiteX4" fmla="*/ 7334 w 79533"/>
                  <a:gd name="connsiteY4" fmla="*/ 51149 h 58578"/>
                  <a:gd name="connsiteX5" fmla="*/ 79534 w 79533"/>
                  <a:gd name="connsiteY5" fmla="*/ 51149 h 58578"/>
                  <a:gd name="connsiteX6" fmla="*/ 79534 w 79533"/>
                  <a:gd name="connsiteY6" fmla="*/ 58579 h 58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9533" h="58578">
                    <a:moveTo>
                      <a:pt x="79534" y="58579"/>
                    </a:moveTo>
                    <a:lnTo>
                      <a:pt x="0" y="58579"/>
                    </a:lnTo>
                    <a:lnTo>
                      <a:pt x="0" y="0"/>
                    </a:lnTo>
                    <a:lnTo>
                      <a:pt x="7334" y="0"/>
                    </a:lnTo>
                    <a:lnTo>
                      <a:pt x="7334" y="51149"/>
                    </a:lnTo>
                    <a:lnTo>
                      <a:pt x="79534" y="51149"/>
                    </a:lnTo>
                    <a:lnTo>
                      <a:pt x="79534" y="5857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9" name="Forma libre: forma 208">
                <a:extLst>
                  <a:ext uri="{FF2B5EF4-FFF2-40B4-BE49-F238E27FC236}">
                    <a16:creationId xmlns:a16="http://schemas.microsoft.com/office/drawing/2014/main" id="{947656E3-FA35-4226-BBF5-9CD981C33DD5}"/>
                  </a:ext>
                </a:extLst>
              </p:cNvPr>
              <p:cNvSpPr/>
              <p:nvPr/>
            </p:nvSpPr>
            <p:spPr>
              <a:xfrm>
                <a:off x="10313384" y="2899409"/>
                <a:ext cx="21621" cy="62007"/>
              </a:xfrm>
              <a:custGeom>
                <a:avLst/>
                <a:gdLst>
                  <a:gd name="connsiteX0" fmla="*/ 7334 w 21621"/>
                  <a:gd name="connsiteY0" fmla="*/ 62008 h 62007"/>
                  <a:gd name="connsiteX1" fmla="*/ 0 w 21621"/>
                  <a:gd name="connsiteY1" fmla="*/ 62008 h 62007"/>
                  <a:gd name="connsiteX2" fmla="*/ 0 w 21621"/>
                  <a:gd name="connsiteY2" fmla="*/ 0 h 62007"/>
                  <a:gd name="connsiteX3" fmla="*/ 21622 w 21621"/>
                  <a:gd name="connsiteY3" fmla="*/ 0 h 62007"/>
                  <a:gd name="connsiteX4" fmla="*/ 21622 w 21621"/>
                  <a:gd name="connsiteY4" fmla="*/ 7429 h 62007"/>
                  <a:gd name="connsiteX5" fmla="*/ 7334 w 21621"/>
                  <a:gd name="connsiteY5" fmla="*/ 7429 h 62007"/>
                  <a:gd name="connsiteX6" fmla="*/ 7334 w 21621"/>
                  <a:gd name="connsiteY6" fmla="*/ 62008 h 62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621" h="62007">
                    <a:moveTo>
                      <a:pt x="7334" y="62008"/>
                    </a:moveTo>
                    <a:lnTo>
                      <a:pt x="0" y="62008"/>
                    </a:lnTo>
                    <a:lnTo>
                      <a:pt x="0" y="0"/>
                    </a:lnTo>
                    <a:lnTo>
                      <a:pt x="21622" y="0"/>
                    </a:lnTo>
                    <a:lnTo>
                      <a:pt x="21622" y="7429"/>
                    </a:lnTo>
                    <a:lnTo>
                      <a:pt x="7334" y="7429"/>
                    </a:lnTo>
                    <a:lnTo>
                      <a:pt x="7334" y="62008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0" name="Forma libre: forma 209">
                <a:extLst>
                  <a:ext uri="{FF2B5EF4-FFF2-40B4-BE49-F238E27FC236}">
                    <a16:creationId xmlns:a16="http://schemas.microsoft.com/office/drawing/2014/main" id="{603A1AA7-6170-4D59-93F6-860F50FBA63A}"/>
                  </a:ext>
                </a:extLst>
              </p:cNvPr>
              <p:cNvSpPr/>
              <p:nvPr/>
            </p:nvSpPr>
            <p:spPr>
              <a:xfrm>
                <a:off x="10324719" y="2967703"/>
                <a:ext cx="142112" cy="7334"/>
              </a:xfrm>
              <a:custGeom>
                <a:avLst/>
                <a:gdLst>
                  <a:gd name="connsiteX0" fmla="*/ 0 w 142112"/>
                  <a:gd name="connsiteY0" fmla="*/ 0 h 7334"/>
                  <a:gd name="connsiteX1" fmla="*/ 142113 w 142112"/>
                  <a:gd name="connsiteY1" fmla="*/ 0 h 7334"/>
                  <a:gd name="connsiteX2" fmla="*/ 142113 w 142112"/>
                  <a:gd name="connsiteY2" fmla="*/ 7334 h 7334"/>
                  <a:gd name="connsiteX3" fmla="*/ 0 w 142112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112" h="7334">
                    <a:moveTo>
                      <a:pt x="0" y="0"/>
                    </a:moveTo>
                    <a:lnTo>
                      <a:pt x="142113" y="0"/>
                    </a:lnTo>
                    <a:lnTo>
                      <a:pt x="142113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1" name="Forma libre: forma 210">
                <a:extLst>
                  <a:ext uri="{FF2B5EF4-FFF2-40B4-BE49-F238E27FC236}">
                    <a16:creationId xmlns:a16="http://schemas.microsoft.com/office/drawing/2014/main" id="{7A068CA1-C0C9-4451-8AB0-6B5519A077BE}"/>
                  </a:ext>
                </a:extLst>
              </p:cNvPr>
              <p:cNvSpPr/>
              <p:nvPr/>
            </p:nvSpPr>
            <p:spPr>
              <a:xfrm>
                <a:off x="10353294" y="284387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2" name="Forma libre: forma 211">
                <a:extLst>
                  <a:ext uri="{FF2B5EF4-FFF2-40B4-BE49-F238E27FC236}">
                    <a16:creationId xmlns:a16="http://schemas.microsoft.com/office/drawing/2014/main" id="{C8984EC9-A373-496A-ADDA-ABF99234E024}"/>
                  </a:ext>
                </a:extLst>
              </p:cNvPr>
              <p:cNvSpPr/>
              <p:nvPr/>
            </p:nvSpPr>
            <p:spPr>
              <a:xfrm>
                <a:off x="10905553" y="2994659"/>
                <a:ext cx="30479" cy="30479"/>
              </a:xfrm>
              <a:custGeom>
                <a:avLst/>
                <a:gdLst>
                  <a:gd name="connsiteX0" fmla="*/ 15240 w 30479"/>
                  <a:gd name="connsiteY0" fmla="*/ 30480 h 30479"/>
                  <a:gd name="connsiteX1" fmla="*/ 0 w 30479"/>
                  <a:gd name="connsiteY1" fmla="*/ 15240 h 30479"/>
                  <a:gd name="connsiteX2" fmla="*/ 15240 w 30479"/>
                  <a:gd name="connsiteY2" fmla="*/ 0 h 30479"/>
                  <a:gd name="connsiteX3" fmla="*/ 30480 w 30479"/>
                  <a:gd name="connsiteY3" fmla="*/ 15240 h 30479"/>
                  <a:gd name="connsiteX4" fmla="*/ 15240 w 30479"/>
                  <a:gd name="connsiteY4" fmla="*/ 30480 h 30479"/>
                  <a:gd name="connsiteX5" fmla="*/ 15240 w 30479"/>
                  <a:gd name="connsiteY5" fmla="*/ 7334 h 30479"/>
                  <a:gd name="connsiteX6" fmla="*/ 7334 w 30479"/>
                  <a:gd name="connsiteY6" fmla="*/ 15240 h 30479"/>
                  <a:gd name="connsiteX7" fmla="*/ 15240 w 30479"/>
                  <a:gd name="connsiteY7" fmla="*/ 23146 h 30479"/>
                  <a:gd name="connsiteX8" fmla="*/ 23146 w 30479"/>
                  <a:gd name="connsiteY8" fmla="*/ 15240 h 30479"/>
                  <a:gd name="connsiteX9" fmla="*/ 15240 w 30479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3" name="Forma libre: forma 212">
                <a:extLst>
                  <a:ext uri="{FF2B5EF4-FFF2-40B4-BE49-F238E27FC236}">
                    <a16:creationId xmlns:a16="http://schemas.microsoft.com/office/drawing/2014/main" id="{DAB36FBF-1B87-4855-9B1D-C705775402AE}"/>
                  </a:ext>
                </a:extLst>
              </p:cNvPr>
              <p:cNvSpPr/>
              <p:nvPr/>
            </p:nvSpPr>
            <p:spPr>
              <a:xfrm>
                <a:off x="10961751" y="2908267"/>
                <a:ext cx="30479" cy="30479"/>
              </a:xfrm>
              <a:custGeom>
                <a:avLst/>
                <a:gdLst>
                  <a:gd name="connsiteX0" fmla="*/ 15240 w 30479"/>
                  <a:gd name="connsiteY0" fmla="*/ 30480 h 30479"/>
                  <a:gd name="connsiteX1" fmla="*/ 0 w 30479"/>
                  <a:gd name="connsiteY1" fmla="*/ 15240 h 30479"/>
                  <a:gd name="connsiteX2" fmla="*/ 15240 w 30479"/>
                  <a:gd name="connsiteY2" fmla="*/ 0 h 30479"/>
                  <a:gd name="connsiteX3" fmla="*/ 30480 w 30479"/>
                  <a:gd name="connsiteY3" fmla="*/ 15240 h 30479"/>
                  <a:gd name="connsiteX4" fmla="*/ 15240 w 30479"/>
                  <a:gd name="connsiteY4" fmla="*/ 30480 h 30479"/>
                  <a:gd name="connsiteX5" fmla="*/ 15240 w 30479"/>
                  <a:gd name="connsiteY5" fmla="*/ 7334 h 30479"/>
                  <a:gd name="connsiteX6" fmla="*/ 7334 w 30479"/>
                  <a:gd name="connsiteY6" fmla="*/ 15240 h 30479"/>
                  <a:gd name="connsiteX7" fmla="*/ 15240 w 30479"/>
                  <a:gd name="connsiteY7" fmla="*/ 23146 h 30479"/>
                  <a:gd name="connsiteX8" fmla="*/ 23146 w 30479"/>
                  <a:gd name="connsiteY8" fmla="*/ 15240 h 30479"/>
                  <a:gd name="connsiteX9" fmla="*/ 15240 w 30479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4" name="Forma libre: forma 213">
                <a:extLst>
                  <a:ext uri="{FF2B5EF4-FFF2-40B4-BE49-F238E27FC236}">
                    <a16:creationId xmlns:a16="http://schemas.microsoft.com/office/drawing/2014/main" id="{194A7C6B-3006-4644-BC75-ECB8659C8941}"/>
                  </a:ext>
                </a:extLst>
              </p:cNvPr>
              <p:cNvSpPr/>
              <p:nvPr/>
            </p:nvSpPr>
            <p:spPr>
              <a:xfrm>
                <a:off x="11019758" y="284568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9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9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5" name="Forma libre: forma 214">
                <a:extLst>
                  <a:ext uri="{FF2B5EF4-FFF2-40B4-BE49-F238E27FC236}">
                    <a16:creationId xmlns:a16="http://schemas.microsoft.com/office/drawing/2014/main" id="{B0E2EC1E-0B3F-44A2-8FA9-DA3A5D99A73C}"/>
                  </a:ext>
                </a:extLst>
              </p:cNvPr>
              <p:cNvSpPr/>
              <p:nvPr/>
            </p:nvSpPr>
            <p:spPr>
              <a:xfrm>
                <a:off x="10782871" y="2857309"/>
                <a:ext cx="140589" cy="7334"/>
              </a:xfrm>
              <a:custGeom>
                <a:avLst/>
                <a:gdLst>
                  <a:gd name="connsiteX0" fmla="*/ 0 w 140589"/>
                  <a:gd name="connsiteY0" fmla="*/ 0 h 7334"/>
                  <a:gd name="connsiteX1" fmla="*/ 140589 w 140589"/>
                  <a:gd name="connsiteY1" fmla="*/ 0 h 7334"/>
                  <a:gd name="connsiteX2" fmla="*/ 140589 w 140589"/>
                  <a:gd name="connsiteY2" fmla="*/ 7334 h 7334"/>
                  <a:gd name="connsiteX3" fmla="*/ 0 w 140589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589" h="7334">
                    <a:moveTo>
                      <a:pt x="0" y="0"/>
                    </a:moveTo>
                    <a:lnTo>
                      <a:pt x="140589" y="0"/>
                    </a:lnTo>
                    <a:lnTo>
                      <a:pt x="140589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6" name="Forma libre: forma 215">
                <a:extLst>
                  <a:ext uri="{FF2B5EF4-FFF2-40B4-BE49-F238E27FC236}">
                    <a16:creationId xmlns:a16="http://schemas.microsoft.com/office/drawing/2014/main" id="{E6C9AA83-20BE-4A7E-A886-4C5A54A9ECC9}"/>
                  </a:ext>
                </a:extLst>
              </p:cNvPr>
              <p:cNvSpPr/>
              <p:nvPr/>
            </p:nvSpPr>
            <p:spPr>
              <a:xfrm>
                <a:off x="10919650" y="2845688"/>
                <a:ext cx="30479" cy="30480"/>
              </a:xfrm>
              <a:custGeom>
                <a:avLst/>
                <a:gdLst>
                  <a:gd name="connsiteX0" fmla="*/ 15240 w 30479"/>
                  <a:gd name="connsiteY0" fmla="*/ 30480 h 30480"/>
                  <a:gd name="connsiteX1" fmla="*/ 0 w 30479"/>
                  <a:gd name="connsiteY1" fmla="*/ 15240 h 30480"/>
                  <a:gd name="connsiteX2" fmla="*/ 15240 w 30479"/>
                  <a:gd name="connsiteY2" fmla="*/ 0 h 30480"/>
                  <a:gd name="connsiteX3" fmla="*/ 30480 w 30479"/>
                  <a:gd name="connsiteY3" fmla="*/ 15240 h 30480"/>
                  <a:gd name="connsiteX4" fmla="*/ 15240 w 30479"/>
                  <a:gd name="connsiteY4" fmla="*/ 30480 h 30480"/>
                  <a:gd name="connsiteX5" fmla="*/ 15240 w 30479"/>
                  <a:gd name="connsiteY5" fmla="*/ 7334 h 30480"/>
                  <a:gd name="connsiteX6" fmla="*/ 7334 w 30479"/>
                  <a:gd name="connsiteY6" fmla="*/ 15240 h 30480"/>
                  <a:gd name="connsiteX7" fmla="*/ 15240 w 30479"/>
                  <a:gd name="connsiteY7" fmla="*/ 23146 h 30480"/>
                  <a:gd name="connsiteX8" fmla="*/ 23146 w 30479"/>
                  <a:gd name="connsiteY8" fmla="*/ 15240 h 30480"/>
                  <a:gd name="connsiteX9" fmla="*/ 15240 w 30479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9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1" y="23146"/>
                      <a:pt x="23146" y="19622"/>
                      <a:pt x="23146" y="15240"/>
                    </a:cubicBezTo>
                    <a:cubicBezTo>
                      <a:pt x="23146" y="10859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7" name="Forma libre: forma 216">
                <a:extLst>
                  <a:ext uri="{FF2B5EF4-FFF2-40B4-BE49-F238E27FC236}">
                    <a16:creationId xmlns:a16="http://schemas.microsoft.com/office/drawing/2014/main" id="{AECBF6BA-B172-4469-9C25-2E9FC63ED3D2}"/>
                  </a:ext>
                </a:extLst>
              </p:cNvPr>
              <p:cNvSpPr/>
              <p:nvPr/>
            </p:nvSpPr>
            <p:spPr>
              <a:xfrm>
                <a:off x="10828972" y="2714148"/>
                <a:ext cx="140493" cy="7334"/>
              </a:xfrm>
              <a:custGeom>
                <a:avLst/>
                <a:gdLst>
                  <a:gd name="connsiteX0" fmla="*/ 0 w 140493"/>
                  <a:gd name="connsiteY0" fmla="*/ 0 h 7334"/>
                  <a:gd name="connsiteX1" fmla="*/ 140494 w 140493"/>
                  <a:gd name="connsiteY1" fmla="*/ 0 h 7334"/>
                  <a:gd name="connsiteX2" fmla="*/ 140494 w 140493"/>
                  <a:gd name="connsiteY2" fmla="*/ 7334 h 7334"/>
                  <a:gd name="connsiteX3" fmla="*/ 0 w 140493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493" h="7334">
                    <a:moveTo>
                      <a:pt x="0" y="0"/>
                    </a:moveTo>
                    <a:lnTo>
                      <a:pt x="140494" y="0"/>
                    </a:lnTo>
                    <a:lnTo>
                      <a:pt x="140494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8" name="Forma libre: forma 217">
                <a:extLst>
                  <a:ext uri="{FF2B5EF4-FFF2-40B4-BE49-F238E27FC236}">
                    <a16:creationId xmlns:a16="http://schemas.microsoft.com/office/drawing/2014/main" id="{5A3A7C55-E21F-4D92-8E81-56F564C7EFA9}"/>
                  </a:ext>
                </a:extLst>
              </p:cNvPr>
              <p:cNvSpPr/>
              <p:nvPr/>
            </p:nvSpPr>
            <p:spPr>
              <a:xfrm>
                <a:off x="10965847" y="2702622"/>
                <a:ext cx="30479" cy="30480"/>
              </a:xfrm>
              <a:custGeom>
                <a:avLst/>
                <a:gdLst>
                  <a:gd name="connsiteX0" fmla="*/ 15240 w 30479"/>
                  <a:gd name="connsiteY0" fmla="*/ 30480 h 30480"/>
                  <a:gd name="connsiteX1" fmla="*/ 0 w 30479"/>
                  <a:gd name="connsiteY1" fmla="*/ 15240 h 30480"/>
                  <a:gd name="connsiteX2" fmla="*/ 15240 w 30479"/>
                  <a:gd name="connsiteY2" fmla="*/ 0 h 30480"/>
                  <a:gd name="connsiteX3" fmla="*/ 30480 w 30479"/>
                  <a:gd name="connsiteY3" fmla="*/ 15240 h 30480"/>
                  <a:gd name="connsiteX4" fmla="*/ 15240 w 30479"/>
                  <a:gd name="connsiteY4" fmla="*/ 30480 h 30480"/>
                  <a:gd name="connsiteX5" fmla="*/ 15240 w 30479"/>
                  <a:gd name="connsiteY5" fmla="*/ 7334 h 30480"/>
                  <a:gd name="connsiteX6" fmla="*/ 7334 w 30479"/>
                  <a:gd name="connsiteY6" fmla="*/ 15240 h 30480"/>
                  <a:gd name="connsiteX7" fmla="*/ 15240 w 30479"/>
                  <a:gd name="connsiteY7" fmla="*/ 23146 h 30480"/>
                  <a:gd name="connsiteX8" fmla="*/ 23146 w 30479"/>
                  <a:gd name="connsiteY8" fmla="*/ 15240 h 30480"/>
                  <a:gd name="connsiteX9" fmla="*/ 15240 w 30479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9" name="Forma libre: forma 218">
                <a:extLst>
                  <a:ext uri="{FF2B5EF4-FFF2-40B4-BE49-F238E27FC236}">
                    <a16:creationId xmlns:a16="http://schemas.microsoft.com/office/drawing/2014/main" id="{E73D0210-6019-4169-8488-BF3BFBF3EDA4}"/>
                  </a:ext>
                </a:extLst>
              </p:cNvPr>
              <p:cNvSpPr/>
              <p:nvPr/>
            </p:nvSpPr>
            <p:spPr>
              <a:xfrm>
                <a:off x="10878883" y="2957702"/>
                <a:ext cx="140589" cy="7334"/>
              </a:xfrm>
              <a:custGeom>
                <a:avLst/>
                <a:gdLst>
                  <a:gd name="connsiteX0" fmla="*/ 0 w 140589"/>
                  <a:gd name="connsiteY0" fmla="*/ 0 h 7334"/>
                  <a:gd name="connsiteX1" fmla="*/ 140589 w 140589"/>
                  <a:gd name="connsiteY1" fmla="*/ 0 h 7334"/>
                  <a:gd name="connsiteX2" fmla="*/ 140589 w 140589"/>
                  <a:gd name="connsiteY2" fmla="*/ 7334 h 7334"/>
                  <a:gd name="connsiteX3" fmla="*/ 0 w 140589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589" h="7334">
                    <a:moveTo>
                      <a:pt x="0" y="0"/>
                    </a:moveTo>
                    <a:lnTo>
                      <a:pt x="140589" y="0"/>
                    </a:lnTo>
                    <a:lnTo>
                      <a:pt x="140589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0" name="Forma libre: forma 219">
                <a:extLst>
                  <a:ext uri="{FF2B5EF4-FFF2-40B4-BE49-F238E27FC236}">
                    <a16:creationId xmlns:a16="http://schemas.microsoft.com/office/drawing/2014/main" id="{B12BEBAC-A04C-461F-B3FF-797A3D90A5C0}"/>
                  </a:ext>
                </a:extLst>
              </p:cNvPr>
              <p:cNvSpPr/>
              <p:nvPr/>
            </p:nvSpPr>
            <p:spPr>
              <a:xfrm>
                <a:off x="10852118" y="2946177"/>
                <a:ext cx="30479" cy="30479"/>
              </a:xfrm>
              <a:custGeom>
                <a:avLst/>
                <a:gdLst>
                  <a:gd name="connsiteX0" fmla="*/ 15240 w 30479"/>
                  <a:gd name="connsiteY0" fmla="*/ 30480 h 30479"/>
                  <a:gd name="connsiteX1" fmla="*/ 0 w 30479"/>
                  <a:gd name="connsiteY1" fmla="*/ 15240 h 30479"/>
                  <a:gd name="connsiteX2" fmla="*/ 15240 w 30479"/>
                  <a:gd name="connsiteY2" fmla="*/ 0 h 30479"/>
                  <a:gd name="connsiteX3" fmla="*/ 30480 w 30479"/>
                  <a:gd name="connsiteY3" fmla="*/ 15240 h 30479"/>
                  <a:gd name="connsiteX4" fmla="*/ 15240 w 30479"/>
                  <a:gd name="connsiteY4" fmla="*/ 30480 h 30479"/>
                  <a:gd name="connsiteX5" fmla="*/ 15240 w 30479"/>
                  <a:gd name="connsiteY5" fmla="*/ 7334 h 30479"/>
                  <a:gd name="connsiteX6" fmla="*/ 7334 w 30479"/>
                  <a:gd name="connsiteY6" fmla="*/ 15240 h 30479"/>
                  <a:gd name="connsiteX7" fmla="*/ 15240 w 30479"/>
                  <a:gd name="connsiteY7" fmla="*/ 23146 h 30479"/>
                  <a:gd name="connsiteX8" fmla="*/ 23146 w 30479"/>
                  <a:gd name="connsiteY8" fmla="*/ 15240 h 30479"/>
                  <a:gd name="connsiteX9" fmla="*/ 15240 w 30479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1" name="Forma libre: forma 220">
                <a:extLst>
                  <a:ext uri="{FF2B5EF4-FFF2-40B4-BE49-F238E27FC236}">
                    <a16:creationId xmlns:a16="http://schemas.microsoft.com/office/drawing/2014/main" id="{273B301E-DBC8-45C2-BCF7-BA84BB4B838D}"/>
                  </a:ext>
                </a:extLst>
              </p:cNvPr>
              <p:cNvSpPr/>
              <p:nvPr/>
            </p:nvSpPr>
            <p:spPr>
              <a:xfrm>
                <a:off x="10328624" y="2714148"/>
                <a:ext cx="239553" cy="7334"/>
              </a:xfrm>
              <a:custGeom>
                <a:avLst/>
                <a:gdLst>
                  <a:gd name="connsiteX0" fmla="*/ 0 w 239553"/>
                  <a:gd name="connsiteY0" fmla="*/ 0 h 7334"/>
                  <a:gd name="connsiteX1" fmla="*/ 239554 w 239553"/>
                  <a:gd name="connsiteY1" fmla="*/ 0 h 7334"/>
                  <a:gd name="connsiteX2" fmla="*/ 239554 w 239553"/>
                  <a:gd name="connsiteY2" fmla="*/ 7334 h 7334"/>
                  <a:gd name="connsiteX3" fmla="*/ 0 w 239553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553" h="7334">
                    <a:moveTo>
                      <a:pt x="0" y="0"/>
                    </a:moveTo>
                    <a:lnTo>
                      <a:pt x="239554" y="0"/>
                    </a:lnTo>
                    <a:lnTo>
                      <a:pt x="239554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2" name="Forma libre: forma 221">
                <a:extLst>
                  <a:ext uri="{FF2B5EF4-FFF2-40B4-BE49-F238E27FC236}">
                    <a16:creationId xmlns:a16="http://schemas.microsoft.com/office/drawing/2014/main" id="{A3A9B7E7-E4F3-42C3-9BA8-3766F6CCDB78}"/>
                  </a:ext>
                </a:extLst>
              </p:cNvPr>
              <p:cNvSpPr/>
              <p:nvPr/>
            </p:nvSpPr>
            <p:spPr>
              <a:xfrm>
                <a:off x="10301859" y="2702622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2" y="23146"/>
                      <a:pt x="23146" y="19621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3" name="Forma libre: forma 222">
                <a:extLst>
                  <a:ext uri="{FF2B5EF4-FFF2-40B4-BE49-F238E27FC236}">
                    <a16:creationId xmlns:a16="http://schemas.microsoft.com/office/drawing/2014/main" id="{A5B88574-2A23-4029-812B-651057E81E54}"/>
                  </a:ext>
                </a:extLst>
              </p:cNvPr>
              <p:cNvSpPr/>
              <p:nvPr/>
            </p:nvSpPr>
            <p:spPr>
              <a:xfrm>
                <a:off x="10840497" y="287635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4" name="Forma libre: forma 223">
                <a:extLst>
                  <a:ext uri="{FF2B5EF4-FFF2-40B4-BE49-F238E27FC236}">
                    <a16:creationId xmlns:a16="http://schemas.microsoft.com/office/drawing/2014/main" id="{0917D75F-B9FE-4F59-BA86-E5DE9B88C666}"/>
                  </a:ext>
                </a:extLst>
              </p:cNvPr>
              <p:cNvSpPr/>
              <p:nvPr/>
            </p:nvSpPr>
            <p:spPr>
              <a:xfrm>
                <a:off x="10582275" y="3037807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5" name="Forma libre: forma 224">
                <a:extLst>
                  <a:ext uri="{FF2B5EF4-FFF2-40B4-BE49-F238E27FC236}">
                    <a16:creationId xmlns:a16="http://schemas.microsoft.com/office/drawing/2014/main" id="{E1703E38-6FA1-4049-93C7-43AE5569C8AD}"/>
                  </a:ext>
                </a:extLst>
              </p:cNvPr>
              <p:cNvSpPr/>
              <p:nvPr/>
            </p:nvSpPr>
            <p:spPr>
              <a:xfrm>
                <a:off x="10330243" y="2887884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9" y="7334"/>
                      <a:pt x="7334" y="10859"/>
                      <a:pt x="7334" y="15240"/>
                    </a:cubicBezTo>
                    <a:cubicBezTo>
                      <a:pt x="7334" y="19622"/>
                      <a:pt x="10859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9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6" name="Forma libre: forma 225">
                <a:extLst>
                  <a:ext uri="{FF2B5EF4-FFF2-40B4-BE49-F238E27FC236}">
                    <a16:creationId xmlns:a16="http://schemas.microsoft.com/office/drawing/2014/main" id="{CCAEE0BD-DF1C-4413-A62F-51644D93B98A}"/>
                  </a:ext>
                </a:extLst>
              </p:cNvPr>
              <p:cNvSpPr/>
              <p:nvPr/>
            </p:nvSpPr>
            <p:spPr>
              <a:xfrm>
                <a:off x="10301859" y="295617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2" y="23146"/>
                      <a:pt x="23146" y="19621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7" name="Forma libre: forma 226">
                <a:extLst>
                  <a:ext uri="{FF2B5EF4-FFF2-40B4-BE49-F238E27FC236}">
                    <a16:creationId xmlns:a16="http://schemas.microsoft.com/office/drawing/2014/main" id="{BBB2B0D3-860B-474A-83A4-A77EC7383E55}"/>
                  </a:ext>
                </a:extLst>
              </p:cNvPr>
              <p:cNvSpPr/>
              <p:nvPr/>
            </p:nvSpPr>
            <p:spPr>
              <a:xfrm>
                <a:off x="10758011" y="2953511"/>
                <a:ext cx="151256" cy="60102"/>
              </a:xfrm>
              <a:custGeom>
                <a:avLst/>
                <a:gdLst>
                  <a:gd name="connsiteX0" fmla="*/ 151257 w 151256"/>
                  <a:gd name="connsiteY0" fmla="*/ 60103 h 60102"/>
                  <a:gd name="connsiteX1" fmla="*/ 103537 w 151256"/>
                  <a:gd name="connsiteY1" fmla="*/ 60103 h 60102"/>
                  <a:gd name="connsiteX2" fmla="*/ 55531 w 151256"/>
                  <a:gd name="connsiteY2" fmla="*/ 7429 h 60102"/>
                  <a:gd name="connsiteX3" fmla="*/ 0 w 151256"/>
                  <a:gd name="connsiteY3" fmla="*/ 7429 h 60102"/>
                  <a:gd name="connsiteX4" fmla="*/ 0 w 151256"/>
                  <a:gd name="connsiteY4" fmla="*/ 0 h 60102"/>
                  <a:gd name="connsiteX5" fmla="*/ 58769 w 151256"/>
                  <a:gd name="connsiteY5" fmla="*/ 0 h 60102"/>
                  <a:gd name="connsiteX6" fmla="*/ 106775 w 151256"/>
                  <a:gd name="connsiteY6" fmla="*/ 52673 h 60102"/>
                  <a:gd name="connsiteX7" fmla="*/ 151257 w 151256"/>
                  <a:gd name="connsiteY7" fmla="*/ 52673 h 60102"/>
                  <a:gd name="connsiteX8" fmla="*/ 151257 w 151256"/>
                  <a:gd name="connsiteY8" fmla="*/ 60103 h 60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1256" h="60102">
                    <a:moveTo>
                      <a:pt x="151257" y="60103"/>
                    </a:moveTo>
                    <a:lnTo>
                      <a:pt x="103537" y="60103"/>
                    </a:lnTo>
                    <a:lnTo>
                      <a:pt x="55531" y="7429"/>
                    </a:lnTo>
                    <a:lnTo>
                      <a:pt x="0" y="7429"/>
                    </a:lnTo>
                    <a:lnTo>
                      <a:pt x="0" y="0"/>
                    </a:lnTo>
                    <a:lnTo>
                      <a:pt x="58769" y="0"/>
                    </a:lnTo>
                    <a:lnTo>
                      <a:pt x="106775" y="52673"/>
                    </a:lnTo>
                    <a:lnTo>
                      <a:pt x="151257" y="52673"/>
                    </a:lnTo>
                    <a:lnTo>
                      <a:pt x="151257" y="60103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8" name="Forma libre: forma 227">
                <a:extLst>
                  <a:ext uri="{FF2B5EF4-FFF2-40B4-BE49-F238E27FC236}">
                    <a16:creationId xmlns:a16="http://schemas.microsoft.com/office/drawing/2014/main" id="{ECAF485B-45D2-41C1-9733-21287123EEC6}"/>
                  </a:ext>
                </a:extLst>
              </p:cNvPr>
              <p:cNvSpPr/>
              <p:nvPr/>
            </p:nvSpPr>
            <p:spPr>
              <a:xfrm>
                <a:off x="10493502" y="2979895"/>
                <a:ext cx="222789" cy="41147"/>
              </a:xfrm>
              <a:custGeom>
                <a:avLst/>
                <a:gdLst>
                  <a:gd name="connsiteX0" fmla="*/ 69818 w 222789"/>
                  <a:gd name="connsiteY0" fmla="*/ 41148 h 41147"/>
                  <a:gd name="connsiteX1" fmla="*/ 0 w 222789"/>
                  <a:gd name="connsiteY1" fmla="*/ 41148 h 41147"/>
                  <a:gd name="connsiteX2" fmla="*/ 0 w 222789"/>
                  <a:gd name="connsiteY2" fmla="*/ 33814 h 41147"/>
                  <a:gd name="connsiteX3" fmla="*/ 66675 w 222789"/>
                  <a:gd name="connsiteY3" fmla="*/ 33814 h 41147"/>
                  <a:gd name="connsiteX4" fmla="*/ 100584 w 222789"/>
                  <a:gd name="connsiteY4" fmla="*/ 0 h 41147"/>
                  <a:gd name="connsiteX5" fmla="*/ 222790 w 222789"/>
                  <a:gd name="connsiteY5" fmla="*/ 0 h 41147"/>
                  <a:gd name="connsiteX6" fmla="*/ 222790 w 222789"/>
                  <a:gd name="connsiteY6" fmla="*/ 7334 h 41147"/>
                  <a:gd name="connsiteX7" fmla="*/ 103632 w 222789"/>
                  <a:gd name="connsiteY7" fmla="*/ 7334 h 41147"/>
                  <a:gd name="connsiteX8" fmla="*/ 69818 w 222789"/>
                  <a:gd name="connsiteY8" fmla="*/ 41148 h 41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2789" h="41147">
                    <a:moveTo>
                      <a:pt x="69818" y="41148"/>
                    </a:moveTo>
                    <a:lnTo>
                      <a:pt x="0" y="41148"/>
                    </a:lnTo>
                    <a:lnTo>
                      <a:pt x="0" y="33814"/>
                    </a:lnTo>
                    <a:lnTo>
                      <a:pt x="66675" y="33814"/>
                    </a:lnTo>
                    <a:lnTo>
                      <a:pt x="100584" y="0"/>
                    </a:lnTo>
                    <a:lnTo>
                      <a:pt x="222790" y="0"/>
                    </a:lnTo>
                    <a:lnTo>
                      <a:pt x="222790" y="7334"/>
                    </a:lnTo>
                    <a:lnTo>
                      <a:pt x="103632" y="7334"/>
                    </a:lnTo>
                    <a:lnTo>
                      <a:pt x="69818" y="41148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9" name="Forma libre: forma 228">
                <a:extLst>
                  <a:ext uri="{FF2B5EF4-FFF2-40B4-BE49-F238E27FC236}">
                    <a16:creationId xmlns:a16="http://schemas.microsoft.com/office/drawing/2014/main" id="{79D6EBBF-0C85-4EED-A5DD-9F8DA321F97B}"/>
                  </a:ext>
                </a:extLst>
              </p:cNvPr>
              <p:cNvSpPr/>
              <p:nvPr/>
            </p:nvSpPr>
            <p:spPr>
              <a:xfrm>
                <a:off x="10879931" y="2856737"/>
                <a:ext cx="149066" cy="41243"/>
              </a:xfrm>
              <a:custGeom>
                <a:avLst/>
                <a:gdLst>
                  <a:gd name="connsiteX0" fmla="*/ 69723 w 149066"/>
                  <a:gd name="connsiteY0" fmla="*/ 41243 h 41243"/>
                  <a:gd name="connsiteX1" fmla="*/ 0 w 149066"/>
                  <a:gd name="connsiteY1" fmla="*/ 41243 h 41243"/>
                  <a:gd name="connsiteX2" fmla="*/ 0 w 149066"/>
                  <a:gd name="connsiteY2" fmla="*/ 33814 h 41243"/>
                  <a:gd name="connsiteX3" fmla="*/ 66675 w 149066"/>
                  <a:gd name="connsiteY3" fmla="*/ 33814 h 41243"/>
                  <a:gd name="connsiteX4" fmla="*/ 100489 w 149066"/>
                  <a:gd name="connsiteY4" fmla="*/ 0 h 41243"/>
                  <a:gd name="connsiteX5" fmla="*/ 149066 w 149066"/>
                  <a:gd name="connsiteY5" fmla="*/ 0 h 41243"/>
                  <a:gd name="connsiteX6" fmla="*/ 149066 w 149066"/>
                  <a:gd name="connsiteY6" fmla="*/ 7430 h 41243"/>
                  <a:gd name="connsiteX7" fmla="*/ 103537 w 149066"/>
                  <a:gd name="connsiteY7" fmla="*/ 7430 h 41243"/>
                  <a:gd name="connsiteX8" fmla="*/ 69723 w 149066"/>
                  <a:gd name="connsiteY8" fmla="*/ 41243 h 41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9066" h="41243">
                    <a:moveTo>
                      <a:pt x="69723" y="41243"/>
                    </a:moveTo>
                    <a:lnTo>
                      <a:pt x="0" y="41243"/>
                    </a:lnTo>
                    <a:lnTo>
                      <a:pt x="0" y="33814"/>
                    </a:lnTo>
                    <a:lnTo>
                      <a:pt x="66675" y="33814"/>
                    </a:lnTo>
                    <a:lnTo>
                      <a:pt x="100489" y="0"/>
                    </a:lnTo>
                    <a:lnTo>
                      <a:pt x="149066" y="0"/>
                    </a:lnTo>
                    <a:lnTo>
                      <a:pt x="149066" y="7430"/>
                    </a:lnTo>
                    <a:lnTo>
                      <a:pt x="103537" y="7430"/>
                    </a:lnTo>
                    <a:lnTo>
                      <a:pt x="69723" y="41243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0" name="Forma libre: forma 229">
                <a:extLst>
                  <a:ext uri="{FF2B5EF4-FFF2-40B4-BE49-F238E27FC236}">
                    <a16:creationId xmlns:a16="http://schemas.microsoft.com/office/drawing/2014/main" id="{8F9EAE22-AA77-4A5A-A62B-BA2B0E3F6C22}"/>
                  </a:ext>
                </a:extLst>
              </p:cNvPr>
              <p:cNvSpPr/>
              <p:nvPr/>
            </p:nvSpPr>
            <p:spPr>
              <a:xfrm>
                <a:off x="10588466" y="3013709"/>
                <a:ext cx="129254" cy="45148"/>
              </a:xfrm>
              <a:custGeom>
                <a:avLst/>
                <a:gdLst>
                  <a:gd name="connsiteX0" fmla="*/ 84011 w 129254"/>
                  <a:gd name="connsiteY0" fmla="*/ 45148 h 45148"/>
                  <a:gd name="connsiteX1" fmla="*/ 19050 w 129254"/>
                  <a:gd name="connsiteY1" fmla="*/ 45148 h 45148"/>
                  <a:gd name="connsiteX2" fmla="*/ 19050 w 129254"/>
                  <a:gd name="connsiteY2" fmla="*/ 37814 h 45148"/>
                  <a:gd name="connsiteX3" fmla="*/ 80963 w 129254"/>
                  <a:gd name="connsiteY3" fmla="*/ 37814 h 45148"/>
                  <a:gd name="connsiteX4" fmla="*/ 111443 w 129254"/>
                  <a:gd name="connsiteY4" fmla="*/ 7334 h 45148"/>
                  <a:gd name="connsiteX5" fmla="*/ 0 w 129254"/>
                  <a:gd name="connsiteY5" fmla="*/ 7334 h 45148"/>
                  <a:gd name="connsiteX6" fmla="*/ 0 w 129254"/>
                  <a:gd name="connsiteY6" fmla="*/ 0 h 45148"/>
                  <a:gd name="connsiteX7" fmla="*/ 129254 w 129254"/>
                  <a:gd name="connsiteY7" fmla="*/ 0 h 45148"/>
                  <a:gd name="connsiteX8" fmla="*/ 84011 w 129254"/>
                  <a:gd name="connsiteY8" fmla="*/ 45148 h 45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254" h="45148">
                    <a:moveTo>
                      <a:pt x="84011" y="45148"/>
                    </a:moveTo>
                    <a:lnTo>
                      <a:pt x="19050" y="45148"/>
                    </a:lnTo>
                    <a:lnTo>
                      <a:pt x="19050" y="37814"/>
                    </a:lnTo>
                    <a:lnTo>
                      <a:pt x="80963" y="37814"/>
                    </a:lnTo>
                    <a:lnTo>
                      <a:pt x="111443" y="7334"/>
                    </a:lnTo>
                    <a:lnTo>
                      <a:pt x="0" y="7334"/>
                    </a:lnTo>
                    <a:lnTo>
                      <a:pt x="0" y="0"/>
                    </a:lnTo>
                    <a:lnTo>
                      <a:pt x="129254" y="0"/>
                    </a:lnTo>
                    <a:lnTo>
                      <a:pt x="84011" y="45148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1" name="Forma libre: forma 230">
                <a:extLst>
                  <a:ext uri="{FF2B5EF4-FFF2-40B4-BE49-F238E27FC236}">
                    <a16:creationId xmlns:a16="http://schemas.microsoft.com/office/drawing/2014/main" id="{A323D9B5-8DD0-416D-9BE1-DF01BEFC04BF}"/>
                  </a:ext>
                </a:extLst>
              </p:cNvPr>
              <p:cNvSpPr/>
              <p:nvPr/>
            </p:nvSpPr>
            <p:spPr>
              <a:xfrm>
                <a:off x="10535697" y="2595847"/>
                <a:ext cx="30480" cy="30479"/>
              </a:xfrm>
              <a:custGeom>
                <a:avLst/>
                <a:gdLst>
                  <a:gd name="connsiteX0" fmla="*/ 15240 w 30480"/>
                  <a:gd name="connsiteY0" fmla="*/ 30480 h 30479"/>
                  <a:gd name="connsiteX1" fmla="*/ 0 w 30480"/>
                  <a:gd name="connsiteY1" fmla="*/ 15240 h 30479"/>
                  <a:gd name="connsiteX2" fmla="*/ 15240 w 30480"/>
                  <a:gd name="connsiteY2" fmla="*/ 0 h 30479"/>
                  <a:gd name="connsiteX3" fmla="*/ 30480 w 30480"/>
                  <a:gd name="connsiteY3" fmla="*/ 15240 h 30479"/>
                  <a:gd name="connsiteX4" fmla="*/ 15240 w 30480"/>
                  <a:gd name="connsiteY4" fmla="*/ 30480 h 30479"/>
                  <a:gd name="connsiteX5" fmla="*/ 15240 w 30480"/>
                  <a:gd name="connsiteY5" fmla="*/ 7334 h 30479"/>
                  <a:gd name="connsiteX6" fmla="*/ 7334 w 30480"/>
                  <a:gd name="connsiteY6" fmla="*/ 15240 h 30479"/>
                  <a:gd name="connsiteX7" fmla="*/ 15240 w 30480"/>
                  <a:gd name="connsiteY7" fmla="*/ 23146 h 30479"/>
                  <a:gd name="connsiteX8" fmla="*/ 23146 w 30480"/>
                  <a:gd name="connsiteY8" fmla="*/ 15240 h 30479"/>
                  <a:gd name="connsiteX9" fmla="*/ 15240 w 30480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2" name="Forma libre: forma 231">
                <a:extLst>
                  <a:ext uri="{FF2B5EF4-FFF2-40B4-BE49-F238E27FC236}">
                    <a16:creationId xmlns:a16="http://schemas.microsoft.com/office/drawing/2014/main" id="{646DBEAB-B08F-45C7-9AFC-1261C8F3FFF4}"/>
                  </a:ext>
                </a:extLst>
              </p:cNvPr>
              <p:cNvSpPr/>
              <p:nvPr/>
            </p:nvSpPr>
            <p:spPr>
              <a:xfrm>
                <a:off x="10685812" y="2561557"/>
                <a:ext cx="129254" cy="45243"/>
              </a:xfrm>
              <a:custGeom>
                <a:avLst/>
                <a:gdLst>
                  <a:gd name="connsiteX0" fmla="*/ 129254 w 129254"/>
                  <a:gd name="connsiteY0" fmla="*/ 45244 h 45243"/>
                  <a:gd name="connsiteX1" fmla="*/ 0 w 129254"/>
                  <a:gd name="connsiteY1" fmla="*/ 45244 h 45243"/>
                  <a:gd name="connsiteX2" fmla="*/ 0 w 129254"/>
                  <a:gd name="connsiteY2" fmla="*/ 37814 h 45243"/>
                  <a:gd name="connsiteX3" fmla="*/ 111442 w 129254"/>
                  <a:gd name="connsiteY3" fmla="*/ 37814 h 45243"/>
                  <a:gd name="connsiteX4" fmla="*/ 80963 w 129254"/>
                  <a:gd name="connsiteY4" fmla="*/ 7334 h 45243"/>
                  <a:gd name="connsiteX5" fmla="*/ 19145 w 129254"/>
                  <a:gd name="connsiteY5" fmla="*/ 7334 h 45243"/>
                  <a:gd name="connsiteX6" fmla="*/ 19145 w 129254"/>
                  <a:gd name="connsiteY6" fmla="*/ 0 h 45243"/>
                  <a:gd name="connsiteX7" fmla="*/ 84106 w 129254"/>
                  <a:gd name="connsiteY7" fmla="*/ 0 h 45243"/>
                  <a:gd name="connsiteX8" fmla="*/ 129254 w 129254"/>
                  <a:gd name="connsiteY8" fmla="*/ 45244 h 45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254" h="45243">
                    <a:moveTo>
                      <a:pt x="129254" y="45244"/>
                    </a:moveTo>
                    <a:lnTo>
                      <a:pt x="0" y="45244"/>
                    </a:lnTo>
                    <a:lnTo>
                      <a:pt x="0" y="37814"/>
                    </a:lnTo>
                    <a:lnTo>
                      <a:pt x="111442" y="37814"/>
                    </a:lnTo>
                    <a:lnTo>
                      <a:pt x="80963" y="7334"/>
                    </a:lnTo>
                    <a:lnTo>
                      <a:pt x="19145" y="7334"/>
                    </a:lnTo>
                    <a:lnTo>
                      <a:pt x="19145" y="0"/>
                    </a:lnTo>
                    <a:lnTo>
                      <a:pt x="84106" y="0"/>
                    </a:lnTo>
                    <a:lnTo>
                      <a:pt x="129254" y="4524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3" name="Forma libre: forma 232">
                <a:extLst>
                  <a:ext uri="{FF2B5EF4-FFF2-40B4-BE49-F238E27FC236}">
                    <a16:creationId xmlns:a16="http://schemas.microsoft.com/office/drawing/2014/main" id="{1B32FAB2-1446-4756-B2A3-A9FA86EE4AEA}"/>
                  </a:ext>
                </a:extLst>
              </p:cNvPr>
              <p:cNvSpPr/>
              <p:nvPr/>
            </p:nvSpPr>
            <p:spPr>
              <a:xfrm>
                <a:off x="10380059" y="2857308"/>
                <a:ext cx="114585" cy="45148"/>
              </a:xfrm>
              <a:custGeom>
                <a:avLst/>
                <a:gdLst>
                  <a:gd name="connsiteX0" fmla="*/ 69342 w 114585"/>
                  <a:gd name="connsiteY0" fmla="*/ 45149 h 45148"/>
                  <a:gd name="connsiteX1" fmla="*/ 19145 w 114585"/>
                  <a:gd name="connsiteY1" fmla="*/ 45149 h 45148"/>
                  <a:gd name="connsiteX2" fmla="*/ 19145 w 114585"/>
                  <a:gd name="connsiteY2" fmla="*/ 37814 h 45148"/>
                  <a:gd name="connsiteX3" fmla="*/ 66294 w 114585"/>
                  <a:gd name="connsiteY3" fmla="*/ 37814 h 45148"/>
                  <a:gd name="connsiteX4" fmla="*/ 96774 w 114585"/>
                  <a:gd name="connsiteY4" fmla="*/ 7334 h 45148"/>
                  <a:gd name="connsiteX5" fmla="*/ 0 w 114585"/>
                  <a:gd name="connsiteY5" fmla="*/ 7334 h 45148"/>
                  <a:gd name="connsiteX6" fmla="*/ 0 w 114585"/>
                  <a:gd name="connsiteY6" fmla="*/ 0 h 45148"/>
                  <a:gd name="connsiteX7" fmla="*/ 114586 w 114585"/>
                  <a:gd name="connsiteY7" fmla="*/ 0 h 45148"/>
                  <a:gd name="connsiteX8" fmla="*/ 69342 w 114585"/>
                  <a:gd name="connsiteY8" fmla="*/ 45149 h 45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585" h="45148">
                    <a:moveTo>
                      <a:pt x="69342" y="45149"/>
                    </a:moveTo>
                    <a:lnTo>
                      <a:pt x="19145" y="45149"/>
                    </a:lnTo>
                    <a:lnTo>
                      <a:pt x="19145" y="37814"/>
                    </a:lnTo>
                    <a:lnTo>
                      <a:pt x="66294" y="37814"/>
                    </a:lnTo>
                    <a:lnTo>
                      <a:pt x="96774" y="7334"/>
                    </a:lnTo>
                    <a:lnTo>
                      <a:pt x="0" y="7334"/>
                    </a:lnTo>
                    <a:lnTo>
                      <a:pt x="0" y="0"/>
                    </a:lnTo>
                    <a:lnTo>
                      <a:pt x="114586" y="0"/>
                    </a:lnTo>
                    <a:lnTo>
                      <a:pt x="69342" y="4514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4" name="Forma libre: forma 233">
                <a:extLst>
                  <a:ext uri="{FF2B5EF4-FFF2-40B4-BE49-F238E27FC236}">
                    <a16:creationId xmlns:a16="http://schemas.microsoft.com/office/drawing/2014/main" id="{F31BBDCF-6C4E-4321-8111-163661412FD5}"/>
                  </a:ext>
                </a:extLst>
              </p:cNvPr>
              <p:cNvSpPr/>
              <p:nvPr/>
            </p:nvSpPr>
            <p:spPr>
              <a:xfrm>
                <a:off x="10559415" y="2580417"/>
                <a:ext cx="110204" cy="33718"/>
              </a:xfrm>
              <a:custGeom>
                <a:avLst/>
                <a:gdLst>
                  <a:gd name="connsiteX0" fmla="*/ 34480 w 110204"/>
                  <a:gd name="connsiteY0" fmla="*/ 33719 h 33718"/>
                  <a:gd name="connsiteX1" fmla="*/ 0 w 110204"/>
                  <a:gd name="connsiteY1" fmla="*/ 33719 h 33718"/>
                  <a:gd name="connsiteX2" fmla="*/ 0 w 110204"/>
                  <a:gd name="connsiteY2" fmla="*/ 26384 h 33718"/>
                  <a:gd name="connsiteX3" fmla="*/ 31432 w 110204"/>
                  <a:gd name="connsiteY3" fmla="*/ 26384 h 33718"/>
                  <a:gd name="connsiteX4" fmla="*/ 57721 w 110204"/>
                  <a:gd name="connsiteY4" fmla="*/ 0 h 33718"/>
                  <a:gd name="connsiteX5" fmla="*/ 110204 w 110204"/>
                  <a:gd name="connsiteY5" fmla="*/ 0 h 33718"/>
                  <a:gd name="connsiteX6" fmla="*/ 110204 w 110204"/>
                  <a:gd name="connsiteY6" fmla="*/ 7430 h 33718"/>
                  <a:gd name="connsiteX7" fmla="*/ 60769 w 110204"/>
                  <a:gd name="connsiteY7" fmla="*/ 7430 h 33718"/>
                  <a:gd name="connsiteX8" fmla="*/ 34480 w 110204"/>
                  <a:gd name="connsiteY8" fmla="*/ 33719 h 3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204" h="33718">
                    <a:moveTo>
                      <a:pt x="34480" y="33719"/>
                    </a:moveTo>
                    <a:lnTo>
                      <a:pt x="0" y="33719"/>
                    </a:lnTo>
                    <a:lnTo>
                      <a:pt x="0" y="26384"/>
                    </a:lnTo>
                    <a:lnTo>
                      <a:pt x="31432" y="26384"/>
                    </a:lnTo>
                    <a:lnTo>
                      <a:pt x="57721" y="0"/>
                    </a:lnTo>
                    <a:lnTo>
                      <a:pt x="110204" y="0"/>
                    </a:lnTo>
                    <a:lnTo>
                      <a:pt x="110204" y="7430"/>
                    </a:lnTo>
                    <a:lnTo>
                      <a:pt x="60769" y="7430"/>
                    </a:lnTo>
                    <a:lnTo>
                      <a:pt x="34480" y="3371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193" name="Forma libre: forma 192">
              <a:extLst>
                <a:ext uri="{FF2B5EF4-FFF2-40B4-BE49-F238E27FC236}">
                  <a16:creationId xmlns:a16="http://schemas.microsoft.com/office/drawing/2014/main" id="{89A14096-4564-48E9-94C8-4A920771C2F5}"/>
                </a:ext>
              </a:extLst>
            </p:cNvPr>
            <p:cNvSpPr/>
            <p:nvPr/>
          </p:nvSpPr>
          <p:spPr>
            <a:xfrm>
              <a:off x="10517791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4" name="Forma libre: forma 193">
              <a:extLst>
                <a:ext uri="{FF2B5EF4-FFF2-40B4-BE49-F238E27FC236}">
                  <a16:creationId xmlns:a16="http://schemas.microsoft.com/office/drawing/2014/main" id="{433917C7-A624-413F-AC63-EC5429CBA00F}"/>
                </a:ext>
              </a:extLst>
            </p:cNvPr>
            <p:cNvSpPr/>
            <p:nvPr/>
          </p:nvSpPr>
          <p:spPr>
            <a:xfrm>
              <a:off x="10575607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5" name="Forma libre: forma 194">
              <a:extLst>
                <a:ext uri="{FF2B5EF4-FFF2-40B4-BE49-F238E27FC236}">
                  <a16:creationId xmlns:a16="http://schemas.microsoft.com/office/drawing/2014/main" id="{5531EB85-252D-4894-8E4F-764B8EADE378}"/>
                </a:ext>
              </a:extLst>
            </p:cNvPr>
            <p:cNvSpPr/>
            <p:nvPr/>
          </p:nvSpPr>
          <p:spPr>
            <a:xfrm>
              <a:off x="10633424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6" name="Forma libre: forma 195">
              <a:extLst>
                <a:ext uri="{FF2B5EF4-FFF2-40B4-BE49-F238E27FC236}">
                  <a16:creationId xmlns:a16="http://schemas.microsoft.com/office/drawing/2014/main" id="{E3F5CC19-7CBA-4974-B933-FAD600F806A1}"/>
                </a:ext>
              </a:extLst>
            </p:cNvPr>
            <p:cNvSpPr/>
            <p:nvPr/>
          </p:nvSpPr>
          <p:spPr>
            <a:xfrm>
              <a:off x="10691145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9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9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9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9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9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7" name="Forma libre: forma 196">
              <a:extLst>
                <a:ext uri="{FF2B5EF4-FFF2-40B4-BE49-F238E27FC236}">
                  <a16:creationId xmlns:a16="http://schemas.microsoft.com/office/drawing/2014/main" id="{C487FA05-2730-404B-8C14-389E6BB1D972}"/>
                </a:ext>
              </a:extLst>
            </p:cNvPr>
            <p:cNvSpPr/>
            <p:nvPr/>
          </p:nvSpPr>
          <p:spPr>
            <a:xfrm>
              <a:off x="10748962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9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9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9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9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9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8" name="Forma libre: forma 197">
              <a:extLst>
                <a:ext uri="{FF2B5EF4-FFF2-40B4-BE49-F238E27FC236}">
                  <a16:creationId xmlns:a16="http://schemas.microsoft.com/office/drawing/2014/main" id="{BDC8A450-7300-41F4-8B8A-4D8ED0265AEC}"/>
                </a:ext>
              </a:extLst>
            </p:cNvPr>
            <p:cNvSpPr/>
            <p:nvPr/>
          </p:nvSpPr>
          <p:spPr>
            <a:xfrm>
              <a:off x="10801826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389" name="Grupo 388">
            <a:extLst>
              <a:ext uri="{FF2B5EF4-FFF2-40B4-BE49-F238E27FC236}">
                <a16:creationId xmlns:a16="http://schemas.microsoft.com/office/drawing/2014/main" id="{5B66926D-AEF0-4ED9-AD9F-08D6903020D3}"/>
              </a:ext>
            </a:extLst>
          </p:cNvPr>
          <p:cNvGrpSpPr/>
          <p:nvPr/>
        </p:nvGrpSpPr>
        <p:grpSpPr>
          <a:xfrm>
            <a:off x="-2048351" y="-6079"/>
            <a:ext cx="1730475" cy="1920052"/>
            <a:chOff x="578219" y="1568957"/>
            <a:chExt cx="1730475" cy="1920052"/>
          </a:xfrm>
        </p:grpSpPr>
        <p:sp>
          <p:nvSpPr>
            <p:cNvPr id="390" name="Forma libre: forma 389">
              <a:extLst>
                <a:ext uri="{FF2B5EF4-FFF2-40B4-BE49-F238E27FC236}">
                  <a16:creationId xmlns:a16="http://schemas.microsoft.com/office/drawing/2014/main" id="{45DC5619-8CAC-4130-BFA3-F77FAF1EFECD}"/>
                </a:ext>
              </a:extLst>
            </p:cNvPr>
            <p:cNvSpPr/>
            <p:nvPr/>
          </p:nvSpPr>
          <p:spPr>
            <a:xfrm>
              <a:off x="1634983" y="3337091"/>
              <a:ext cx="673711" cy="151918"/>
            </a:xfrm>
            <a:custGeom>
              <a:avLst/>
              <a:gdLst>
                <a:gd name="connsiteX0" fmla="*/ 0 w 759904"/>
                <a:gd name="connsiteY0" fmla="*/ 0 h 171354"/>
                <a:gd name="connsiteX1" fmla="*/ 759905 w 759904"/>
                <a:gd name="connsiteY1" fmla="*/ 0 h 171354"/>
                <a:gd name="connsiteX2" fmla="*/ 759905 w 759904"/>
                <a:gd name="connsiteY2" fmla="*/ 171355 h 171354"/>
                <a:gd name="connsiteX3" fmla="*/ 0 w 759904"/>
                <a:gd name="connsiteY3" fmla="*/ 171355 h 17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9904" h="171354">
                  <a:moveTo>
                    <a:pt x="0" y="0"/>
                  </a:moveTo>
                  <a:lnTo>
                    <a:pt x="759905" y="0"/>
                  </a:lnTo>
                  <a:lnTo>
                    <a:pt x="759905" y="171355"/>
                  </a:lnTo>
                  <a:lnTo>
                    <a:pt x="0" y="171355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391" name="Grupo 390">
              <a:extLst>
                <a:ext uri="{FF2B5EF4-FFF2-40B4-BE49-F238E27FC236}">
                  <a16:creationId xmlns:a16="http://schemas.microsoft.com/office/drawing/2014/main" id="{7DFBFCEF-37B2-4848-BBFC-80B417F9CE97}"/>
                </a:ext>
              </a:extLst>
            </p:cNvPr>
            <p:cNvGrpSpPr/>
            <p:nvPr/>
          </p:nvGrpSpPr>
          <p:grpSpPr>
            <a:xfrm>
              <a:off x="578219" y="1568957"/>
              <a:ext cx="1730475" cy="1920052"/>
              <a:chOff x="578219" y="1568957"/>
              <a:chExt cx="1730475" cy="1920052"/>
            </a:xfrm>
          </p:grpSpPr>
          <p:sp>
            <p:nvSpPr>
              <p:cNvPr id="392" name="Forma libre: forma 391">
                <a:extLst>
                  <a:ext uri="{FF2B5EF4-FFF2-40B4-BE49-F238E27FC236}">
                    <a16:creationId xmlns:a16="http://schemas.microsoft.com/office/drawing/2014/main" id="{2337E5B0-D01E-4ECC-9171-5CE1F0393CDA}"/>
                  </a:ext>
                </a:extLst>
              </p:cNvPr>
              <p:cNvSpPr/>
              <p:nvPr/>
            </p:nvSpPr>
            <p:spPr>
              <a:xfrm>
                <a:off x="1634983" y="3337091"/>
                <a:ext cx="673711" cy="151918"/>
              </a:xfrm>
              <a:custGeom>
                <a:avLst/>
                <a:gdLst>
                  <a:gd name="connsiteX0" fmla="*/ 59817 w 759904"/>
                  <a:gd name="connsiteY0" fmla="*/ 0 h 171354"/>
                  <a:gd name="connsiteX1" fmla="*/ 200025 w 759904"/>
                  <a:gd name="connsiteY1" fmla="*/ 122968 h 171354"/>
                  <a:gd name="connsiteX2" fmla="*/ 759905 w 759904"/>
                  <a:gd name="connsiteY2" fmla="*/ 122968 h 171354"/>
                  <a:gd name="connsiteX3" fmla="*/ 759905 w 759904"/>
                  <a:gd name="connsiteY3" fmla="*/ 171355 h 171354"/>
                  <a:gd name="connsiteX4" fmla="*/ 0 w 759904"/>
                  <a:gd name="connsiteY4" fmla="*/ 171355 h 171354"/>
                  <a:gd name="connsiteX5" fmla="*/ 0 w 759904"/>
                  <a:gd name="connsiteY5" fmla="*/ 0 h 171354"/>
                  <a:gd name="connsiteX6" fmla="*/ 59817 w 759904"/>
                  <a:gd name="connsiteY6" fmla="*/ 0 h 17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9904" h="171354">
                    <a:moveTo>
                      <a:pt x="59817" y="0"/>
                    </a:moveTo>
                    <a:cubicBezTo>
                      <a:pt x="68961" y="69342"/>
                      <a:pt x="128111" y="122968"/>
                      <a:pt x="200025" y="122968"/>
                    </a:cubicBezTo>
                    <a:lnTo>
                      <a:pt x="759905" y="122968"/>
                    </a:lnTo>
                    <a:lnTo>
                      <a:pt x="759905" y="171355"/>
                    </a:lnTo>
                    <a:lnTo>
                      <a:pt x="0" y="171355"/>
                    </a:lnTo>
                    <a:lnTo>
                      <a:pt x="0" y="0"/>
                    </a:lnTo>
                    <a:lnTo>
                      <a:pt x="59817" y="0"/>
                    </a:lnTo>
                    <a:close/>
                  </a:path>
                </a:pathLst>
              </a:custGeom>
              <a:solidFill>
                <a:srgbClr val="6774FF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393" name="Grupo 392">
                <a:extLst>
                  <a:ext uri="{FF2B5EF4-FFF2-40B4-BE49-F238E27FC236}">
                    <a16:creationId xmlns:a16="http://schemas.microsoft.com/office/drawing/2014/main" id="{C9DFFB02-9772-47DC-8BAB-89E8A0395A45}"/>
                  </a:ext>
                </a:extLst>
              </p:cNvPr>
              <p:cNvGrpSpPr/>
              <p:nvPr/>
            </p:nvGrpSpPr>
            <p:grpSpPr>
              <a:xfrm>
                <a:off x="578219" y="1568957"/>
                <a:ext cx="1637753" cy="1868119"/>
                <a:chOff x="578219" y="1568957"/>
                <a:chExt cx="1637753" cy="1868119"/>
              </a:xfrm>
            </p:grpSpPr>
            <p:grpSp>
              <p:nvGrpSpPr>
                <p:cNvPr id="394" name="Grupo 393">
                  <a:extLst>
                    <a:ext uri="{FF2B5EF4-FFF2-40B4-BE49-F238E27FC236}">
                      <a16:creationId xmlns:a16="http://schemas.microsoft.com/office/drawing/2014/main" id="{F8DDC7E6-0901-4A7C-8CFD-43A5A10DD1EF}"/>
                    </a:ext>
                  </a:extLst>
                </p:cNvPr>
                <p:cNvGrpSpPr/>
                <p:nvPr/>
              </p:nvGrpSpPr>
              <p:grpSpPr>
                <a:xfrm>
                  <a:off x="578219" y="1568957"/>
                  <a:ext cx="1485074" cy="940393"/>
                  <a:chOff x="578219" y="1568957"/>
                  <a:chExt cx="1485074" cy="940393"/>
                </a:xfrm>
              </p:grpSpPr>
              <p:sp>
                <p:nvSpPr>
                  <p:cNvPr id="406" name="Forma libre: forma 405">
                    <a:extLst>
                      <a:ext uri="{FF2B5EF4-FFF2-40B4-BE49-F238E27FC236}">
                        <a16:creationId xmlns:a16="http://schemas.microsoft.com/office/drawing/2014/main" id="{1A212754-AA22-44FB-B4B2-B931A2EF1F23}"/>
                      </a:ext>
                    </a:extLst>
                  </p:cNvPr>
                  <p:cNvSpPr/>
                  <p:nvPr/>
                </p:nvSpPr>
                <p:spPr>
                  <a:xfrm>
                    <a:off x="1421732" y="1575706"/>
                    <a:ext cx="601658" cy="695772"/>
                  </a:xfrm>
                  <a:custGeom>
                    <a:avLst/>
                    <a:gdLst>
                      <a:gd name="connsiteX0" fmla="*/ 621057 w 678632"/>
                      <a:gd name="connsiteY0" fmla="*/ 758768 h 784787"/>
                      <a:gd name="connsiteX1" fmla="*/ 545905 w 678632"/>
                      <a:gd name="connsiteY1" fmla="*/ 470732 h 784787"/>
                      <a:gd name="connsiteX2" fmla="*/ 368835 w 678632"/>
                      <a:gd name="connsiteY2" fmla="*/ 397485 h 784787"/>
                      <a:gd name="connsiteX3" fmla="*/ 256631 w 678632"/>
                      <a:gd name="connsiteY3" fmla="*/ 278708 h 784787"/>
                      <a:gd name="connsiteX4" fmla="*/ 209958 w 678632"/>
                      <a:gd name="connsiteY4" fmla="*/ 173552 h 784787"/>
                      <a:gd name="connsiteX5" fmla="*/ 179859 w 678632"/>
                      <a:gd name="connsiteY5" fmla="*/ 117831 h 784787"/>
                      <a:gd name="connsiteX6" fmla="*/ 38985 w 678632"/>
                      <a:gd name="connsiteY6" fmla="*/ 86398 h 784787"/>
                      <a:gd name="connsiteX7" fmla="*/ 2313 w 678632"/>
                      <a:gd name="connsiteY7" fmla="*/ 64967 h 784787"/>
                      <a:gd name="connsiteX8" fmla="*/ 174430 w 678632"/>
                      <a:gd name="connsiteY8" fmla="*/ 42393 h 784787"/>
                      <a:gd name="connsiteX9" fmla="*/ 369978 w 678632"/>
                      <a:gd name="connsiteY9" fmla="*/ 348050 h 784787"/>
                      <a:gd name="connsiteX10" fmla="*/ 613437 w 678632"/>
                      <a:gd name="connsiteY10" fmla="*/ 472828 h 784787"/>
                      <a:gd name="connsiteX11" fmla="*/ 661920 w 678632"/>
                      <a:gd name="connsiteY11" fmla="*/ 770103 h 784787"/>
                      <a:gd name="connsiteX12" fmla="*/ 620962 w 678632"/>
                      <a:gd name="connsiteY12" fmla="*/ 758863 h 784787"/>
                      <a:gd name="connsiteX13" fmla="*/ 620962 w 678632"/>
                      <a:gd name="connsiteY13" fmla="*/ 758863 h 784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678632" h="784787">
                        <a:moveTo>
                          <a:pt x="621057" y="758768"/>
                        </a:moveTo>
                        <a:cubicBezTo>
                          <a:pt x="651728" y="665423"/>
                          <a:pt x="637250" y="528168"/>
                          <a:pt x="545905" y="470732"/>
                        </a:cubicBezTo>
                        <a:cubicBezTo>
                          <a:pt x="491708" y="436633"/>
                          <a:pt x="424461" y="429679"/>
                          <a:pt x="368835" y="397485"/>
                        </a:cubicBezTo>
                        <a:cubicBezTo>
                          <a:pt x="319972" y="369196"/>
                          <a:pt x="282062" y="328905"/>
                          <a:pt x="256631" y="278708"/>
                        </a:cubicBezTo>
                        <a:cubicBezTo>
                          <a:pt x="239295" y="244513"/>
                          <a:pt x="226437" y="208128"/>
                          <a:pt x="209958" y="173552"/>
                        </a:cubicBezTo>
                        <a:cubicBezTo>
                          <a:pt x="200910" y="154502"/>
                          <a:pt x="191575" y="135452"/>
                          <a:pt x="179859" y="117831"/>
                        </a:cubicBezTo>
                        <a:cubicBezTo>
                          <a:pt x="158904" y="86303"/>
                          <a:pt x="86800" y="-13138"/>
                          <a:pt x="38985" y="86398"/>
                        </a:cubicBezTo>
                        <a:cubicBezTo>
                          <a:pt x="27173" y="111068"/>
                          <a:pt x="-9498" y="89542"/>
                          <a:pt x="2313" y="64967"/>
                        </a:cubicBezTo>
                        <a:cubicBezTo>
                          <a:pt x="41461" y="-16567"/>
                          <a:pt x="112232" y="-18186"/>
                          <a:pt x="174430" y="42393"/>
                        </a:cubicBezTo>
                        <a:cubicBezTo>
                          <a:pt x="263775" y="129451"/>
                          <a:pt x="265489" y="274231"/>
                          <a:pt x="369978" y="348050"/>
                        </a:cubicBezTo>
                        <a:cubicBezTo>
                          <a:pt x="445416" y="401295"/>
                          <a:pt x="550287" y="400342"/>
                          <a:pt x="613437" y="472828"/>
                        </a:cubicBezTo>
                        <a:cubicBezTo>
                          <a:pt x="682208" y="551695"/>
                          <a:pt x="693352" y="674567"/>
                          <a:pt x="661920" y="770103"/>
                        </a:cubicBezTo>
                        <a:cubicBezTo>
                          <a:pt x="653442" y="795916"/>
                          <a:pt x="612389" y="784867"/>
                          <a:pt x="620962" y="758863"/>
                        </a:cubicBezTo>
                        <a:lnTo>
                          <a:pt x="620962" y="758863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07" name="Forma libre: forma 406">
                    <a:extLst>
                      <a:ext uri="{FF2B5EF4-FFF2-40B4-BE49-F238E27FC236}">
                        <a16:creationId xmlns:a16="http://schemas.microsoft.com/office/drawing/2014/main" id="{47690BDC-C4B1-4107-90E9-9EB9CF1BD494}"/>
                      </a:ext>
                    </a:extLst>
                  </p:cNvPr>
                  <p:cNvSpPr/>
                  <p:nvPr/>
                </p:nvSpPr>
                <p:spPr>
                  <a:xfrm rot="19413001">
                    <a:off x="1554296" y="1604881"/>
                    <a:ext cx="91202" cy="661636"/>
                  </a:xfrm>
                  <a:custGeom>
                    <a:avLst/>
                    <a:gdLst>
                      <a:gd name="connsiteX0" fmla="*/ 0 w 102870"/>
                      <a:gd name="connsiteY0" fmla="*/ 0 h 746283"/>
                      <a:gd name="connsiteX1" fmla="*/ 102870 w 102870"/>
                      <a:gd name="connsiteY1" fmla="*/ 0 h 746283"/>
                      <a:gd name="connsiteX2" fmla="*/ 102870 w 102870"/>
                      <a:gd name="connsiteY2" fmla="*/ 746284 h 746283"/>
                      <a:gd name="connsiteX3" fmla="*/ 0 w 102870"/>
                      <a:gd name="connsiteY3" fmla="*/ 746284 h 7462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2870" h="746283">
                        <a:moveTo>
                          <a:pt x="0" y="0"/>
                        </a:moveTo>
                        <a:lnTo>
                          <a:pt x="102870" y="0"/>
                        </a:lnTo>
                        <a:lnTo>
                          <a:pt x="102870" y="746284"/>
                        </a:lnTo>
                        <a:lnTo>
                          <a:pt x="0" y="746284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08" name="Forma libre: forma 407">
                    <a:extLst>
                      <a:ext uri="{FF2B5EF4-FFF2-40B4-BE49-F238E27FC236}">
                        <a16:creationId xmlns:a16="http://schemas.microsoft.com/office/drawing/2014/main" id="{93B66F4F-ED3D-4738-922D-A4F41DAF83C9}"/>
                      </a:ext>
                    </a:extLst>
                  </p:cNvPr>
                  <p:cNvSpPr/>
                  <p:nvPr/>
                </p:nvSpPr>
                <p:spPr>
                  <a:xfrm>
                    <a:off x="1366697" y="1642425"/>
                    <a:ext cx="416319" cy="586479"/>
                  </a:xfrm>
                  <a:custGeom>
                    <a:avLst/>
                    <a:gdLst>
                      <a:gd name="connsiteX0" fmla="*/ 82677 w 469582"/>
                      <a:gd name="connsiteY0" fmla="*/ 0 h 661511"/>
                      <a:gd name="connsiteX1" fmla="*/ 86201 w 469582"/>
                      <a:gd name="connsiteY1" fmla="*/ 4667 h 661511"/>
                      <a:gd name="connsiteX2" fmla="*/ 29718 w 469582"/>
                      <a:gd name="connsiteY2" fmla="*/ 46387 h 661511"/>
                      <a:gd name="connsiteX3" fmla="*/ 469582 w 469582"/>
                      <a:gd name="connsiteY3" fmla="*/ 642080 h 661511"/>
                      <a:gd name="connsiteX4" fmla="*/ 443294 w 469582"/>
                      <a:gd name="connsiteY4" fmla="*/ 661511 h 661511"/>
                      <a:gd name="connsiteX5" fmla="*/ 0 w 469582"/>
                      <a:gd name="connsiteY5" fmla="*/ 61151 h 661511"/>
                      <a:gd name="connsiteX6" fmla="*/ 82677 w 469582"/>
                      <a:gd name="connsiteY6" fmla="*/ 0 h 6615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9582" h="661511">
                        <a:moveTo>
                          <a:pt x="82677" y="0"/>
                        </a:moveTo>
                        <a:lnTo>
                          <a:pt x="86201" y="4667"/>
                        </a:lnTo>
                        <a:lnTo>
                          <a:pt x="29718" y="46387"/>
                        </a:lnTo>
                        <a:lnTo>
                          <a:pt x="469582" y="642080"/>
                        </a:lnTo>
                        <a:lnTo>
                          <a:pt x="443294" y="661511"/>
                        </a:lnTo>
                        <a:lnTo>
                          <a:pt x="0" y="61151"/>
                        </a:lnTo>
                        <a:lnTo>
                          <a:pt x="82677" y="0"/>
                        </a:ln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09" name="Forma libre: forma 408">
                    <a:extLst>
                      <a:ext uri="{FF2B5EF4-FFF2-40B4-BE49-F238E27FC236}">
                        <a16:creationId xmlns:a16="http://schemas.microsoft.com/office/drawing/2014/main" id="{AB98E702-0416-4095-96A0-4CA02CB6C5AB}"/>
                      </a:ext>
                    </a:extLst>
                  </p:cNvPr>
                  <p:cNvSpPr/>
                  <p:nvPr/>
                </p:nvSpPr>
                <p:spPr>
                  <a:xfrm rot="19413001">
                    <a:off x="820179" y="1839162"/>
                    <a:ext cx="661635" cy="91202"/>
                  </a:xfrm>
                  <a:custGeom>
                    <a:avLst/>
                    <a:gdLst>
                      <a:gd name="connsiteX0" fmla="*/ 0 w 746283"/>
                      <a:gd name="connsiteY0" fmla="*/ 0 h 102870"/>
                      <a:gd name="connsiteX1" fmla="*/ 746284 w 746283"/>
                      <a:gd name="connsiteY1" fmla="*/ 0 h 102870"/>
                      <a:gd name="connsiteX2" fmla="*/ 746284 w 746283"/>
                      <a:gd name="connsiteY2" fmla="*/ 102870 h 102870"/>
                      <a:gd name="connsiteX3" fmla="*/ 0 w 746283"/>
                      <a:gd name="connsiteY3" fmla="*/ 102870 h 1028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6283" h="102870">
                        <a:moveTo>
                          <a:pt x="0" y="0"/>
                        </a:moveTo>
                        <a:lnTo>
                          <a:pt x="746284" y="0"/>
                        </a:lnTo>
                        <a:lnTo>
                          <a:pt x="746284" y="102870"/>
                        </a:lnTo>
                        <a:lnTo>
                          <a:pt x="0" y="102870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10" name="Forma libre: forma 409">
                    <a:extLst>
                      <a:ext uri="{FF2B5EF4-FFF2-40B4-BE49-F238E27FC236}">
                        <a16:creationId xmlns:a16="http://schemas.microsoft.com/office/drawing/2014/main" id="{3F9FAB67-377B-442E-9406-B0414834226F}"/>
                      </a:ext>
                    </a:extLst>
                  </p:cNvPr>
                  <p:cNvSpPr/>
                  <p:nvPr/>
                </p:nvSpPr>
                <p:spPr>
                  <a:xfrm rot="19413598">
                    <a:off x="802236" y="1847964"/>
                    <a:ext cx="653022" cy="27783"/>
                  </a:xfrm>
                  <a:custGeom>
                    <a:avLst/>
                    <a:gdLst>
                      <a:gd name="connsiteX0" fmla="*/ 0 w 736568"/>
                      <a:gd name="connsiteY0" fmla="*/ 0 h 31337"/>
                      <a:gd name="connsiteX1" fmla="*/ 736568 w 736568"/>
                      <a:gd name="connsiteY1" fmla="*/ 0 h 31337"/>
                      <a:gd name="connsiteX2" fmla="*/ 736568 w 736568"/>
                      <a:gd name="connsiteY2" fmla="*/ 31337 h 31337"/>
                      <a:gd name="connsiteX3" fmla="*/ 0 w 736568"/>
                      <a:gd name="connsiteY3" fmla="*/ 31337 h 313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36568" h="31337">
                        <a:moveTo>
                          <a:pt x="0" y="0"/>
                        </a:moveTo>
                        <a:lnTo>
                          <a:pt x="736568" y="0"/>
                        </a:lnTo>
                        <a:lnTo>
                          <a:pt x="736568" y="31337"/>
                        </a:lnTo>
                        <a:lnTo>
                          <a:pt x="0" y="31337"/>
                        </a:ln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11" name="Forma libre: forma 410">
                    <a:extLst>
                      <a:ext uri="{FF2B5EF4-FFF2-40B4-BE49-F238E27FC236}">
                        <a16:creationId xmlns:a16="http://schemas.microsoft.com/office/drawing/2014/main" id="{D9122C4D-B562-492B-AB00-55393F8D76EB}"/>
                      </a:ext>
                    </a:extLst>
                  </p:cNvPr>
                  <p:cNvSpPr/>
                  <p:nvPr/>
                </p:nvSpPr>
                <p:spPr>
                  <a:xfrm rot="19394400">
                    <a:off x="1725576" y="2119179"/>
                    <a:ext cx="190004" cy="230706"/>
                  </a:xfrm>
                  <a:custGeom>
                    <a:avLst/>
                    <a:gdLst>
                      <a:gd name="connsiteX0" fmla="*/ 0 w 214312"/>
                      <a:gd name="connsiteY0" fmla="*/ 0 h 260222"/>
                      <a:gd name="connsiteX1" fmla="*/ 214312 w 214312"/>
                      <a:gd name="connsiteY1" fmla="*/ 0 h 260222"/>
                      <a:gd name="connsiteX2" fmla="*/ 214312 w 214312"/>
                      <a:gd name="connsiteY2" fmla="*/ 260223 h 260222"/>
                      <a:gd name="connsiteX3" fmla="*/ 0 w 214312"/>
                      <a:gd name="connsiteY3" fmla="*/ 260223 h 260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4312" h="260222">
                        <a:moveTo>
                          <a:pt x="0" y="0"/>
                        </a:moveTo>
                        <a:lnTo>
                          <a:pt x="214312" y="0"/>
                        </a:lnTo>
                        <a:lnTo>
                          <a:pt x="214312" y="260223"/>
                        </a:lnTo>
                        <a:lnTo>
                          <a:pt x="0" y="260223"/>
                        </a:ln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12" name="Forma libre: forma 411">
                    <a:extLst>
                      <a:ext uri="{FF2B5EF4-FFF2-40B4-BE49-F238E27FC236}">
                        <a16:creationId xmlns:a16="http://schemas.microsoft.com/office/drawing/2014/main" id="{CEE32668-E4AD-49F4-99EE-3FE03C51FC99}"/>
                      </a:ext>
                    </a:extLst>
                  </p:cNvPr>
                  <p:cNvSpPr/>
                  <p:nvPr/>
                </p:nvSpPr>
                <p:spPr>
                  <a:xfrm>
                    <a:off x="1675432" y="2085261"/>
                    <a:ext cx="194479" cy="298602"/>
                  </a:xfrm>
                  <a:custGeom>
                    <a:avLst/>
                    <a:gdLst>
                      <a:gd name="connsiteX0" fmla="*/ 171736 w 219360"/>
                      <a:gd name="connsiteY0" fmla="*/ 0 h 336804"/>
                      <a:gd name="connsiteX1" fmla="*/ 173450 w 219360"/>
                      <a:gd name="connsiteY1" fmla="*/ 2381 h 336804"/>
                      <a:gd name="connsiteX2" fmla="*/ 65342 w 219360"/>
                      <a:gd name="connsiteY2" fmla="*/ 83058 h 336804"/>
                      <a:gd name="connsiteX3" fmla="*/ 219361 w 219360"/>
                      <a:gd name="connsiteY3" fmla="*/ 289274 h 336804"/>
                      <a:gd name="connsiteX4" fmla="*/ 155734 w 219360"/>
                      <a:gd name="connsiteY4" fmla="*/ 336804 h 336804"/>
                      <a:gd name="connsiteX5" fmla="*/ 0 w 219360"/>
                      <a:gd name="connsiteY5" fmla="*/ 128302 h 336804"/>
                      <a:gd name="connsiteX6" fmla="*/ 171736 w 219360"/>
                      <a:gd name="connsiteY6" fmla="*/ 0 h 336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9360" h="336804">
                        <a:moveTo>
                          <a:pt x="171736" y="0"/>
                        </a:moveTo>
                        <a:lnTo>
                          <a:pt x="173450" y="2381"/>
                        </a:lnTo>
                        <a:lnTo>
                          <a:pt x="65342" y="83058"/>
                        </a:lnTo>
                        <a:lnTo>
                          <a:pt x="219361" y="289274"/>
                        </a:lnTo>
                        <a:lnTo>
                          <a:pt x="155734" y="336804"/>
                        </a:lnTo>
                        <a:lnTo>
                          <a:pt x="0" y="128302"/>
                        </a:lnTo>
                        <a:lnTo>
                          <a:pt x="171736" y="0"/>
                        </a:lnTo>
                        <a:close/>
                      </a:path>
                    </a:pathLst>
                  </a:custGeom>
                  <a:solidFill>
                    <a:srgbClr val="21398F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13" name="Forma libre: forma 412">
                    <a:extLst>
                      <a:ext uri="{FF2B5EF4-FFF2-40B4-BE49-F238E27FC236}">
                        <a16:creationId xmlns:a16="http://schemas.microsoft.com/office/drawing/2014/main" id="{4DC49550-2795-4469-8CCB-7B39A2A92186}"/>
                      </a:ext>
                    </a:extLst>
                  </p:cNvPr>
                  <p:cNvSpPr/>
                  <p:nvPr/>
                </p:nvSpPr>
                <p:spPr>
                  <a:xfrm rot="19394400">
                    <a:off x="1798643" y="2236625"/>
                    <a:ext cx="217195" cy="230706"/>
                  </a:xfrm>
                  <a:custGeom>
                    <a:avLst/>
                    <a:gdLst>
                      <a:gd name="connsiteX0" fmla="*/ 0 w 244982"/>
                      <a:gd name="connsiteY0" fmla="*/ 0 h 260222"/>
                      <a:gd name="connsiteX1" fmla="*/ 244983 w 244982"/>
                      <a:gd name="connsiteY1" fmla="*/ 0 h 260222"/>
                      <a:gd name="connsiteX2" fmla="*/ 244983 w 244982"/>
                      <a:gd name="connsiteY2" fmla="*/ 260223 h 260222"/>
                      <a:gd name="connsiteX3" fmla="*/ 0 w 244982"/>
                      <a:gd name="connsiteY3" fmla="*/ 260223 h 260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4982" h="260222">
                        <a:moveTo>
                          <a:pt x="0" y="0"/>
                        </a:moveTo>
                        <a:lnTo>
                          <a:pt x="244983" y="0"/>
                        </a:lnTo>
                        <a:lnTo>
                          <a:pt x="244983" y="260223"/>
                        </a:lnTo>
                        <a:lnTo>
                          <a:pt x="0" y="260223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14" name="Forma libre: forma 413">
                    <a:extLst>
                      <a:ext uri="{FF2B5EF4-FFF2-40B4-BE49-F238E27FC236}">
                        <a16:creationId xmlns:a16="http://schemas.microsoft.com/office/drawing/2014/main" id="{B9BEFD89-95DF-4556-820F-EBEB4705C76F}"/>
                      </a:ext>
                    </a:extLst>
                  </p:cNvPr>
                  <p:cNvSpPr/>
                  <p:nvPr/>
                </p:nvSpPr>
                <p:spPr>
                  <a:xfrm>
                    <a:off x="1751265" y="2265132"/>
                    <a:ext cx="312028" cy="244218"/>
                  </a:xfrm>
                  <a:custGeom>
                    <a:avLst/>
                    <a:gdLst>
                      <a:gd name="connsiteX0" fmla="*/ 89630 w 351948"/>
                      <a:gd name="connsiteY0" fmla="*/ 0 h 275462"/>
                      <a:gd name="connsiteX1" fmla="*/ 230505 w 351948"/>
                      <a:gd name="connsiteY1" fmla="*/ 188595 h 275462"/>
                      <a:gd name="connsiteX2" fmla="*/ 337090 w 351948"/>
                      <a:gd name="connsiteY2" fmla="*/ 108966 h 275462"/>
                      <a:gd name="connsiteX3" fmla="*/ 351949 w 351948"/>
                      <a:gd name="connsiteY3" fmla="*/ 128778 h 275462"/>
                      <a:gd name="connsiteX4" fmla="*/ 155734 w 351948"/>
                      <a:gd name="connsiteY4" fmla="*/ 275463 h 275462"/>
                      <a:gd name="connsiteX5" fmla="*/ 0 w 351948"/>
                      <a:gd name="connsiteY5" fmla="*/ 66961 h 275462"/>
                      <a:gd name="connsiteX6" fmla="*/ 89630 w 351948"/>
                      <a:gd name="connsiteY6" fmla="*/ 0 h 275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1948" h="275462">
                        <a:moveTo>
                          <a:pt x="89630" y="0"/>
                        </a:moveTo>
                        <a:lnTo>
                          <a:pt x="230505" y="188595"/>
                        </a:lnTo>
                        <a:lnTo>
                          <a:pt x="337090" y="108966"/>
                        </a:lnTo>
                        <a:lnTo>
                          <a:pt x="351949" y="128778"/>
                        </a:lnTo>
                        <a:lnTo>
                          <a:pt x="155734" y="275463"/>
                        </a:lnTo>
                        <a:lnTo>
                          <a:pt x="0" y="66961"/>
                        </a:lnTo>
                        <a:lnTo>
                          <a:pt x="89630" y="0"/>
                        </a:ln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15" name="Forma libre: forma 414">
                    <a:extLst>
                      <a:ext uri="{FF2B5EF4-FFF2-40B4-BE49-F238E27FC236}">
                        <a16:creationId xmlns:a16="http://schemas.microsoft.com/office/drawing/2014/main" id="{46FE02DE-91A9-4695-80EC-3CB7101C92A6}"/>
                      </a:ext>
                    </a:extLst>
                  </p:cNvPr>
                  <p:cNvSpPr/>
                  <p:nvPr/>
                </p:nvSpPr>
                <p:spPr>
                  <a:xfrm>
                    <a:off x="796490" y="1744676"/>
                    <a:ext cx="633339" cy="305919"/>
                  </a:xfrm>
                  <a:custGeom>
                    <a:avLst/>
                    <a:gdLst>
                      <a:gd name="connsiteX0" fmla="*/ 714024 w 714366"/>
                      <a:gd name="connsiteY0" fmla="*/ 26589 h 345057"/>
                      <a:gd name="connsiteX1" fmla="*/ 450182 w 714366"/>
                      <a:gd name="connsiteY1" fmla="*/ 180894 h 345057"/>
                      <a:gd name="connsiteX2" fmla="*/ 150335 w 714366"/>
                      <a:gd name="connsiteY2" fmla="*/ 124411 h 345057"/>
                      <a:gd name="connsiteX3" fmla="*/ 45464 w 714366"/>
                      <a:gd name="connsiteY3" fmla="*/ 324912 h 345057"/>
                      <a:gd name="connsiteX4" fmla="*/ 2983 w 714366"/>
                      <a:gd name="connsiteY4" fmla="*/ 324912 h 345057"/>
                      <a:gd name="connsiteX5" fmla="*/ 172909 w 714366"/>
                      <a:gd name="connsiteY5" fmla="*/ 74595 h 345057"/>
                      <a:gd name="connsiteX6" fmla="*/ 390841 w 714366"/>
                      <a:gd name="connsiteY6" fmla="*/ 105742 h 345057"/>
                      <a:gd name="connsiteX7" fmla="*/ 555052 w 714366"/>
                      <a:gd name="connsiteY7" fmla="*/ 152605 h 345057"/>
                      <a:gd name="connsiteX8" fmla="*/ 673067 w 714366"/>
                      <a:gd name="connsiteY8" fmla="*/ 15350 h 345057"/>
                      <a:gd name="connsiteX9" fmla="*/ 714024 w 714366"/>
                      <a:gd name="connsiteY9" fmla="*/ 26685 h 345057"/>
                      <a:gd name="connsiteX10" fmla="*/ 714024 w 714366"/>
                      <a:gd name="connsiteY10" fmla="*/ 26685 h 345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714366" h="345057">
                        <a:moveTo>
                          <a:pt x="714024" y="26589"/>
                        </a:moveTo>
                        <a:cubicBezTo>
                          <a:pt x="692402" y="154796"/>
                          <a:pt x="574483" y="230043"/>
                          <a:pt x="450182" y="180894"/>
                        </a:cubicBezTo>
                        <a:cubicBezTo>
                          <a:pt x="352265" y="142128"/>
                          <a:pt x="260158" y="87549"/>
                          <a:pt x="150335" y="124411"/>
                        </a:cubicBezTo>
                        <a:cubicBezTo>
                          <a:pt x="57466" y="155558"/>
                          <a:pt x="33368" y="234996"/>
                          <a:pt x="45464" y="324912"/>
                        </a:cubicBezTo>
                        <a:cubicBezTo>
                          <a:pt x="49084" y="351868"/>
                          <a:pt x="6602" y="351678"/>
                          <a:pt x="2983" y="324912"/>
                        </a:cubicBezTo>
                        <a:cubicBezTo>
                          <a:pt x="-13972" y="198801"/>
                          <a:pt x="41178" y="96789"/>
                          <a:pt x="172909" y="74595"/>
                        </a:cubicBezTo>
                        <a:cubicBezTo>
                          <a:pt x="244727" y="62499"/>
                          <a:pt x="324356" y="77453"/>
                          <a:pt x="390841" y="105742"/>
                        </a:cubicBezTo>
                        <a:cubicBezTo>
                          <a:pt x="443990" y="128412"/>
                          <a:pt x="493425" y="164797"/>
                          <a:pt x="555052" y="152605"/>
                        </a:cubicBezTo>
                        <a:cubicBezTo>
                          <a:pt x="625251" y="138603"/>
                          <a:pt x="661922" y="81549"/>
                          <a:pt x="673067" y="15350"/>
                        </a:cubicBezTo>
                        <a:cubicBezTo>
                          <a:pt x="677639" y="-11511"/>
                          <a:pt x="718501" y="-176"/>
                          <a:pt x="714024" y="26685"/>
                        </a:cubicBezTo>
                        <a:lnTo>
                          <a:pt x="714024" y="26685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grpSp>
                <p:nvGrpSpPr>
                  <p:cNvPr id="416" name="Gráfico 33">
                    <a:extLst>
                      <a:ext uri="{FF2B5EF4-FFF2-40B4-BE49-F238E27FC236}">
                        <a16:creationId xmlns:a16="http://schemas.microsoft.com/office/drawing/2014/main" id="{48A90716-748F-465F-A6CC-2C4C1119FB83}"/>
                      </a:ext>
                    </a:extLst>
                  </p:cNvPr>
                  <p:cNvGrpSpPr/>
                  <p:nvPr/>
                </p:nvGrpSpPr>
                <p:grpSpPr>
                  <a:xfrm>
                    <a:off x="1418884" y="1568957"/>
                    <a:ext cx="609701" cy="692797"/>
                    <a:chOff x="6067900" y="2347626"/>
                    <a:chExt cx="687704" cy="781431"/>
                  </a:xfrm>
                  <a:solidFill>
                    <a:srgbClr val="6774FF"/>
                  </a:solidFill>
                </p:grpSpPr>
                <p:sp>
                  <p:nvSpPr>
                    <p:cNvPr id="433" name="Forma libre: forma 432">
                      <a:extLst>
                        <a:ext uri="{FF2B5EF4-FFF2-40B4-BE49-F238E27FC236}">
                          <a16:creationId xmlns:a16="http://schemas.microsoft.com/office/drawing/2014/main" id="{077D458D-3135-440B-8A35-371611E9D6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88930" y="3103244"/>
                      <a:ext cx="50673" cy="25812"/>
                    </a:xfrm>
                    <a:custGeom>
                      <a:avLst/>
                      <a:gdLst>
                        <a:gd name="connsiteX0" fmla="*/ 47434 w 50673"/>
                        <a:gd name="connsiteY0" fmla="*/ 25717 h 25812"/>
                        <a:gd name="connsiteX1" fmla="*/ 50673 w 50673"/>
                        <a:gd name="connsiteY1" fmla="*/ 17050 h 25812"/>
                        <a:gd name="connsiteX2" fmla="*/ 2667 w 50673"/>
                        <a:gd name="connsiteY2" fmla="*/ 0 h 25812"/>
                        <a:gd name="connsiteX3" fmla="*/ 0 w 50673"/>
                        <a:gd name="connsiteY3" fmla="*/ 7239 h 25812"/>
                        <a:gd name="connsiteX4" fmla="*/ 47434 w 50673"/>
                        <a:gd name="connsiteY4" fmla="*/ 25813 h 258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673" h="25812">
                          <a:moveTo>
                            <a:pt x="47434" y="25717"/>
                          </a:moveTo>
                          <a:cubicBezTo>
                            <a:pt x="48578" y="22860"/>
                            <a:pt x="49625" y="19907"/>
                            <a:pt x="50673" y="17050"/>
                          </a:cubicBezTo>
                          <a:lnTo>
                            <a:pt x="2667" y="0"/>
                          </a:lnTo>
                          <a:cubicBezTo>
                            <a:pt x="1810" y="2381"/>
                            <a:pt x="953" y="4858"/>
                            <a:pt x="0" y="7239"/>
                          </a:cubicBezTo>
                          <a:lnTo>
                            <a:pt x="47434" y="25813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434" name="Forma libre: forma 433">
                      <a:extLst>
                        <a:ext uri="{FF2B5EF4-FFF2-40B4-BE49-F238E27FC236}">
                          <a16:creationId xmlns:a16="http://schemas.microsoft.com/office/drawing/2014/main" id="{9D2A52A7-DA50-4E99-BB8B-5CD5B3AE5E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81521" y="2347626"/>
                      <a:ext cx="674084" cy="754951"/>
                    </a:xfrm>
                    <a:custGeom>
                      <a:avLst/>
                      <a:gdLst>
                        <a:gd name="connsiteX0" fmla="*/ 614648 w 674084"/>
                        <a:gd name="connsiteY0" fmla="*/ 741045 h 754951"/>
                        <a:gd name="connsiteX1" fmla="*/ 618268 w 674084"/>
                        <a:gd name="connsiteY1" fmla="*/ 726281 h 754951"/>
                        <a:gd name="connsiteX2" fmla="*/ 668083 w 674084"/>
                        <a:gd name="connsiteY2" fmla="*/ 736949 h 754951"/>
                        <a:gd name="connsiteX3" fmla="*/ 663607 w 674084"/>
                        <a:gd name="connsiteY3" fmla="*/ 754952 h 754951"/>
                        <a:gd name="connsiteX4" fmla="*/ 614553 w 674084"/>
                        <a:gd name="connsiteY4" fmla="*/ 741045 h 754951"/>
                        <a:gd name="connsiteX5" fmla="*/ 620935 w 674084"/>
                        <a:gd name="connsiteY5" fmla="*/ 711422 h 754951"/>
                        <a:gd name="connsiteX6" fmla="*/ 622554 w 674084"/>
                        <a:gd name="connsiteY6" fmla="*/ 696468 h 754951"/>
                        <a:gd name="connsiteX7" fmla="*/ 673417 w 674084"/>
                        <a:gd name="connsiteY7" fmla="*/ 700088 h 754951"/>
                        <a:gd name="connsiteX8" fmla="*/ 671417 w 674084"/>
                        <a:gd name="connsiteY8" fmla="*/ 718661 h 754951"/>
                        <a:gd name="connsiteX9" fmla="*/ 620935 w 674084"/>
                        <a:gd name="connsiteY9" fmla="*/ 711422 h 754951"/>
                        <a:gd name="connsiteX10" fmla="*/ 623125 w 674084"/>
                        <a:gd name="connsiteY10" fmla="*/ 679799 h 754951"/>
                        <a:gd name="connsiteX11" fmla="*/ 622745 w 674084"/>
                        <a:gd name="connsiteY11" fmla="*/ 665988 h 754951"/>
                        <a:gd name="connsiteX12" fmla="*/ 673608 w 674084"/>
                        <a:gd name="connsiteY12" fmla="*/ 663130 h 754951"/>
                        <a:gd name="connsiteX13" fmla="*/ 674084 w 674084"/>
                        <a:gd name="connsiteY13" fmla="*/ 680180 h 754951"/>
                        <a:gd name="connsiteX14" fmla="*/ 658749 w 674084"/>
                        <a:gd name="connsiteY14" fmla="*/ 680942 h 754951"/>
                        <a:gd name="connsiteX15" fmla="*/ 623125 w 674084"/>
                        <a:gd name="connsiteY15" fmla="*/ 679799 h 754951"/>
                        <a:gd name="connsiteX16" fmla="*/ 619125 w 674084"/>
                        <a:gd name="connsiteY16" fmla="*/ 635413 h 754951"/>
                        <a:gd name="connsiteX17" fmla="*/ 669322 w 674084"/>
                        <a:gd name="connsiteY17" fmla="*/ 626650 h 754951"/>
                        <a:gd name="connsiteX18" fmla="*/ 671989 w 674084"/>
                        <a:gd name="connsiteY18" fmla="*/ 644747 h 754951"/>
                        <a:gd name="connsiteX19" fmla="*/ 621411 w 674084"/>
                        <a:gd name="connsiteY19" fmla="*/ 650748 h 754951"/>
                        <a:gd name="connsiteX20" fmla="*/ 619220 w 674084"/>
                        <a:gd name="connsiteY20" fmla="*/ 635508 h 754951"/>
                        <a:gd name="connsiteX21" fmla="*/ 612267 w 674084"/>
                        <a:gd name="connsiteY21" fmla="*/ 604933 h 754951"/>
                        <a:gd name="connsiteX22" fmla="*/ 661416 w 674084"/>
                        <a:gd name="connsiteY22" fmla="*/ 591407 h 754951"/>
                        <a:gd name="connsiteX23" fmla="*/ 665798 w 674084"/>
                        <a:gd name="connsiteY23" fmla="*/ 608933 h 754951"/>
                        <a:gd name="connsiteX24" fmla="*/ 616077 w 674084"/>
                        <a:gd name="connsiteY24" fmla="*/ 620173 h 754951"/>
                        <a:gd name="connsiteX25" fmla="*/ 612267 w 674084"/>
                        <a:gd name="connsiteY25" fmla="*/ 604933 h 754951"/>
                        <a:gd name="connsiteX26" fmla="*/ 602647 w 674084"/>
                        <a:gd name="connsiteY26" fmla="*/ 574643 h 754951"/>
                        <a:gd name="connsiteX27" fmla="*/ 650557 w 674084"/>
                        <a:gd name="connsiteY27" fmla="*/ 557403 h 754951"/>
                        <a:gd name="connsiteX28" fmla="*/ 656273 w 674084"/>
                        <a:gd name="connsiteY28" fmla="*/ 574167 h 754951"/>
                        <a:gd name="connsiteX29" fmla="*/ 607695 w 674084"/>
                        <a:gd name="connsiteY29" fmla="*/ 589693 h 754951"/>
                        <a:gd name="connsiteX30" fmla="*/ 602552 w 674084"/>
                        <a:gd name="connsiteY30" fmla="*/ 574548 h 754951"/>
                        <a:gd name="connsiteX31" fmla="*/ 590836 w 674084"/>
                        <a:gd name="connsiteY31" fmla="*/ 546259 h 754951"/>
                        <a:gd name="connsiteX32" fmla="*/ 636461 w 674084"/>
                        <a:gd name="connsiteY32" fmla="*/ 523494 h 754951"/>
                        <a:gd name="connsiteX33" fmla="*/ 644176 w 674084"/>
                        <a:gd name="connsiteY33" fmla="*/ 540258 h 754951"/>
                        <a:gd name="connsiteX34" fmla="*/ 597217 w 674084"/>
                        <a:gd name="connsiteY34" fmla="*/ 560070 h 754951"/>
                        <a:gd name="connsiteX35" fmla="*/ 590836 w 674084"/>
                        <a:gd name="connsiteY35" fmla="*/ 546259 h 754951"/>
                        <a:gd name="connsiteX36" fmla="*/ 575691 w 674084"/>
                        <a:gd name="connsiteY36" fmla="*/ 520827 h 754951"/>
                        <a:gd name="connsiteX37" fmla="*/ 617125 w 674084"/>
                        <a:gd name="connsiteY37" fmla="*/ 491109 h 754951"/>
                        <a:gd name="connsiteX38" fmla="*/ 627507 w 674084"/>
                        <a:gd name="connsiteY38" fmla="*/ 507016 h 754951"/>
                        <a:gd name="connsiteX39" fmla="*/ 583787 w 674084"/>
                        <a:gd name="connsiteY39" fmla="*/ 533114 h 754951"/>
                        <a:gd name="connsiteX40" fmla="*/ 575786 w 674084"/>
                        <a:gd name="connsiteY40" fmla="*/ 520827 h 754951"/>
                        <a:gd name="connsiteX41" fmla="*/ 556927 w 674084"/>
                        <a:gd name="connsiteY41" fmla="*/ 499491 h 754951"/>
                        <a:gd name="connsiteX42" fmla="*/ 591312 w 674084"/>
                        <a:gd name="connsiteY42" fmla="*/ 461867 h 754951"/>
                        <a:gd name="connsiteX43" fmla="*/ 605028 w 674084"/>
                        <a:gd name="connsiteY43" fmla="*/ 475869 h 754951"/>
                        <a:gd name="connsiteX44" fmla="*/ 566737 w 674084"/>
                        <a:gd name="connsiteY44" fmla="*/ 509492 h 754951"/>
                        <a:gd name="connsiteX45" fmla="*/ 556927 w 674084"/>
                        <a:gd name="connsiteY45" fmla="*/ 499396 h 754951"/>
                        <a:gd name="connsiteX46" fmla="*/ 533876 w 674084"/>
                        <a:gd name="connsiteY46" fmla="*/ 482156 h 754951"/>
                        <a:gd name="connsiteX47" fmla="*/ 560546 w 674084"/>
                        <a:gd name="connsiteY47" fmla="*/ 438722 h 754951"/>
                        <a:gd name="connsiteX48" fmla="*/ 576453 w 674084"/>
                        <a:gd name="connsiteY48" fmla="*/ 449485 h 754951"/>
                        <a:gd name="connsiteX49" fmla="*/ 545878 w 674084"/>
                        <a:gd name="connsiteY49" fmla="*/ 490252 h 754951"/>
                        <a:gd name="connsiteX50" fmla="*/ 533876 w 674084"/>
                        <a:gd name="connsiteY50" fmla="*/ 482156 h 754951"/>
                        <a:gd name="connsiteX51" fmla="*/ 507016 w 674084"/>
                        <a:gd name="connsiteY51" fmla="*/ 468344 h 754951"/>
                        <a:gd name="connsiteX52" fmla="*/ 527495 w 674084"/>
                        <a:gd name="connsiteY52" fmla="*/ 421672 h 754951"/>
                        <a:gd name="connsiteX53" fmla="*/ 544068 w 674084"/>
                        <a:gd name="connsiteY53" fmla="*/ 429482 h 754951"/>
                        <a:gd name="connsiteX54" fmla="*/ 520922 w 674084"/>
                        <a:gd name="connsiteY54" fmla="*/ 474917 h 754951"/>
                        <a:gd name="connsiteX55" fmla="*/ 507016 w 674084"/>
                        <a:gd name="connsiteY55" fmla="*/ 468344 h 754951"/>
                        <a:gd name="connsiteX56" fmla="*/ 477298 w 674084"/>
                        <a:gd name="connsiteY56" fmla="*/ 456819 h 754951"/>
                        <a:gd name="connsiteX57" fmla="*/ 494252 w 674084"/>
                        <a:gd name="connsiteY57" fmla="*/ 408813 h 754951"/>
                        <a:gd name="connsiteX58" fmla="*/ 510731 w 674084"/>
                        <a:gd name="connsiteY58" fmla="*/ 414909 h 754951"/>
                        <a:gd name="connsiteX59" fmla="*/ 492347 w 674084"/>
                        <a:gd name="connsiteY59" fmla="*/ 462439 h 754951"/>
                        <a:gd name="connsiteX60" fmla="*/ 477203 w 674084"/>
                        <a:gd name="connsiteY60" fmla="*/ 456914 h 754951"/>
                        <a:gd name="connsiteX61" fmla="*/ 445675 w 674084"/>
                        <a:gd name="connsiteY61" fmla="*/ 445961 h 754951"/>
                        <a:gd name="connsiteX62" fmla="*/ 462058 w 674084"/>
                        <a:gd name="connsiteY62" fmla="*/ 397669 h 754951"/>
                        <a:gd name="connsiteX63" fmla="*/ 478060 w 674084"/>
                        <a:gd name="connsiteY63" fmla="*/ 403098 h 754951"/>
                        <a:gd name="connsiteX64" fmla="*/ 461677 w 674084"/>
                        <a:gd name="connsiteY64" fmla="*/ 451295 h 754951"/>
                        <a:gd name="connsiteX65" fmla="*/ 445675 w 674084"/>
                        <a:gd name="connsiteY65" fmla="*/ 445865 h 754951"/>
                        <a:gd name="connsiteX66" fmla="*/ 413194 w 674084"/>
                        <a:gd name="connsiteY66" fmla="*/ 434912 h 754951"/>
                        <a:gd name="connsiteX67" fmla="*/ 430530 w 674084"/>
                        <a:gd name="connsiteY67" fmla="*/ 387001 h 754951"/>
                        <a:gd name="connsiteX68" fmla="*/ 444627 w 674084"/>
                        <a:gd name="connsiteY68" fmla="*/ 391763 h 754951"/>
                        <a:gd name="connsiteX69" fmla="*/ 446532 w 674084"/>
                        <a:gd name="connsiteY69" fmla="*/ 392430 h 754951"/>
                        <a:gd name="connsiteX70" fmla="*/ 429196 w 674084"/>
                        <a:gd name="connsiteY70" fmla="*/ 440341 h 754951"/>
                        <a:gd name="connsiteX71" fmla="*/ 413099 w 674084"/>
                        <a:gd name="connsiteY71" fmla="*/ 434816 h 754951"/>
                        <a:gd name="connsiteX72" fmla="*/ 379857 w 674084"/>
                        <a:gd name="connsiteY72" fmla="*/ 420910 h 754951"/>
                        <a:gd name="connsiteX73" fmla="*/ 401765 w 674084"/>
                        <a:gd name="connsiteY73" fmla="*/ 374904 h 754951"/>
                        <a:gd name="connsiteX74" fmla="*/ 416052 w 674084"/>
                        <a:gd name="connsiteY74" fmla="*/ 381286 h 754951"/>
                        <a:gd name="connsiteX75" fmla="*/ 396335 w 674084"/>
                        <a:gd name="connsiteY75" fmla="*/ 428244 h 754951"/>
                        <a:gd name="connsiteX76" fmla="*/ 379857 w 674084"/>
                        <a:gd name="connsiteY76" fmla="*/ 420910 h 754951"/>
                        <a:gd name="connsiteX77" fmla="*/ 347853 w 674084"/>
                        <a:gd name="connsiteY77" fmla="*/ 403479 h 754951"/>
                        <a:gd name="connsiteX78" fmla="*/ 374618 w 674084"/>
                        <a:gd name="connsiteY78" fmla="*/ 360045 h 754951"/>
                        <a:gd name="connsiteX79" fmla="*/ 387953 w 674084"/>
                        <a:gd name="connsiteY79" fmla="*/ 367760 h 754951"/>
                        <a:gd name="connsiteX80" fmla="*/ 363665 w 674084"/>
                        <a:gd name="connsiteY80" fmla="*/ 412623 h 754951"/>
                        <a:gd name="connsiteX81" fmla="*/ 347853 w 674084"/>
                        <a:gd name="connsiteY81" fmla="*/ 403479 h 754951"/>
                        <a:gd name="connsiteX82" fmla="*/ 317754 w 674084"/>
                        <a:gd name="connsiteY82" fmla="*/ 382334 h 754951"/>
                        <a:gd name="connsiteX83" fmla="*/ 349567 w 674084"/>
                        <a:gd name="connsiteY83" fmla="*/ 342519 h 754951"/>
                        <a:gd name="connsiteX84" fmla="*/ 361760 w 674084"/>
                        <a:gd name="connsiteY84" fmla="*/ 351663 h 754951"/>
                        <a:gd name="connsiteX85" fmla="*/ 332518 w 674084"/>
                        <a:gd name="connsiteY85" fmla="*/ 393383 h 754951"/>
                        <a:gd name="connsiteX86" fmla="*/ 317754 w 674084"/>
                        <a:gd name="connsiteY86" fmla="*/ 382334 h 754951"/>
                        <a:gd name="connsiteX87" fmla="*/ 290322 w 674084"/>
                        <a:gd name="connsiteY87" fmla="*/ 357378 h 754951"/>
                        <a:gd name="connsiteX88" fmla="*/ 327089 w 674084"/>
                        <a:gd name="connsiteY88" fmla="*/ 322040 h 754951"/>
                        <a:gd name="connsiteX89" fmla="*/ 337947 w 674084"/>
                        <a:gd name="connsiteY89" fmla="*/ 332613 h 754951"/>
                        <a:gd name="connsiteX90" fmla="*/ 303657 w 674084"/>
                        <a:gd name="connsiteY90" fmla="*/ 370332 h 754951"/>
                        <a:gd name="connsiteX91" fmla="*/ 290322 w 674084"/>
                        <a:gd name="connsiteY91" fmla="*/ 357378 h 754951"/>
                        <a:gd name="connsiteX92" fmla="*/ 266414 w 674084"/>
                        <a:gd name="connsiteY92" fmla="*/ 328803 h 754951"/>
                        <a:gd name="connsiteX93" fmla="*/ 307753 w 674084"/>
                        <a:gd name="connsiteY93" fmla="*/ 298990 h 754951"/>
                        <a:gd name="connsiteX94" fmla="*/ 316992 w 674084"/>
                        <a:gd name="connsiteY94" fmla="*/ 310896 h 754951"/>
                        <a:gd name="connsiteX95" fmla="*/ 277940 w 674084"/>
                        <a:gd name="connsiteY95" fmla="*/ 343567 h 754951"/>
                        <a:gd name="connsiteX96" fmla="*/ 266510 w 674084"/>
                        <a:gd name="connsiteY96" fmla="*/ 328898 h 754951"/>
                        <a:gd name="connsiteX97" fmla="*/ 246793 w 674084"/>
                        <a:gd name="connsiteY97" fmla="*/ 297275 h 754951"/>
                        <a:gd name="connsiteX98" fmla="*/ 291751 w 674084"/>
                        <a:gd name="connsiteY98" fmla="*/ 273368 h 754951"/>
                        <a:gd name="connsiteX99" fmla="*/ 299275 w 674084"/>
                        <a:gd name="connsiteY99" fmla="*/ 286512 h 754951"/>
                        <a:gd name="connsiteX100" fmla="*/ 255937 w 674084"/>
                        <a:gd name="connsiteY100" fmla="*/ 313373 h 754951"/>
                        <a:gd name="connsiteX101" fmla="*/ 246697 w 674084"/>
                        <a:gd name="connsiteY101" fmla="*/ 297275 h 754951"/>
                        <a:gd name="connsiteX102" fmla="*/ 236125 w 674084"/>
                        <a:gd name="connsiteY102" fmla="*/ 274796 h 754951"/>
                        <a:gd name="connsiteX103" fmla="*/ 231743 w 674084"/>
                        <a:gd name="connsiteY103" fmla="*/ 265081 h 754951"/>
                        <a:gd name="connsiteX104" fmla="*/ 278320 w 674084"/>
                        <a:gd name="connsiteY104" fmla="*/ 244411 h 754951"/>
                        <a:gd name="connsiteX105" fmla="*/ 282797 w 674084"/>
                        <a:gd name="connsiteY105" fmla="*/ 254413 h 754951"/>
                        <a:gd name="connsiteX106" fmla="*/ 285083 w 674084"/>
                        <a:gd name="connsiteY106" fmla="*/ 259747 h 754951"/>
                        <a:gd name="connsiteX107" fmla="*/ 238601 w 674084"/>
                        <a:gd name="connsiteY107" fmla="*/ 280607 h 754951"/>
                        <a:gd name="connsiteX108" fmla="*/ 236125 w 674084"/>
                        <a:gd name="connsiteY108" fmla="*/ 274796 h 754951"/>
                        <a:gd name="connsiteX109" fmla="*/ 218122 w 674084"/>
                        <a:gd name="connsiteY109" fmla="*/ 233934 h 754951"/>
                        <a:gd name="connsiteX110" fmla="*/ 264986 w 674084"/>
                        <a:gd name="connsiteY110" fmla="*/ 213836 h 754951"/>
                        <a:gd name="connsiteX111" fmla="*/ 271653 w 674084"/>
                        <a:gd name="connsiteY111" fmla="*/ 229267 h 754951"/>
                        <a:gd name="connsiteX112" fmla="*/ 224885 w 674084"/>
                        <a:gd name="connsiteY112" fmla="*/ 249555 h 754951"/>
                        <a:gd name="connsiteX113" fmla="*/ 218122 w 674084"/>
                        <a:gd name="connsiteY113" fmla="*/ 233934 h 754951"/>
                        <a:gd name="connsiteX114" fmla="*/ 204883 w 674084"/>
                        <a:gd name="connsiteY114" fmla="*/ 203168 h 754951"/>
                        <a:gd name="connsiteX115" fmla="*/ 251460 w 674084"/>
                        <a:gd name="connsiteY115" fmla="*/ 182594 h 754951"/>
                        <a:gd name="connsiteX116" fmla="*/ 258318 w 674084"/>
                        <a:gd name="connsiteY116" fmla="*/ 198311 h 754951"/>
                        <a:gd name="connsiteX117" fmla="*/ 211455 w 674084"/>
                        <a:gd name="connsiteY117" fmla="*/ 218408 h 754951"/>
                        <a:gd name="connsiteX118" fmla="*/ 204883 w 674084"/>
                        <a:gd name="connsiteY118" fmla="*/ 203168 h 754951"/>
                        <a:gd name="connsiteX119" fmla="*/ 191167 w 674084"/>
                        <a:gd name="connsiteY119" fmla="*/ 173260 h 754951"/>
                        <a:gd name="connsiteX120" fmla="*/ 237077 w 674084"/>
                        <a:gd name="connsiteY120" fmla="*/ 151067 h 754951"/>
                        <a:gd name="connsiteX121" fmla="*/ 244507 w 674084"/>
                        <a:gd name="connsiteY121" fmla="*/ 166878 h 754951"/>
                        <a:gd name="connsiteX122" fmla="*/ 198120 w 674084"/>
                        <a:gd name="connsiteY122" fmla="*/ 188023 h 754951"/>
                        <a:gd name="connsiteX123" fmla="*/ 191167 w 674084"/>
                        <a:gd name="connsiteY123" fmla="*/ 173260 h 754951"/>
                        <a:gd name="connsiteX124" fmla="*/ 176403 w 674084"/>
                        <a:gd name="connsiteY124" fmla="*/ 144685 h 754951"/>
                        <a:gd name="connsiteX125" fmla="*/ 220790 w 674084"/>
                        <a:gd name="connsiteY125" fmla="*/ 119729 h 754951"/>
                        <a:gd name="connsiteX126" fmla="*/ 229171 w 674084"/>
                        <a:gd name="connsiteY126" fmla="*/ 135350 h 754951"/>
                        <a:gd name="connsiteX127" fmla="*/ 183928 w 674084"/>
                        <a:gd name="connsiteY127" fmla="*/ 158782 h 754951"/>
                        <a:gd name="connsiteX128" fmla="*/ 176403 w 674084"/>
                        <a:gd name="connsiteY128" fmla="*/ 144685 h 754951"/>
                        <a:gd name="connsiteX129" fmla="*/ 159829 w 674084"/>
                        <a:gd name="connsiteY129" fmla="*/ 117920 h 754951"/>
                        <a:gd name="connsiteX130" fmla="*/ 201835 w 674084"/>
                        <a:gd name="connsiteY130" fmla="*/ 89059 h 754951"/>
                        <a:gd name="connsiteX131" fmla="*/ 211741 w 674084"/>
                        <a:gd name="connsiteY131" fmla="*/ 104299 h 754951"/>
                        <a:gd name="connsiteX132" fmla="*/ 168307 w 674084"/>
                        <a:gd name="connsiteY132" fmla="*/ 131064 h 754951"/>
                        <a:gd name="connsiteX133" fmla="*/ 159829 w 674084"/>
                        <a:gd name="connsiteY133" fmla="*/ 118015 h 754951"/>
                        <a:gd name="connsiteX134" fmla="*/ 141065 w 674084"/>
                        <a:gd name="connsiteY134" fmla="*/ 93536 h 754951"/>
                        <a:gd name="connsiteX135" fmla="*/ 179451 w 674084"/>
                        <a:gd name="connsiteY135" fmla="*/ 60008 h 754951"/>
                        <a:gd name="connsiteX136" fmla="*/ 191167 w 674084"/>
                        <a:gd name="connsiteY136" fmla="*/ 74200 h 754951"/>
                        <a:gd name="connsiteX137" fmla="*/ 150781 w 674084"/>
                        <a:gd name="connsiteY137" fmla="*/ 105347 h 754951"/>
                        <a:gd name="connsiteX138" fmla="*/ 141065 w 674084"/>
                        <a:gd name="connsiteY138" fmla="*/ 93536 h 754951"/>
                        <a:gd name="connsiteX139" fmla="*/ 119729 w 674084"/>
                        <a:gd name="connsiteY139" fmla="*/ 72200 h 754951"/>
                        <a:gd name="connsiteX140" fmla="*/ 153162 w 674084"/>
                        <a:gd name="connsiteY140" fmla="*/ 33719 h 754951"/>
                        <a:gd name="connsiteX141" fmla="*/ 166783 w 674084"/>
                        <a:gd name="connsiteY141" fmla="*/ 46482 h 754951"/>
                        <a:gd name="connsiteX142" fmla="*/ 130683 w 674084"/>
                        <a:gd name="connsiteY142" fmla="*/ 82487 h 754951"/>
                        <a:gd name="connsiteX143" fmla="*/ 119729 w 674084"/>
                        <a:gd name="connsiteY143" fmla="*/ 72200 h 754951"/>
                        <a:gd name="connsiteX144" fmla="*/ 0 w 674084"/>
                        <a:gd name="connsiteY144" fmla="*/ 46006 h 754951"/>
                        <a:gd name="connsiteX145" fmla="*/ 13049 w 674084"/>
                        <a:gd name="connsiteY145" fmla="*/ 28766 h 754951"/>
                        <a:gd name="connsiteX146" fmla="*/ 50482 w 674084"/>
                        <a:gd name="connsiteY146" fmla="*/ 63341 h 754951"/>
                        <a:gd name="connsiteX147" fmla="*/ 43243 w 674084"/>
                        <a:gd name="connsiteY147" fmla="*/ 72962 h 754951"/>
                        <a:gd name="connsiteX148" fmla="*/ 0 w 674084"/>
                        <a:gd name="connsiteY148" fmla="*/ 46006 h 754951"/>
                        <a:gd name="connsiteX149" fmla="*/ 97441 w 674084"/>
                        <a:gd name="connsiteY149" fmla="*/ 56674 h 754951"/>
                        <a:gd name="connsiteX150" fmla="*/ 120015 w 674084"/>
                        <a:gd name="connsiteY150" fmla="*/ 10954 h 754951"/>
                        <a:gd name="connsiteX151" fmla="*/ 137827 w 674084"/>
                        <a:gd name="connsiteY151" fmla="*/ 21622 h 754951"/>
                        <a:gd name="connsiteX152" fmla="*/ 108490 w 674084"/>
                        <a:gd name="connsiteY152" fmla="*/ 63246 h 754951"/>
                        <a:gd name="connsiteX153" fmla="*/ 97441 w 674084"/>
                        <a:gd name="connsiteY153" fmla="*/ 56579 h 754951"/>
                        <a:gd name="connsiteX154" fmla="*/ 30480 w 674084"/>
                        <a:gd name="connsiteY154" fmla="*/ 13811 h 754951"/>
                        <a:gd name="connsiteX155" fmla="*/ 52388 w 674084"/>
                        <a:gd name="connsiteY155" fmla="*/ 3524 h 754951"/>
                        <a:gd name="connsiteX156" fmla="*/ 67056 w 674084"/>
                        <a:gd name="connsiteY156" fmla="*/ 52292 h 754951"/>
                        <a:gd name="connsiteX157" fmla="*/ 58579 w 674084"/>
                        <a:gd name="connsiteY157" fmla="*/ 56293 h 754951"/>
                        <a:gd name="connsiteX158" fmla="*/ 30480 w 674084"/>
                        <a:gd name="connsiteY158" fmla="*/ 13716 h 754951"/>
                        <a:gd name="connsiteX159" fmla="*/ 76295 w 674084"/>
                        <a:gd name="connsiteY159" fmla="*/ 50959 h 754951"/>
                        <a:gd name="connsiteX160" fmla="*/ 76486 w 674084"/>
                        <a:gd name="connsiteY160" fmla="*/ 0 h 754951"/>
                        <a:gd name="connsiteX161" fmla="*/ 99631 w 674084"/>
                        <a:gd name="connsiteY161" fmla="*/ 3143 h 754951"/>
                        <a:gd name="connsiteX162" fmla="*/ 86487 w 674084"/>
                        <a:gd name="connsiteY162" fmla="*/ 52387 h 754951"/>
                        <a:gd name="connsiteX163" fmla="*/ 76295 w 674084"/>
                        <a:gd name="connsiteY163" fmla="*/ 50959 h 7549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</a:cxnLst>
                      <a:rect l="l" t="t" r="r" b="b"/>
                      <a:pathLst>
                        <a:path w="674084" h="754951">
                          <a:moveTo>
                            <a:pt x="614648" y="741045"/>
                          </a:moveTo>
                          <a:cubicBezTo>
                            <a:pt x="616077" y="736092"/>
                            <a:pt x="617315" y="731234"/>
                            <a:pt x="618268" y="726281"/>
                          </a:cubicBezTo>
                          <a:lnTo>
                            <a:pt x="668083" y="736949"/>
                          </a:lnTo>
                          <a:cubicBezTo>
                            <a:pt x="666845" y="742950"/>
                            <a:pt x="665321" y="748855"/>
                            <a:pt x="663607" y="754952"/>
                          </a:cubicBezTo>
                          <a:lnTo>
                            <a:pt x="614553" y="741045"/>
                          </a:lnTo>
                          <a:close/>
                          <a:moveTo>
                            <a:pt x="620935" y="711422"/>
                          </a:moveTo>
                          <a:cubicBezTo>
                            <a:pt x="621602" y="706469"/>
                            <a:pt x="622173" y="701421"/>
                            <a:pt x="622554" y="696468"/>
                          </a:cubicBezTo>
                          <a:lnTo>
                            <a:pt x="673417" y="700088"/>
                          </a:lnTo>
                          <a:cubicBezTo>
                            <a:pt x="672941" y="706279"/>
                            <a:pt x="672274" y="712470"/>
                            <a:pt x="671417" y="718661"/>
                          </a:cubicBezTo>
                          <a:lnTo>
                            <a:pt x="620935" y="711422"/>
                          </a:lnTo>
                          <a:close/>
                          <a:moveTo>
                            <a:pt x="623125" y="679799"/>
                          </a:moveTo>
                          <a:cubicBezTo>
                            <a:pt x="623125" y="675227"/>
                            <a:pt x="623030" y="670560"/>
                            <a:pt x="622745" y="665988"/>
                          </a:cubicBezTo>
                          <a:lnTo>
                            <a:pt x="673608" y="663130"/>
                          </a:lnTo>
                          <a:cubicBezTo>
                            <a:pt x="673894" y="668750"/>
                            <a:pt x="674084" y="674275"/>
                            <a:pt x="674084" y="680180"/>
                          </a:cubicBezTo>
                          <a:lnTo>
                            <a:pt x="658749" y="680942"/>
                          </a:lnTo>
                          <a:lnTo>
                            <a:pt x="623125" y="679799"/>
                          </a:lnTo>
                          <a:close/>
                          <a:moveTo>
                            <a:pt x="619125" y="635413"/>
                          </a:moveTo>
                          <a:lnTo>
                            <a:pt x="669322" y="626650"/>
                          </a:lnTo>
                          <a:cubicBezTo>
                            <a:pt x="670370" y="632651"/>
                            <a:pt x="671227" y="638651"/>
                            <a:pt x="671989" y="644747"/>
                          </a:cubicBezTo>
                          <a:lnTo>
                            <a:pt x="621411" y="650748"/>
                          </a:lnTo>
                          <a:cubicBezTo>
                            <a:pt x="620840" y="645700"/>
                            <a:pt x="620078" y="640556"/>
                            <a:pt x="619220" y="635508"/>
                          </a:cubicBezTo>
                          <a:close/>
                          <a:moveTo>
                            <a:pt x="612267" y="604933"/>
                          </a:moveTo>
                          <a:lnTo>
                            <a:pt x="661416" y="591407"/>
                          </a:lnTo>
                          <a:cubicBezTo>
                            <a:pt x="663035" y="597218"/>
                            <a:pt x="664464" y="603028"/>
                            <a:pt x="665798" y="608933"/>
                          </a:cubicBezTo>
                          <a:lnTo>
                            <a:pt x="616077" y="620173"/>
                          </a:lnTo>
                          <a:cubicBezTo>
                            <a:pt x="614934" y="615125"/>
                            <a:pt x="613600" y="610076"/>
                            <a:pt x="612267" y="604933"/>
                          </a:cubicBezTo>
                          <a:close/>
                          <a:moveTo>
                            <a:pt x="602647" y="574643"/>
                          </a:moveTo>
                          <a:lnTo>
                            <a:pt x="650557" y="557403"/>
                          </a:lnTo>
                          <a:cubicBezTo>
                            <a:pt x="652558" y="563023"/>
                            <a:pt x="654463" y="568643"/>
                            <a:pt x="656273" y="574167"/>
                          </a:cubicBezTo>
                          <a:lnTo>
                            <a:pt x="607695" y="589693"/>
                          </a:lnTo>
                          <a:cubicBezTo>
                            <a:pt x="606076" y="584645"/>
                            <a:pt x="604361" y="579596"/>
                            <a:pt x="602552" y="574548"/>
                          </a:cubicBezTo>
                          <a:close/>
                          <a:moveTo>
                            <a:pt x="590836" y="546259"/>
                          </a:moveTo>
                          <a:lnTo>
                            <a:pt x="636461" y="523494"/>
                          </a:lnTo>
                          <a:cubicBezTo>
                            <a:pt x="639128" y="528828"/>
                            <a:pt x="641699" y="534353"/>
                            <a:pt x="644176" y="540258"/>
                          </a:cubicBezTo>
                          <a:lnTo>
                            <a:pt x="597217" y="560070"/>
                          </a:lnTo>
                          <a:cubicBezTo>
                            <a:pt x="595122" y="555212"/>
                            <a:pt x="593027" y="550640"/>
                            <a:pt x="590836" y="546259"/>
                          </a:cubicBezTo>
                          <a:close/>
                          <a:moveTo>
                            <a:pt x="575691" y="520827"/>
                          </a:moveTo>
                          <a:lnTo>
                            <a:pt x="617125" y="491109"/>
                          </a:lnTo>
                          <a:cubicBezTo>
                            <a:pt x="620744" y="496062"/>
                            <a:pt x="624173" y="501396"/>
                            <a:pt x="627507" y="507016"/>
                          </a:cubicBezTo>
                          <a:lnTo>
                            <a:pt x="583787" y="533114"/>
                          </a:lnTo>
                          <a:cubicBezTo>
                            <a:pt x="581215" y="528733"/>
                            <a:pt x="578549" y="524637"/>
                            <a:pt x="575786" y="520827"/>
                          </a:cubicBezTo>
                          <a:close/>
                          <a:moveTo>
                            <a:pt x="556927" y="499491"/>
                          </a:moveTo>
                          <a:lnTo>
                            <a:pt x="591312" y="461867"/>
                          </a:lnTo>
                          <a:cubicBezTo>
                            <a:pt x="596074" y="466154"/>
                            <a:pt x="600551" y="470821"/>
                            <a:pt x="605028" y="475869"/>
                          </a:cubicBezTo>
                          <a:lnTo>
                            <a:pt x="566737" y="509492"/>
                          </a:lnTo>
                          <a:cubicBezTo>
                            <a:pt x="563594" y="505873"/>
                            <a:pt x="560261" y="502539"/>
                            <a:pt x="556927" y="499396"/>
                          </a:cubicBezTo>
                          <a:close/>
                          <a:moveTo>
                            <a:pt x="533876" y="482156"/>
                          </a:moveTo>
                          <a:lnTo>
                            <a:pt x="560546" y="438722"/>
                          </a:lnTo>
                          <a:cubicBezTo>
                            <a:pt x="565975" y="442055"/>
                            <a:pt x="571310" y="445675"/>
                            <a:pt x="576453" y="449485"/>
                          </a:cubicBezTo>
                          <a:lnTo>
                            <a:pt x="545878" y="490252"/>
                          </a:lnTo>
                          <a:cubicBezTo>
                            <a:pt x="541973" y="487394"/>
                            <a:pt x="537972" y="484632"/>
                            <a:pt x="533876" y="482156"/>
                          </a:cubicBezTo>
                          <a:close/>
                          <a:moveTo>
                            <a:pt x="507016" y="468344"/>
                          </a:moveTo>
                          <a:lnTo>
                            <a:pt x="527495" y="421672"/>
                          </a:lnTo>
                          <a:cubicBezTo>
                            <a:pt x="533210" y="424148"/>
                            <a:pt x="538734" y="426720"/>
                            <a:pt x="544068" y="429482"/>
                          </a:cubicBezTo>
                          <a:lnTo>
                            <a:pt x="520922" y="474917"/>
                          </a:lnTo>
                          <a:cubicBezTo>
                            <a:pt x="516445" y="472631"/>
                            <a:pt x="511778" y="470440"/>
                            <a:pt x="507016" y="468344"/>
                          </a:cubicBezTo>
                          <a:close/>
                          <a:moveTo>
                            <a:pt x="477298" y="456819"/>
                          </a:moveTo>
                          <a:lnTo>
                            <a:pt x="494252" y="408813"/>
                          </a:lnTo>
                          <a:cubicBezTo>
                            <a:pt x="499872" y="410813"/>
                            <a:pt x="505396" y="412814"/>
                            <a:pt x="510731" y="414909"/>
                          </a:cubicBezTo>
                          <a:lnTo>
                            <a:pt x="492347" y="462439"/>
                          </a:lnTo>
                          <a:cubicBezTo>
                            <a:pt x="487394" y="460534"/>
                            <a:pt x="482346" y="458724"/>
                            <a:pt x="477203" y="456914"/>
                          </a:cubicBezTo>
                          <a:close/>
                          <a:moveTo>
                            <a:pt x="445675" y="445961"/>
                          </a:moveTo>
                          <a:lnTo>
                            <a:pt x="462058" y="397669"/>
                          </a:lnTo>
                          <a:lnTo>
                            <a:pt x="478060" y="403098"/>
                          </a:lnTo>
                          <a:lnTo>
                            <a:pt x="461677" y="451295"/>
                          </a:lnTo>
                          <a:lnTo>
                            <a:pt x="445675" y="445865"/>
                          </a:lnTo>
                          <a:close/>
                          <a:moveTo>
                            <a:pt x="413194" y="434912"/>
                          </a:moveTo>
                          <a:lnTo>
                            <a:pt x="430530" y="387001"/>
                          </a:lnTo>
                          <a:cubicBezTo>
                            <a:pt x="435197" y="388715"/>
                            <a:pt x="439960" y="390335"/>
                            <a:pt x="444627" y="391763"/>
                          </a:cubicBezTo>
                          <a:lnTo>
                            <a:pt x="446532" y="392430"/>
                          </a:lnTo>
                          <a:lnTo>
                            <a:pt x="429196" y="440341"/>
                          </a:lnTo>
                          <a:cubicBezTo>
                            <a:pt x="423767" y="438626"/>
                            <a:pt x="418433" y="436721"/>
                            <a:pt x="413099" y="434816"/>
                          </a:cubicBezTo>
                          <a:close/>
                          <a:moveTo>
                            <a:pt x="379857" y="420910"/>
                          </a:moveTo>
                          <a:lnTo>
                            <a:pt x="401765" y="374904"/>
                          </a:lnTo>
                          <a:cubicBezTo>
                            <a:pt x="406432" y="377095"/>
                            <a:pt x="411194" y="379286"/>
                            <a:pt x="416052" y="381286"/>
                          </a:cubicBezTo>
                          <a:lnTo>
                            <a:pt x="396335" y="428244"/>
                          </a:lnTo>
                          <a:cubicBezTo>
                            <a:pt x="390715" y="425863"/>
                            <a:pt x="385191" y="423482"/>
                            <a:pt x="379857" y="420910"/>
                          </a:cubicBezTo>
                          <a:close/>
                          <a:moveTo>
                            <a:pt x="347853" y="403479"/>
                          </a:moveTo>
                          <a:lnTo>
                            <a:pt x="374618" y="360045"/>
                          </a:lnTo>
                          <a:cubicBezTo>
                            <a:pt x="379000" y="362712"/>
                            <a:pt x="383477" y="365284"/>
                            <a:pt x="387953" y="367760"/>
                          </a:cubicBezTo>
                          <a:lnTo>
                            <a:pt x="363665" y="412623"/>
                          </a:lnTo>
                          <a:cubicBezTo>
                            <a:pt x="358235" y="409670"/>
                            <a:pt x="352996" y="406622"/>
                            <a:pt x="347853" y="403479"/>
                          </a:cubicBezTo>
                          <a:close/>
                          <a:moveTo>
                            <a:pt x="317754" y="382334"/>
                          </a:moveTo>
                          <a:lnTo>
                            <a:pt x="349567" y="342519"/>
                          </a:lnTo>
                          <a:cubicBezTo>
                            <a:pt x="353568" y="345662"/>
                            <a:pt x="357569" y="348710"/>
                            <a:pt x="361760" y="351663"/>
                          </a:cubicBezTo>
                          <a:lnTo>
                            <a:pt x="332518" y="393383"/>
                          </a:lnTo>
                          <a:cubicBezTo>
                            <a:pt x="327469" y="389858"/>
                            <a:pt x="322516" y="386143"/>
                            <a:pt x="317754" y="382334"/>
                          </a:cubicBezTo>
                          <a:close/>
                          <a:moveTo>
                            <a:pt x="290322" y="357378"/>
                          </a:moveTo>
                          <a:lnTo>
                            <a:pt x="327089" y="322040"/>
                          </a:lnTo>
                          <a:cubicBezTo>
                            <a:pt x="330613" y="325660"/>
                            <a:pt x="334232" y="329184"/>
                            <a:pt x="337947" y="332613"/>
                          </a:cubicBezTo>
                          <a:lnTo>
                            <a:pt x="303657" y="370332"/>
                          </a:lnTo>
                          <a:cubicBezTo>
                            <a:pt x="299085" y="366141"/>
                            <a:pt x="294608" y="361855"/>
                            <a:pt x="290322" y="357378"/>
                          </a:cubicBezTo>
                          <a:close/>
                          <a:moveTo>
                            <a:pt x="266414" y="328803"/>
                          </a:moveTo>
                          <a:lnTo>
                            <a:pt x="307753" y="298990"/>
                          </a:lnTo>
                          <a:cubicBezTo>
                            <a:pt x="310706" y="303086"/>
                            <a:pt x="313753" y="306991"/>
                            <a:pt x="316992" y="310896"/>
                          </a:cubicBezTo>
                          <a:lnTo>
                            <a:pt x="277940" y="343567"/>
                          </a:lnTo>
                          <a:cubicBezTo>
                            <a:pt x="273939" y="338804"/>
                            <a:pt x="270129" y="333947"/>
                            <a:pt x="266510" y="328898"/>
                          </a:cubicBezTo>
                          <a:close/>
                          <a:moveTo>
                            <a:pt x="246793" y="297275"/>
                          </a:moveTo>
                          <a:lnTo>
                            <a:pt x="291751" y="273368"/>
                          </a:lnTo>
                          <a:cubicBezTo>
                            <a:pt x="294132" y="277844"/>
                            <a:pt x="296608" y="282226"/>
                            <a:pt x="299275" y="286512"/>
                          </a:cubicBezTo>
                          <a:lnTo>
                            <a:pt x="255937" y="313373"/>
                          </a:lnTo>
                          <a:cubicBezTo>
                            <a:pt x="252698" y="308134"/>
                            <a:pt x="249650" y="302800"/>
                            <a:pt x="246697" y="297275"/>
                          </a:cubicBezTo>
                          <a:close/>
                          <a:moveTo>
                            <a:pt x="236125" y="274796"/>
                          </a:moveTo>
                          <a:lnTo>
                            <a:pt x="231743" y="265081"/>
                          </a:lnTo>
                          <a:lnTo>
                            <a:pt x="278320" y="244411"/>
                          </a:lnTo>
                          <a:lnTo>
                            <a:pt x="282797" y="254413"/>
                          </a:lnTo>
                          <a:cubicBezTo>
                            <a:pt x="283559" y="256223"/>
                            <a:pt x="284321" y="257937"/>
                            <a:pt x="285083" y="259747"/>
                          </a:cubicBezTo>
                          <a:lnTo>
                            <a:pt x="238601" y="280607"/>
                          </a:lnTo>
                          <a:cubicBezTo>
                            <a:pt x="237649" y="278416"/>
                            <a:pt x="236601" y="276130"/>
                            <a:pt x="236125" y="274796"/>
                          </a:cubicBezTo>
                          <a:close/>
                          <a:moveTo>
                            <a:pt x="218122" y="233934"/>
                          </a:moveTo>
                          <a:lnTo>
                            <a:pt x="264986" y="213836"/>
                          </a:lnTo>
                          <a:lnTo>
                            <a:pt x="271653" y="229267"/>
                          </a:lnTo>
                          <a:lnTo>
                            <a:pt x="224885" y="249555"/>
                          </a:lnTo>
                          <a:lnTo>
                            <a:pt x="218122" y="233934"/>
                          </a:lnTo>
                          <a:close/>
                          <a:moveTo>
                            <a:pt x="204883" y="203168"/>
                          </a:moveTo>
                          <a:lnTo>
                            <a:pt x="251460" y="182594"/>
                          </a:lnTo>
                          <a:cubicBezTo>
                            <a:pt x="253746" y="187833"/>
                            <a:pt x="256032" y="193072"/>
                            <a:pt x="258318" y="198311"/>
                          </a:cubicBezTo>
                          <a:lnTo>
                            <a:pt x="211455" y="218408"/>
                          </a:lnTo>
                          <a:cubicBezTo>
                            <a:pt x="209264" y="213360"/>
                            <a:pt x="207073" y="208217"/>
                            <a:pt x="204883" y="203168"/>
                          </a:cubicBezTo>
                          <a:close/>
                          <a:moveTo>
                            <a:pt x="191167" y="173260"/>
                          </a:moveTo>
                          <a:lnTo>
                            <a:pt x="237077" y="151067"/>
                          </a:lnTo>
                          <a:cubicBezTo>
                            <a:pt x="239649" y="156305"/>
                            <a:pt x="242030" y="161544"/>
                            <a:pt x="244507" y="166878"/>
                          </a:cubicBezTo>
                          <a:lnTo>
                            <a:pt x="198120" y="188023"/>
                          </a:lnTo>
                          <a:cubicBezTo>
                            <a:pt x="195834" y="183071"/>
                            <a:pt x="193548" y="178118"/>
                            <a:pt x="191167" y="173260"/>
                          </a:cubicBezTo>
                          <a:close/>
                          <a:moveTo>
                            <a:pt x="176403" y="144685"/>
                          </a:moveTo>
                          <a:lnTo>
                            <a:pt x="220790" y="119729"/>
                          </a:lnTo>
                          <a:cubicBezTo>
                            <a:pt x="223647" y="124873"/>
                            <a:pt x="226504" y="130112"/>
                            <a:pt x="229171" y="135350"/>
                          </a:cubicBezTo>
                          <a:lnTo>
                            <a:pt x="183928" y="158782"/>
                          </a:lnTo>
                          <a:cubicBezTo>
                            <a:pt x="181451" y="154019"/>
                            <a:pt x="178975" y="149352"/>
                            <a:pt x="176403" y="144685"/>
                          </a:cubicBezTo>
                          <a:close/>
                          <a:moveTo>
                            <a:pt x="159829" y="117920"/>
                          </a:moveTo>
                          <a:lnTo>
                            <a:pt x="201835" y="89059"/>
                          </a:lnTo>
                          <a:cubicBezTo>
                            <a:pt x="205264" y="94012"/>
                            <a:pt x="208597" y="99155"/>
                            <a:pt x="211741" y="104299"/>
                          </a:cubicBezTo>
                          <a:lnTo>
                            <a:pt x="168307" y="131064"/>
                          </a:lnTo>
                          <a:cubicBezTo>
                            <a:pt x="165544" y="126683"/>
                            <a:pt x="162782" y="122301"/>
                            <a:pt x="159829" y="118015"/>
                          </a:cubicBezTo>
                          <a:close/>
                          <a:moveTo>
                            <a:pt x="141065" y="93536"/>
                          </a:moveTo>
                          <a:lnTo>
                            <a:pt x="179451" y="60008"/>
                          </a:lnTo>
                          <a:cubicBezTo>
                            <a:pt x="183547" y="64675"/>
                            <a:pt x="187357" y="69437"/>
                            <a:pt x="191167" y="74200"/>
                          </a:cubicBezTo>
                          <a:lnTo>
                            <a:pt x="150781" y="105347"/>
                          </a:lnTo>
                          <a:cubicBezTo>
                            <a:pt x="147638" y="101346"/>
                            <a:pt x="144399" y="97345"/>
                            <a:pt x="141065" y="93536"/>
                          </a:cubicBezTo>
                          <a:close/>
                          <a:moveTo>
                            <a:pt x="119729" y="72200"/>
                          </a:moveTo>
                          <a:lnTo>
                            <a:pt x="153162" y="33719"/>
                          </a:lnTo>
                          <a:cubicBezTo>
                            <a:pt x="157924" y="37814"/>
                            <a:pt x="162401" y="42101"/>
                            <a:pt x="166783" y="46482"/>
                          </a:cubicBezTo>
                          <a:lnTo>
                            <a:pt x="130683" y="82487"/>
                          </a:lnTo>
                          <a:cubicBezTo>
                            <a:pt x="127159" y="78962"/>
                            <a:pt x="123539" y="75533"/>
                            <a:pt x="119729" y="72200"/>
                          </a:cubicBezTo>
                          <a:close/>
                          <a:moveTo>
                            <a:pt x="0" y="46006"/>
                          </a:moveTo>
                          <a:cubicBezTo>
                            <a:pt x="3905" y="39719"/>
                            <a:pt x="8382" y="33909"/>
                            <a:pt x="13049" y="28766"/>
                          </a:cubicBezTo>
                          <a:lnTo>
                            <a:pt x="50482" y="63341"/>
                          </a:lnTo>
                          <a:cubicBezTo>
                            <a:pt x="47911" y="66104"/>
                            <a:pt x="45529" y="69342"/>
                            <a:pt x="43243" y="72962"/>
                          </a:cubicBezTo>
                          <a:lnTo>
                            <a:pt x="0" y="46006"/>
                          </a:lnTo>
                          <a:close/>
                          <a:moveTo>
                            <a:pt x="97441" y="56674"/>
                          </a:moveTo>
                          <a:lnTo>
                            <a:pt x="120015" y="10954"/>
                          </a:lnTo>
                          <a:cubicBezTo>
                            <a:pt x="126016" y="13906"/>
                            <a:pt x="132016" y="17526"/>
                            <a:pt x="137827" y="21622"/>
                          </a:cubicBezTo>
                          <a:lnTo>
                            <a:pt x="108490" y="63246"/>
                          </a:lnTo>
                          <a:cubicBezTo>
                            <a:pt x="104775" y="60674"/>
                            <a:pt x="101060" y="58388"/>
                            <a:pt x="97441" y="56579"/>
                          </a:cubicBezTo>
                          <a:close/>
                          <a:moveTo>
                            <a:pt x="30480" y="13811"/>
                          </a:moveTo>
                          <a:cubicBezTo>
                            <a:pt x="37338" y="9239"/>
                            <a:pt x="44672" y="5810"/>
                            <a:pt x="52388" y="3524"/>
                          </a:cubicBezTo>
                          <a:lnTo>
                            <a:pt x="67056" y="52292"/>
                          </a:lnTo>
                          <a:cubicBezTo>
                            <a:pt x="64103" y="53150"/>
                            <a:pt x="61246" y="54578"/>
                            <a:pt x="58579" y="56293"/>
                          </a:cubicBezTo>
                          <a:lnTo>
                            <a:pt x="30480" y="13716"/>
                          </a:lnTo>
                          <a:close/>
                          <a:moveTo>
                            <a:pt x="76295" y="50959"/>
                          </a:moveTo>
                          <a:lnTo>
                            <a:pt x="76486" y="0"/>
                          </a:lnTo>
                          <a:cubicBezTo>
                            <a:pt x="84106" y="0"/>
                            <a:pt x="91916" y="1048"/>
                            <a:pt x="99631" y="3143"/>
                          </a:cubicBezTo>
                          <a:lnTo>
                            <a:pt x="86487" y="52387"/>
                          </a:lnTo>
                          <a:cubicBezTo>
                            <a:pt x="82963" y="51435"/>
                            <a:pt x="79534" y="50959"/>
                            <a:pt x="76295" y="50959"/>
                          </a:cubicBez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435" name="Forma libre: forma 434">
                      <a:extLst>
                        <a:ext uri="{FF2B5EF4-FFF2-40B4-BE49-F238E27FC236}">
                          <a16:creationId xmlns:a16="http://schemas.microsoft.com/office/drawing/2014/main" id="{637E19BB-9F64-4DB7-B24B-6113EBF3A3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67900" y="2412777"/>
                      <a:ext cx="50387" cy="26955"/>
                    </a:xfrm>
                    <a:custGeom>
                      <a:avLst/>
                      <a:gdLst>
                        <a:gd name="connsiteX0" fmla="*/ 47815 w 50387"/>
                        <a:gd name="connsiteY0" fmla="*/ 26956 h 26955"/>
                        <a:gd name="connsiteX1" fmla="*/ 50387 w 50387"/>
                        <a:gd name="connsiteY1" fmla="*/ 20479 h 26955"/>
                        <a:gd name="connsiteX2" fmla="*/ 3715 w 50387"/>
                        <a:gd name="connsiteY2" fmla="*/ 0 h 26955"/>
                        <a:gd name="connsiteX3" fmla="*/ 0 w 50387"/>
                        <a:gd name="connsiteY3" fmla="*/ 9335 h 26955"/>
                        <a:gd name="connsiteX4" fmla="*/ 47815 w 50387"/>
                        <a:gd name="connsiteY4" fmla="*/ 26861 h 269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387" h="26955">
                          <a:moveTo>
                            <a:pt x="47815" y="26956"/>
                          </a:moveTo>
                          <a:cubicBezTo>
                            <a:pt x="48673" y="24670"/>
                            <a:pt x="49530" y="22574"/>
                            <a:pt x="50387" y="20479"/>
                          </a:cubicBezTo>
                          <a:lnTo>
                            <a:pt x="3715" y="0"/>
                          </a:lnTo>
                          <a:cubicBezTo>
                            <a:pt x="2381" y="3048"/>
                            <a:pt x="1143" y="6096"/>
                            <a:pt x="0" y="9335"/>
                          </a:cubicBezTo>
                          <a:lnTo>
                            <a:pt x="47815" y="26861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</p:grpSp>
              <p:grpSp>
                <p:nvGrpSpPr>
                  <p:cNvPr id="417" name="Gráfico 33">
                    <a:extLst>
                      <a:ext uri="{FF2B5EF4-FFF2-40B4-BE49-F238E27FC236}">
                        <a16:creationId xmlns:a16="http://schemas.microsoft.com/office/drawing/2014/main" id="{94C35377-EB63-4335-8D42-FBA46B17C56A}"/>
                      </a:ext>
                    </a:extLst>
                  </p:cNvPr>
                  <p:cNvGrpSpPr/>
                  <p:nvPr/>
                </p:nvGrpSpPr>
                <p:grpSpPr>
                  <a:xfrm>
                    <a:off x="793560" y="1760735"/>
                    <a:ext cx="640271" cy="276899"/>
                    <a:chOff x="5362574" y="2563939"/>
                    <a:chExt cx="722185" cy="312324"/>
                  </a:xfrm>
                  <a:solidFill>
                    <a:srgbClr val="6774FF"/>
                  </a:solidFill>
                </p:grpSpPr>
                <p:sp>
                  <p:nvSpPr>
                    <p:cNvPr id="430" name="Forma libre: forma 429">
                      <a:extLst>
                        <a:ext uri="{FF2B5EF4-FFF2-40B4-BE49-F238E27FC236}">
                          <a16:creationId xmlns:a16="http://schemas.microsoft.com/office/drawing/2014/main" id="{2C3EF58D-F901-407B-A65D-11249041AE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3134" y="2563939"/>
                      <a:ext cx="51625" cy="15049"/>
                    </a:xfrm>
                    <a:custGeom>
                      <a:avLst/>
                      <a:gdLst>
                        <a:gd name="connsiteX0" fmla="*/ 50387 w 51625"/>
                        <a:gd name="connsiteY0" fmla="*/ 15049 h 15049"/>
                        <a:gd name="connsiteX1" fmla="*/ 51625 w 51625"/>
                        <a:gd name="connsiteY1" fmla="*/ 5620 h 15049"/>
                        <a:gd name="connsiteX2" fmla="*/ 952 w 51625"/>
                        <a:gd name="connsiteY2" fmla="*/ 0 h 15049"/>
                        <a:gd name="connsiteX3" fmla="*/ 0 w 51625"/>
                        <a:gd name="connsiteY3" fmla="*/ 7429 h 15049"/>
                        <a:gd name="connsiteX4" fmla="*/ 50387 w 51625"/>
                        <a:gd name="connsiteY4" fmla="*/ 15049 h 150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5" h="15049">
                          <a:moveTo>
                            <a:pt x="50387" y="15049"/>
                          </a:moveTo>
                          <a:cubicBezTo>
                            <a:pt x="50863" y="11906"/>
                            <a:pt x="51244" y="8763"/>
                            <a:pt x="51625" y="5620"/>
                          </a:cubicBezTo>
                          <a:lnTo>
                            <a:pt x="952" y="0"/>
                          </a:lnTo>
                          <a:cubicBezTo>
                            <a:pt x="667" y="2477"/>
                            <a:pt x="381" y="4953"/>
                            <a:pt x="0" y="7429"/>
                          </a:cubicBezTo>
                          <a:lnTo>
                            <a:pt x="50387" y="15049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431" name="Forma libre: forma 430">
                      <a:extLst>
                        <a:ext uri="{FF2B5EF4-FFF2-40B4-BE49-F238E27FC236}">
                          <a16:creationId xmlns:a16="http://schemas.microsoft.com/office/drawing/2014/main" id="{96498AAB-0B28-403F-87C3-5BBDCFB0C8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62574" y="2586227"/>
                      <a:ext cx="717232" cy="258317"/>
                    </a:xfrm>
                    <a:custGeom>
                      <a:avLst/>
                      <a:gdLst>
                        <a:gd name="connsiteX0" fmla="*/ 0 w 717232"/>
                        <a:gd name="connsiteY0" fmla="*/ 256889 h 258317"/>
                        <a:gd name="connsiteX1" fmla="*/ 381 w 717232"/>
                        <a:gd name="connsiteY1" fmla="*/ 240030 h 258317"/>
                        <a:gd name="connsiteX2" fmla="*/ 51244 w 717232"/>
                        <a:gd name="connsiteY2" fmla="*/ 242221 h 258317"/>
                        <a:gd name="connsiteX3" fmla="*/ 50959 w 717232"/>
                        <a:gd name="connsiteY3" fmla="*/ 258318 h 258317"/>
                        <a:gd name="connsiteX4" fmla="*/ 0 w 717232"/>
                        <a:gd name="connsiteY4" fmla="*/ 256889 h 258317"/>
                        <a:gd name="connsiteX5" fmla="*/ 1429 w 717232"/>
                        <a:gd name="connsiteY5" fmla="*/ 222028 h 258317"/>
                        <a:gd name="connsiteX6" fmla="*/ 3048 w 717232"/>
                        <a:gd name="connsiteY6" fmla="*/ 204121 h 258317"/>
                        <a:gd name="connsiteX7" fmla="*/ 53721 w 717232"/>
                        <a:gd name="connsiteY7" fmla="*/ 209360 h 258317"/>
                        <a:gd name="connsiteX8" fmla="*/ 52292 w 717232"/>
                        <a:gd name="connsiteY8" fmla="*/ 225838 h 258317"/>
                        <a:gd name="connsiteX9" fmla="*/ 1524 w 717232"/>
                        <a:gd name="connsiteY9" fmla="*/ 222028 h 258317"/>
                        <a:gd name="connsiteX10" fmla="*/ 5144 w 717232"/>
                        <a:gd name="connsiteY10" fmla="*/ 186214 h 258317"/>
                        <a:gd name="connsiteX11" fmla="*/ 7810 w 717232"/>
                        <a:gd name="connsiteY11" fmla="*/ 168307 h 258317"/>
                        <a:gd name="connsiteX12" fmla="*/ 58007 w 717232"/>
                        <a:gd name="connsiteY12" fmla="*/ 176879 h 258317"/>
                        <a:gd name="connsiteX13" fmla="*/ 55531 w 717232"/>
                        <a:gd name="connsiteY13" fmla="*/ 192976 h 258317"/>
                        <a:gd name="connsiteX14" fmla="*/ 5048 w 717232"/>
                        <a:gd name="connsiteY14" fmla="*/ 186119 h 258317"/>
                        <a:gd name="connsiteX15" fmla="*/ 11525 w 717232"/>
                        <a:gd name="connsiteY15" fmla="*/ 149828 h 258317"/>
                        <a:gd name="connsiteX16" fmla="*/ 17145 w 717232"/>
                        <a:gd name="connsiteY16" fmla="*/ 131731 h 258317"/>
                        <a:gd name="connsiteX17" fmla="*/ 19050 w 717232"/>
                        <a:gd name="connsiteY17" fmla="*/ 127825 h 258317"/>
                        <a:gd name="connsiteX18" fmla="*/ 64484 w 717232"/>
                        <a:gd name="connsiteY18" fmla="*/ 150971 h 258317"/>
                        <a:gd name="connsiteX19" fmla="*/ 63913 w 717232"/>
                        <a:gd name="connsiteY19" fmla="*/ 152210 h 258317"/>
                        <a:gd name="connsiteX20" fmla="*/ 61151 w 717232"/>
                        <a:gd name="connsiteY20" fmla="*/ 161639 h 258317"/>
                        <a:gd name="connsiteX21" fmla="*/ 11525 w 717232"/>
                        <a:gd name="connsiteY21" fmla="*/ 149828 h 258317"/>
                        <a:gd name="connsiteX22" fmla="*/ 531209 w 717232"/>
                        <a:gd name="connsiteY22" fmla="*/ 110680 h 258317"/>
                        <a:gd name="connsiteX23" fmla="*/ 539496 w 717232"/>
                        <a:gd name="connsiteY23" fmla="*/ 110299 h 258317"/>
                        <a:gd name="connsiteX24" fmla="*/ 545687 w 717232"/>
                        <a:gd name="connsiteY24" fmla="*/ 109728 h 258317"/>
                        <a:gd name="connsiteX25" fmla="*/ 551498 w 717232"/>
                        <a:gd name="connsiteY25" fmla="*/ 160401 h 258317"/>
                        <a:gd name="connsiteX26" fmla="*/ 543687 w 717232"/>
                        <a:gd name="connsiteY26" fmla="*/ 161163 h 258317"/>
                        <a:gd name="connsiteX27" fmla="*/ 531686 w 717232"/>
                        <a:gd name="connsiteY27" fmla="*/ 161735 h 258317"/>
                        <a:gd name="connsiteX28" fmla="*/ 531209 w 717232"/>
                        <a:gd name="connsiteY28" fmla="*/ 110776 h 258317"/>
                        <a:gd name="connsiteX29" fmla="*/ 491871 w 717232"/>
                        <a:gd name="connsiteY29" fmla="*/ 157544 h 258317"/>
                        <a:gd name="connsiteX30" fmla="*/ 502730 w 717232"/>
                        <a:gd name="connsiteY30" fmla="*/ 107728 h 258317"/>
                        <a:gd name="connsiteX31" fmla="*/ 517017 w 717232"/>
                        <a:gd name="connsiteY31" fmla="*/ 110014 h 258317"/>
                        <a:gd name="connsiteX32" fmla="*/ 511588 w 717232"/>
                        <a:gd name="connsiteY32" fmla="*/ 160687 h 258317"/>
                        <a:gd name="connsiteX33" fmla="*/ 491871 w 717232"/>
                        <a:gd name="connsiteY33" fmla="*/ 157544 h 258317"/>
                        <a:gd name="connsiteX34" fmla="*/ 560261 w 717232"/>
                        <a:gd name="connsiteY34" fmla="*/ 107347 h 258317"/>
                        <a:gd name="connsiteX35" fmla="*/ 574453 w 717232"/>
                        <a:gd name="connsiteY35" fmla="*/ 103537 h 258317"/>
                        <a:gd name="connsiteX36" fmla="*/ 589979 w 717232"/>
                        <a:gd name="connsiteY36" fmla="*/ 152114 h 258317"/>
                        <a:gd name="connsiteX37" fmla="*/ 570929 w 717232"/>
                        <a:gd name="connsiteY37" fmla="*/ 157163 h 258317"/>
                        <a:gd name="connsiteX38" fmla="*/ 560356 w 717232"/>
                        <a:gd name="connsiteY38" fmla="*/ 107347 h 258317"/>
                        <a:gd name="connsiteX39" fmla="*/ 455009 w 717232"/>
                        <a:gd name="connsiteY39" fmla="*/ 146018 h 258317"/>
                        <a:gd name="connsiteX40" fmla="*/ 473869 w 717232"/>
                        <a:gd name="connsiteY40" fmla="*/ 98679 h 258317"/>
                        <a:gd name="connsiteX41" fmla="*/ 488347 w 717232"/>
                        <a:gd name="connsiteY41" fmla="*/ 103822 h 258317"/>
                        <a:gd name="connsiteX42" fmla="*/ 473012 w 717232"/>
                        <a:gd name="connsiteY42" fmla="*/ 152400 h 258317"/>
                        <a:gd name="connsiteX43" fmla="*/ 455105 w 717232"/>
                        <a:gd name="connsiteY43" fmla="*/ 145923 h 258317"/>
                        <a:gd name="connsiteX44" fmla="*/ 587978 w 717232"/>
                        <a:gd name="connsiteY44" fmla="*/ 98393 h 258317"/>
                        <a:gd name="connsiteX45" fmla="*/ 600932 w 717232"/>
                        <a:gd name="connsiteY45" fmla="*/ 91821 h 258317"/>
                        <a:gd name="connsiteX46" fmla="*/ 626269 w 717232"/>
                        <a:gd name="connsiteY46" fmla="*/ 136017 h 258317"/>
                        <a:gd name="connsiteX47" fmla="*/ 608457 w 717232"/>
                        <a:gd name="connsiteY47" fmla="*/ 144971 h 258317"/>
                        <a:gd name="connsiteX48" fmla="*/ 587978 w 717232"/>
                        <a:gd name="connsiteY48" fmla="*/ 98298 h 258317"/>
                        <a:gd name="connsiteX49" fmla="*/ 31147 w 717232"/>
                        <a:gd name="connsiteY49" fmla="*/ 109156 h 258317"/>
                        <a:gd name="connsiteX50" fmla="*/ 45148 w 717232"/>
                        <a:gd name="connsiteY50" fmla="*/ 93917 h 258317"/>
                        <a:gd name="connsiteX51" fmla="*/ 80296 w 717232"/>
                        <a:gd name="connsiteY51" fmla="*/ 130778 h 258317"/>
                        <a:gd name="connsiteX52" fmla="*/ 70961 w 717232"/>
                        <a:gd name="connsiteY52" fmla="*/ 140875 h 258317"/>
                        <a:gd name="connsiteX53" fmla="*/ 31147 w 717232"/>
                        <a:gd name="connsiteY53" fmla="*/ 109061 h 258317"/>
                        <a:gd name="connsiteX54" fmla="*/ 421767 w 717232"/>
                        <a:gd name="connsiteY54" fmla="*/ 130969 h 258317"/>
                        <a:gd name="connsiteX55" fmla="*/ 444437 w 717232"/>
                        <a:gd name="connsiteY55" fmla="*/ 85344 h 258317"/>
                        <a:gd name="connsiteX56" fmla="*/ 459296 w 717232"/>
                        <a:gd name="connsiteY56" fmla="*/ 92488 h 258317"/>
                        <a:gd name="connsiteX57" fmla="*/ 438055 w 717232"/>
                        <a:gd name="connsiteY57" fmla="*/ 138779 h 258317"/>
                        <a:gd name="connsiteX58" fmla="*/ 421862 w 717232"/>
                        <a:gd name="connsiteY58" fmla="*/ 130969 h 258317"/>
                        <a:gd name="connsiteX59" fmla="*/ 613029 w 717232"/>
                        <a:gd name="connsiteY59" fmla="*/ 84011 h 258317"/>
                        <a:gd name="connsiteX60" fmla="*/ 624173 w 717232"/>
                        <a:gd name="connsiteY60" fmla="*/ 74962 h 258317"/>
                        <a:gd name="connsiteX61" fmla="*/ 658368 w 717232"/>
                        <a:gd name="connsiteY61" fmla="*/ 112681 h 258317"/>
                        <a:gd name="connsiteX62" fmla="*/ 642842 w 717232"/>
                        <a:gd name="connsiteY62" fmla="*/ 125254 h 258317"/>
                        <a:gd name="connsiteX63" fmla="*/ 612934 w 717232"/>
                        <a:gd name="connsiteY63" fmla="*/ 84011 h 258317"/>
                        <a:gd name="connsiteX64" fmla="*/ 391001 w 717232"/>
                        <a:gd name="connsiteY64" fmla="*/ 115538 h 258317"/>
                        <a:gd name="connsiteX65" fmla="*/ 413671 w 717232"/>
                        <a:gd name="connsiteY65" fmla="*/ 69914 h 258317"/>
                        <a:gd name="connsiteX66" fmla="*/ 429292 w 717232"/>
                        <a:gd name="connsiteY66" fmla="*/ 77819 h 258317"/>
                        <a:gd name="connsiteX67" fmla="*/ 406146 w 717232"/>
                        <a:gd name="connsiteY67" fmla="*/ 123158 h 258317"/>
                        <a:gd name="connsiteX68" fmla="*/ 391001 w 717232"/>
                        <a:gd name="connsiteY68" fmla="*/ 115538 h 258317"/>
                        <a:gd name="connsiteX69" fmla="*/ 60103 w 717232"/>
                        <a:gd name="connsiteY69" fmla="*/ 81248 h 258317"/>
                        <a:gd name="connsiteX70" fmla="*/ 75724 w 717232"/>
                        <a:gd name="connsiteY70" fmla="*/ 70009 h 258317"/>
                        <a:gd name="connsiteX71" fmla="*/ 103823 w 717232"/>
                        <a:gd name="connsiteY71" fmla="*/ 112490 h 258317"/>
                        <a:gd name="connsiteX72" fmla="*/ 91440 w 717232"/>
                        <a:gd name="connsiteY72" fmla="*/ 121348 h 258317"/>
                        <a:gd name="connsiteX73" fmla="*/ 60007 w 717232"/>
                        <a:gd name="connsiteY73" fmla="*/ 81248 h 258317"/>
                        <a:gd name="connsiteX74" fmla="*/ 361474 w 717232"/>
                        <a:gd name="connsiteY74" fmla="*/ 102108 h 258317"/>
                        <a:gd name="connsiteX75" fmla="*/ 380524 w 717232"/>
                        <a:gd name="connsiteY75" fmla="*/ 54864 h 258317"/>
                        <a:gd name="connsiteX76" fmla="*/ 397478 w 717232"/>
                        <a:gd name="connsiteY76" fmla="*/ 62198 h 258317"/>
                        <a:gd name="connsiteX77" fmla="*/ 376142 w 717232"/>
                        <a:gd name="connsiteY77" fmla="*/ 108490 h 258317"/>
                        <a:gd name="connsiteX78" fmla="*/ 361474 w 717232"/>
                        <a:gd name="connsiteY78" fmla="*/ 102108 h 258317"/>
                        <a:gd name="connsiteX79" fmla="*/ 91726 w 717232"/>
                        <a:gd name="connsiteY79" fmla="*/ 60198 h 258317"/>
                        <a:gd name="connsiteX80" fmla="*/ 108204 w 717232"/>
                        <a:gd name="connsiteY80" fmla="*/ 51340 h 258317"/>
                        <a:gd name="connsiteX81" fmla="*/ 130969 w 717232"/>
                        <a:gd name="connsiteY81" fmla="*/ 96965 h 258317"/>
                        <a:gd name="connsiteX82" fmla="*/ 117157 w 717232"/>
                        <a:gd name="connsiteY82" fmla="*/ 104394 h 258317"/>
                        <a:gd name="connsiteX83" fmla="*/ 91726 w 717232"/>
                        <a:gd name="connsiteY83" fmla="*/ 60198 h 258317"/>
                        <a:gd name="connsiteX84" fmla="*/ 634460 w 717232"/>
                        <a:gd name="connsiteY84" fmla="*/ 64770 h 258317"/>
                        <a:gd name="connsiteX85" fmla="*/ 643509 w 717232"/>
                        <a:gd name="connsiteY85" fmla="*/ 53435 h 258317"/>
                        <a:gd name="connsiteX86" fmla="*/ 684943 w 717232"/>
                        <a:gd name="connsiteY86" fmla="*/ 83058 h 258317"/>
                        <a:gd name="connsiteX87" fmla="*/ 672465 w 717232"/>
                        <a:gd name="connsiteY87" fmla="*/ 98679 h 258317"/>
                        <a:gd name="connsiteX88" fmla="*/ 634460 w 717232"/>
                        <a:gd name="connsiteY88" fmla="*/ 64770 h 258317"/>
                        <a:gd name="connsiteX89" fmla="*/ 332613 w 717232"/>
                        <a:gd name="connsiteY89" fmla="*/ 92869 h 258317"/>
                        <a:gd name="connsiteX90" fmla="*/ 344043 w 717232"/>
                        <a:gd name="connsiteY90" fmla="*/ 43243 h 258317"/>
                        <a:gd name="connsiteX91" fmla="*/ 362712 w 717232"/>
                        <a:gd name="connsiteY91" fmla="*/ 48482 h 258317"/>
                        <a:gd name="connsiteX92" fmla="*/ 346996 w 717232"/>
                        <a:gd name="connsiteY92" fmla="*/ 96965 h 258317"/>
                        <a:gd name="connsiteX93" fmla="*/ 332518 w 717232"/>
                        <a:gd name="connsiteY93" fmla="*/ 92964 h 258317"/>
                        <a:gd name="connsiteX94" fmla="*/ 125349 w 717232"/>
                        <a:gd name="connsiteY94" fmla="*/ 43434 h 258317"/>
                        <a:gd name="connsiteX95" fmla="*/ 131826 w 717232"/>
                        <a:gd name="connsiteY95" fmla="*/ 40767 h 258317"/>
                        <a:gd name="connsiteX96" fmla="*/ 144113 w 717232"/>
                        <a:gd name="connsiteY96" fmla="*/ 36671 h 258317"/>
                        <a:gd name="connsiteX97" fmla="*/ 158782 w 717232"/>
                        <a:gd name="connsiteY97" fmla="*/ 85439 h 258317"/>
                        <a:gd name="connsiteX98" fmla="*/ 150114 w 717232"/>
                        <a:gd name="connsiteY98" fmla="*/ 88297 h 258317"/>
                        <a:gd name="connsiteX99" fmla="*/ 145161 w 717232"/>
                        <a:gd name="connsiteY99" fmla="*/ 90297 h 258317"/>
                        <a:gd name="connsiteX100" fmla="*/ 125254 w 717232"/>
                        <a:gd name="connsiteY100" fmla="*/ 43434 h 258317"/>
                        <a:gd name="connsiteX101" fmla="*/ 299847 w 717232"/>
                        <a:gd name="connsiteY101" fmla="*/ 85153 h 258317"/>
                        <a:gd name="connsiteX102" fmla="*/ 309944 w 717232"/>
                        <a:gd name="connsiteY102" fmla="*/ 35147 h 258317"/>
                        <a:gd name="connsiteX103" fmla="*/ 327565 w 717232"/>
                        <a:gd name="connsiteY103" fmla="*/ 38957 h 258317"/>
                        <a:gd name="connsiteX104" fmla="*/ 315944 w 717232"/>
                        <a:gd name="connsiteY104" fmla="*/ 88582 h 258317"/>
                        <a:gd name="connsiteX105" fmla="*/ 299942 w 717232"/>
                        <a:gd name="connsiteY105" fmla="*/ 85058 h 258317"/>
                        <a:gd name="connsiteX106" fmla="*/ 267748 w 717232"/>
                        <a:gd name="connsiteY106" fmla="*/ 79820 h 258317"/>
                        <a:gd name="connsiteX107" fmla="*/ 274225 w 717232"/>
                        <a:gd name="connsiteY107" fmla="*/ 29242 h 258317"/>
                        <a:gd name="connsiteX108" fmla="*/ 292227 w 717232"/>
                        <a:gd name="connsiteY108" fmla="*/ 31909 h 258317"/>
                        <a:gd name="connsiteX109" fmla="*/ 283750 w 717232"/>
                        <a:gd name="connsiteY109" fmla="*/ 82201 h 258317"/>
                        <a:gd name="connsiteX110" fmla="*/ 267748 w 717232"/>
                        <a:gd name="connsiteY110" fmla="*/ 79820 h 258317"/>
                        <a:gd name="connsiteX111" fmla="*/ 162782 w 717232"/>
                        <a:gd name="connsiteY111" fmla="*/ 31909 h 258317"/>
                        <a:gd name="connsiteX112" fmla="*/ 181642 w 717232"/>
                        <a:gd name="connsiteY112" fmla="*/ 28575 h 258317"/>
                        <a:gd name="connsiteX113" fmla="*/ 188500 w 717232"/>
                        <a:gd name="connsiteY113" fmla="*/ 79057 h 258317"/>
                        <a:gd name="connsiteX114" fmla="*/ 173450 w 717232"/>
                        <a:gd name="connsiteY114" fmla="*/ 81724 h 258317"/>
                        <a:gd name="connsiteX115" fmla="*/ 162687 w 717232"/>
                        <a:gd name="connsiteY115" fmla="*/ 31909 h 258317"/>
                        <a:gd name="connsiteX116" fmla="*/ 235649 w 717232"/>
                        <a:gd name="connsiteY116" fmla="*/ 77057 h 258317"/>
                        <a:gd name="connsiteX117" fmla="*/ 237744 w 717232"/>
                        <a:gd name="connsiteY117" fmla="*/ 26098 h 258317"/>
                        <a:gd name="connsiteX118" fmla="*/ 256127 w 717232"/>
                        <a:gd name="connsiteY118" fmla="*/ 27241 h 258317"/>
                        <a:gd name="connsiteX119" fmla="*/ 251746 w 717232"/>
                        <a:gd name="connsiteY119" fmla="*/ 78010 h 258317"/>
                        <a:gd name="connsiteX120" fmla="*/ 235744 w 717232"/>
                        <a:gd name="connsiteY120" fmla="*/ 76962 h 258317"/>
                        <a:gd name="connsiteX121" fmla="*/ 200501 w 717232"/>
                        <a:gd name="connsiteY121" fmla="*/ 26670 h 258317"/>
                        <a:gd name="connsiteX122" fmla="*/ 219170 w 717232"/>
                        <a:gd name="connsiteY122" fmla="*/ 25908 h 258317"/>
                        <a:gd name="connsiteX123" fmla="*/ 219742 w 717232"/>
                        <a:gd name="connsiteY123" fmla="*/ 76867 h 258317"/>
                        <a:gd name="connsiteX124" fmla="*/ 204025 w 717232"/>
                        <a:gd name="connsiteY124" fmla="*/ 77533 h 258317"/>
                        <a:gd name="connsiteX125" fmla="*/ 200501 w 717232"/>
                        <a:gd name="connsiteY125" fmla="*/ 26670 h 258317"/>
                        <a:gd name="connsiteX126" fmla="*/ 651510 w 717232"/>
                        <a:gd name="connsiteY126" fmla="*/ 41148 h 258317"/>
                        <a:gd name="connsiteX127" fmla="*/ 658178 w 717232"/>
                        <a:gd name="connsiteY127" fmla="*/ 28099 h 258317"/>
                        <a:gd name="connsiteX128" fmla="*/ 704660 w 717232"/>
                        <a:gd name="connsiteY128" fmla="*/ 48958 h 258317"/>
                        <a:gd name="connsiteX129" fmla="*/ 695706 w 717232"/>
                        <a:gd name="connsiteY129" fmla="*/ 66484 h 258317"/>
                        <a:gd name="connsiteX130" fmla="*/ 651510 w 717232"/>
                        <a:gd name="connsiteY130" fmla="*/ 41148 h 258317"/>
                        <a:gd name="connsiteX131" fmla="*/ 663607 w 717232"/>
                        <a:gd name="connsiteY131" fmla="*/ 14288 h 258317"/>
                        <a:gd name="connsiteX132" fmla="*/ 667703 w 717232"/>
                        <a:gd name="connsiteY132" fmla="*/ 0 h 258317"/>
                        <a:gd name="connsiteX133" fmla="*/ 717233 w 717232"/>
                        <a:gd name="connsiteY133" fmla="*/ 11906 h 258317"/>
                        <a:gd name="connsiteX134" fmla="*/ 711803 w 717232"/>
                        <a:gd name="connsiteY134" fmla="*/ 30670 h 258317"/>
                        <a:gd name="connsiteX135" fmla="*/ 663607 w 717232"/>
                        <a:gd name="connsiteY135" fmla="*/ 14288 h 2583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</a:cxnLst>
                      <a:rect l="l" t="t" r="r" b="b"/>
                      <a:pathLst>
                        <a:path w="717232" h="258317">
                          <a:moveTo>
                            <a:pt x="0" y="256889"/>
                          </a:moveTo>
                          <a:cubicBezTo>
                            <a:pt x="0" y="251555"/>
                            <a:pt x="95" y="245936"/>
                            <a:pt x="381" y="240030"/>
                          </a:cubicBezTo>
                          <a:lnTo>
                            <a:pt x="51244" y="242221"/>
                          </a:lnTo>
                          <a:cubicBezTo>
                            <a:pt x="51054" y="247269"/>
                            <a:pt x="50959" y="252222"/>
                            <a:pt x="50959" y="258318"/>
                          </a:cubicBezTo>
                          <a:lnTo>
                            <a:pt x="0" y="256889"/>
                          </a:lnTo>
                          <a:close/>
                          <a:moveTo>
                            <a:pt x="1429" y="222028"/>
                          </a:moveTo>
                          <a:cubicBezTo>
                            <a:pt x="1905" y="216122"/>
                            <a:pt x="2381" y="210122"/>
                            <a:pt x="3048" y="204121"/>
                          </a:cubicBezTo>
                          <a:lnTo>
                            <a:pt x="53721" y="209360"/>
                          </a:lnTo>
                          <a:cubicBezTo>
                            <a:pt x="53150" y="214789"/>
                            <a:pt x="52673" y="220313"/>
                            <a:pt x="52292" y="225838"/>
                          </a:cubicBezTo>
                          <a:lnTo>
                            <a:pt x="1524" y="222028"/>
                          </a:lnTo>
                          <a:close/>
                          <a:moveTo>
                            <a:pt x="5144" y="186214"/>
                          </a:moveTo>
                          <a:cubicBezTo>
                            <a:pt x="6001" y="179927"/>
                            <a:pt x="6858" y="173926"/>
                            <a:pt x="7810" y="168307"/>
                          </a:cubicBezTo>
                          <a:lnTo>
                            <a:pt x="58007" y="176879"/>
                          </a:lnTo>
                          <a:cubicBezTo>
                            <a:pt x="57150" y="181927"/>
                            <a:pt x="56293" y="187357"/>
                            <a:pt x="55531" y="192976"/>
                          </a:cubicBezTo>
                          <a:lnTo>
                            <a:pt x="5048" y="186119"/>
                          </a:lnTo>
                          <a:close/>
                          <a:moveTo>
                            <a:pt x="11525" y="149828"/>
                          </a:moveTo>
                          <a:cubicBezTo>
                            <a:pt x="13240" y="142399"/>
                            <a:pt x="15049" y="136589"/>
                            <a:pt x="17145" y="131731"/>
                          </a:cubicBezTo>
                          <a:cubicBezTo>
                            <a:pt x="17717" y="130397"/>
                            <a:pt x="18383" y="129064"/>
                            <a:pt x="19050" y="127825"/>
                          </a:cubicBezTo>
                          <a:lnTo>
                            <a:pt x="64484" y="150971"/>
                          </a:lnTo>
                          <a:lnTo>
                            <a:pt x="63913" y="152210"/>
                          </a:lnTo>
                          <a:cubicBezTo>
                            <a:pt x="63627" y="152876"/>
                            <a:pt x="62579" y="155448"/>
                            <a:pt x="61151" y="161639"/>
                          </a:cubicBezTo>
                          <a:lnTo>
                            <a:pt x="11525" y="149828"/>
                          </a:lnTo>
                          <a:close/>
                          <a:moveTo>
                            <a:pt x="531209" y="110680"/>
                          </a:moveTo>
                          <a:cubicBezTo>
                            <a:pt x="533972" y="110680"/>
                            <a:pt x="536734" y="110490"/>
                            <a:pt x="539496" y="110299"/>
                          </a:cubicBezTo>
                          <a:cubicBezTo>
                            <a:pt x="541592" y="110109"/>
                            <a:pt x="543687" y="109919"/>
                            <a:pt x="545687" y="109728"/>
                          </a:cubicBezTo>
                          <a:lnTo>
                            <a:pt x="551498" y="160401"/>
                          </a:lnTo>
                          <a:cubicBezTo>
                            <a:pt x="548926" y="160687"/>
                            <a:pt x="546354" y="160972"/>
                            <a:pt x="543687" y="161163"/>
                          </a:cubicBezTo>
                          <a:cubicBezTo>
                            <a:pt x="539591" y="161449"/>
                            <a:pt x="535591" y="161735"/>
                            <a:pt x="531686" y="161735"/>
                          </a:cubicBezTo>
                          <a:lnTo>
                            <a:pt x="531209" y="110776"/>
                          </a:lnTo>
                          <a:close/>
                          <a:moveTo>
                            <a:pt x="491871" y="157544"/>
                          </a:moveTo>
                          <a:lnTo>
                            <a:pt x="502730" y="107728"/>
                          </a:lnTo>
                          <a:cubicBezTo>
                            <a:pt x="507397" y="108775"/>
                            <a:pt x="512159" y="109538"/>
                            <a:pt x="517017" y="110014"/>
                          </a:cubicBezTo>
                          <a:lnTo>
                            <a:pt x="511588" y="160687"/>
                          </a:lnTo>
                          <a:cubicBezTo>
                            <a:pt x="504920" y="159925"/>
                            <a:pt x="498348" y="158877"/>
                            <a:pt x="491871" y="157544"/>
                          </a:cubicBezTo>
                          <a:close/>
                          <a:moveTo>
                            <a:pt x="560261" y="107347"/>
                          </a:moveTo>
                          <a:cubicBezTo>
                            <a:pt x="565118" y="106299"/>
                            <a:pt x="569786" y="105061"/>
                            <a:pt x="574453" y="103537"/>
                          </a:cubicBezTo>
                          <a:lnTo>
                            <a:pt x="589979" y="152114"/>
                          </a:lnTo>
                          <a:cubicBezTo>
                            <a:pt x="583787" y="154115"/>
                            <a:pt x="577406" y="155829"/>
                            <a:pt x="570929" y="157163"/>
                          </a:cubicBezTo>
                          <a:lnTo>
                            <a:pt x="560356" y="107347"/>
                          </a:lnTo>
                          <a:close/>
                          <a:moveTo>
                            <a:pt x="455009" y="146018"/>
                          </a:moveTo>
                          <a:lnTo>
                            <a:pt x="473869" y="98679"/>
                          </a:lnTo>
                          <a:cubicBezTo>
                            <a:pt x="478631" y="100584"/>
                            <a:pt x="483394" y="102298"/>
                            <a:pt x="488347" y="103822"/>
                          </a:cubicBezTo>
                          <a:lnTo>
                            <a:pt x="473012" y="152400"/>
                          </a:lnTo>
                          <a:cubicBezTo>
                            <a:pt x="466915" y="150495"/>
                            <a:pt x="461010" y="148304"/>
                            <a:pt x="455105" y="145923"/>
                          </a:cubicBezTo>
                          <a:close/>
                          <a:moveTo>
                            <a:pt x="587978" y="98393"/>
                          </a:moveTo>
                          <a:cubicBezTo>
                            <a:pt x="592455" y="96393"/>
                            <a:pt x="596741" y="94202"/>
                            <a:pt x="600932" y="91821"/>
                          </a:cubicBezTo>
                          <a:lnTo>
                            <a:pt x="626269" y="136017"/>
                          </a:lnTo>
                          <a:cubicBezTo>
                            <a:pt x="620554" y="139255"/>
                            <a:pt x="614648" y="142303"/>
                            <a:pt x="608457" y="144971"/>
                          </a:cubicBezTo>
                          <a:lnTo>
                            <a:pt x="587978" y="98298"/>
                          </a:lnTo>
                          <a:close/>
                          <a:moveTo>
                            <a:pt x="31147" y="109156"/>
                          </a:moveTo>
                          <a:cubicBezTo>
                            <a:pt x="35243" y="104108"/>
                            <a:pt x="39910" y="98965"/>
                            <a:pt x="45148" y="93917"/>
                          </a:cubicBezTo>
                          <a:lnTo>
                            <a:pt x="80296" y="130778"/>
                          </a:lnTo>
                          <a:cubicBezTo>
                            <a:pt x="76676" y="134207"/>
                            <a:pt x="73533" y="137541"/>
                            <a:pt x="70961" y="140875"/>
                          </a:cubicBezTo>
                          <a:lnTo>
                            <a:pt x="31147" y="109061"/>
                          </a:lnTo>
                          <a:close/>
                          <a:moveTo>
                            <a:pt x="421767" y="130969"/>
                          </a:moveTo>
                          <a:lnTo>
                            <a:pt x="444437" y="85344"/>
                          </a:lnTo>
                          <a:cubicBezTo>
                            <a:pt x="449390" y="87821"/>
                            <a:pt x="454342" y="90202"/>
                            <a:pt x="459296" y="92488"/>
                          </a:cubicBezTo>
                          <a:lnTo>
                            <a:pt x="438055" y="138779"/>
                          </a:lnTo>
                          <a:cubicBezTo>
                            <a:pt x="432625" y="136303"/>
                            <a:pt x="427196" y="133731"/>
                            <a:pt x="421862" y="130969"/>
                          </a:cubicBezTo>
                          <a:close/>
                          <a:moveTo>
                            <a:pt x="613029" y="84011"/>
                          </a:moveTo>
                          <a:cubicBezTo>
                            <a:pt x="616934" y="81153"/>
                            <a:pt x="620649" y="78200"/>
                            <a:pt x="624173" y="74962"/>
                          </a:cubicBezTo>
                          <a:lnTo>
                            <a:pt x="658368" y="112681"/>
                          </a:lnTo>
                          <a:cubicBezTo>
                            <a:pt x="653415" y="117157"/>
                            <a:pt x="648272" y="121348"/>
                            <a:pt x="642842" y="125254"/>
                          </a:cubicBezTo>
                          <a:lnTo>
                            <a:pt x="612934" y="84011"/>
                          </a:lnTo>
                          <a:close/>
                          <a:moveTo>
                            <a:pt x="391001" y="115538"/>
                          </a:moveTo>
                          <a:lnTo>
                            <a:pt x="413671" y="69914"/>
                          </a:lnTo>
                          <a:cubicBezTo>
                            <a:pt x="418910" y="72485"/>
                            <a:pt x="424053" y="75152"/>
                            <a:pt x="429292" y="77819"/>
                          </a:cubicBezTo>
                          <a:lnTo>
                            <a:pt x="406146" y="123158"/>
                          </a:lnTo>
                          <a:cubicBezTo>
                            <a:pt x="401098" y="120587"/>
                            <a:pt x="396050" y="118015"/>
                            <a:pt x="391001" y="115538"/>
                          </a:cubicBezTo>
                          <a:close/>
                          <a:moveTo>
                            <a:pt x="60103" y="81248"/>
                          </a:moveTo>
                          <a:cubicBezTo>
                            <a:pt x="65151" y="77343"/>
                            <a:pt x="70390" y="73628"/>
                            <a:pt x="75724" y="70009"/>
                          </a:cubicBezTo>
                          <a:lnTo>
                            <a:pt x="103823" y="112490"/>
                          </a:lnTo>
                          <a:cubicBezTo>
                            <a:pt x="99631" y="115252"/>
                            <a:pt x="95441" y="118205"/>
                            <a:pt x="91440" y="121348"/>
                          </a:cubicBezTo>
                          <a:lnTo>
                            <a:pt x="60007" y="81248"/>
                          </a:lnTo>
                          <a:close/>
                          <a:moveTo>
                            <a:pt x="361474" y="102108"/>
                          </a:moveTo>
                          <a:lnTo>
                            <a:pt x="380524" y="54864"/>
                          </a:lnTo>
                          <a:cubicBezTo>
                            <a:pt x="386239" y="57150"/>
                            <a:pt x="391859" y="59627"/>
                            <a:pt x="397478" y="62198"/>
                          </a:cubicBezTo>
                          <a:lnTo>
                            <a:pt x="376142" y="108490"/>
                          </a:lnTo>
                          <a:cubicBezTo>
                            <a:pt x="371285" y="106204"/>
                            <a:pt x="366427" y="104108"/>
                            <a:pt x="361474" y="102108"/>
                          </a:cubicBezTo>
                          <a:close/>
                          <a:moveTo>
                            <a:pt x="91726" y="60198"/>
                          </a:moveTo>
                          <a:cubicBezTo>
                            <a:pt x="97346" y="56959"/>
                            <a:pt x="102870" y="54007"/>
                            <a:pt x="108204" y="51340"/>
                          </a:cubicBezTo>
                          <a:lnTo>
                            <a:pt x="130969" y="96965"/>
                          </a:lnTo>
                          <a:cubicBezTo>
                            <a:pt x="126492" y="99250"/>
                            <a:pt x="121825" y="101727"/>
                            <a:pt x="117157" y="104394"/>
                          </a:cubicBezTo>
                          <a:lnTo>
                            <a:pt x="91726" y="60198"/>
                          </a:lnTo>
                          <a:close/>
                          <a:moveTo>
                            <a:pt x="634460" y="64770"/>
                          </a:moveTo>
                          <a:cubicBezTo>
                            <a:pt x="637604" y="61151"/>
                            <a:pt x="640652" y="57436"/>
                            <a:pt x="643509" y="53435"/>
                          </a:cubicBezTo>
                          <a:lnTo>
                            <a:pt x="684943" y="83058"/>
                          </a:lnTo>
                          <a:cubicBezTo>
                            <a:pt x="681038" y="88487"/>
                            <a:pt x="676942" y="93726"/>
                            <a:pt x="672465" y="98679"/>
                          </a:cubicBezTo>
                          <a:lnTo>
                            <a:pt x="634460" y="64770"/>
                          </a:lnTo>
                          <a:close/>
                          <a:moveTo>
                            <a:pt x="332613" y="92869"/>
                          </a:moveTo>
                          <a:lnTo>
                            <a:pt x="344043" y="43243"/>
                          </a:lnTo>
                          <a:cubicBezTo>
                            <a:pt x="350425" y="44672"/>
                            <a:pt x="356616" y="46482"/>
                            <a:pt x="362712" y="48482"/>
                          </a:cubicBezTo>
                          <a:lnTo>
                            <a:pt x="346996" y="96965"/>
                          </a:lnTo>
                          <a:cubicBezTo>
                            <a:pt x="342233" y="95441"/>
                            <a:pt x="337471" y="94107"/>
                            <a:pt x="332518" y="92964"/>
                          </a:cubicBezTo>
                          <a:close/>
                          <a:moveTo>
                            <a:pt x="125349" y="43434"/>
                          </a:moveTo>
                          <a:lnTo>
                            <a:pt x="131826" y="40767"/>
                          </a:lnTo>
                          <a:cubicBezTo>
                            <a:pt x="135826" y="39243"/>
                            <a:pt x="140018" y="37909"/>
                            <a:pt x="144113" y="36671"/>
                          </a:cubicBezTo>
                          <a:lnTo>
                            <a:pt x="158782" y="85439"/>
                          </a:lnTo>
                          <a:cubicBezTo>
                            <a:pt x="155639" y="86392"/>
                            <a:pt x="152495" y="87440"/>
                            <a:pt x="150114" y="88297"/>
                          </a:cubicBezTo>
                          <a:lnTo>
                            <a:pt x="145161" y="90297"/>
                          </a:lnTo>
                          <a:lnTo>
                            <a:pt x="125254" y="43434"/>
                          </a:lnTo>
                          <a:close/>
                          <a:moveTo>
                            <a:pt x="299847" y="85153"/>
                          </a:moveTo>
                          <a:lnTo>
                            <a:pt x="309944" y="35147"/>
                          </a:lnTo>
                          <a:cubicBezTo>
                            <a:pt x="315849" y="36385"/>
                            <a:pt x="321755" y="37624"/>
                            <a:pt x="327565" y="38957"/>
                          </a:cubicBezTo>
                          <a:lnTo>
                            <a:pt x="315944" y="88582"/>
                          </a:lnTo>
                          <a:cubicBezTo>
                            <a:pt x="310706" y="87344"/>
                            <a:pt x="305372" y="86201"/>
                            <a:pt x="299942" y="85058"/>
                          </a:cubicBezTo>
                          <a:close/>
                          <a:moveTo>
                            <a:pt x="267748" y="79820"/>
                          </a:moveTo>
                          <a:lnTo>
                            <a:pt x="274225" y="29242"/>
                          </a:lnTo>
                          <a:cubicBezTo>
                            <a:pt x="280225" y="30004"/>
                            <a:pt x="286226" y="30956"/>
                            <a:pt x="292227" y="31909"/>
                          </a:cubicBezTo>
                          <a:lnTo>
                            <a:pt x="283750" y="82201"/>
                          </a:lnTo>
                          <a:cubicBezTo>
                            <a:pt x="278416" y="81344"/>
                            <a:pt x="273082" y="80486"/>
                            <a:pt x="267748" y="79820"/>
                          </a:cubicBezTo>
                          <a:close/>
                          <a:moveTo>
                            <a:pt x="162782" y="31909"/>
                          </a:moveTo>
                          <a:cubicBezTo>
                            <a:pt x="168974" y="30575"/>
                            <a:pt x="175355" y="29432"/>
                            <a:pt x="181642" y="28575"/>
                          </a:cubicBezTo>
                          <a:lnTo>
                            <a:pt x="188500" y="79057"/>
                          </a:lnTo>
                          <a:cubicBezTo>
                            <a:pt x="183451" y="79724"/>
                            <a:pt x="178403" y="80581"/>
                            <a:pt x="173450" y="81724"/>
                          </a:cubicBezTo>
                          <a:lnTo>
                            <a:pt x="162687" y="31909"/>
                          </a:lnTo>
                          <a:close/>
                          <a:moveTo>
                            <a:pt x="235649" y="77057"/>
                          </a:moveTo>
                          <a:lnTo>
                            <a:pt x="237744" y="26098"/>
                          </a:lnTo>
                          <a:cubicBezTo>
                            <a:pt x="243840" y="26384"/>
                            <a:pt x="250031" y="26765"/>
                            <a:pt x="256127" y="27241"/>
                          </a:cubicBezTo>
                          <a:lnTo>
                            <a:pt x="251746" y="78010"/>
                          </a:lnTo>
                          <a:cubicBezTo>
                            <a:pt x="246412" y="77533"/>
                            <a:pt x="241078" y="77248"/>
                            <a:pt x="235744" y="76962"/>
                          </a:cubicBezTo>
                          <a:close/>
                          <a:moveTo>
                            <a:pt x="200501" y="26670"/>
                          </a:moveTo>
                          <a:cubicBezTo>
                            <a:pt x="206693" y="26194"/>
                            <a:pt x="212884" y="26003"/>
                            <a:pt x="219170" y="25908"/>
                          </a:cubicBezTo>
                          <a:lnTo>
                            <a:pt x="219742" y="76867"/>
                          </a:lnTo>
                          <a:cubicBezTo>
                            <a:pt x="214503" y="76867"/>
                            <a:pt x="209264" y="77152"/>
                            <a:pt x="204025" y="77533"/>
                          </a:cubicBezTo>
                          <a:lnTo>
                            <a:pt x="200501" y="26670"/>
                          </a:lnTo>
                          <a:close/>
                          <a:moveTo>
                            <a:pt x="651510" y="41148"/>
                          </a:moveTo>
                          <a:cubicBezTo>
                            <a:pt x="653891" y="36957"/>
                            <a:pt x="656177" y="32576"/>
                            <a:pt x="658178" y="28099"/>
                          </a:cubicBezTo>
                          <a:lnTo>
                            <a:pt x="704660" y="48958"/>
                          </a:lnTo>
                          <a:cubicBezTo>
                            <a:pt x="701993" y="55054"/>
                            <a:pt x="698945" y="60865"/>
                            <a:pt x="695706" y="66484"/>
                          </a:cubicBezTo>
                          <a:lnTo>
                            <a:pt x="651510" y="41148"/>
                          </a:lnTo>
                          <a:close/>
                          <a:moveTo>
                            <a:pt x="663607" y="14288"/>
                          </a:moveTo>
                          <a:cubicBezTo>
                            <a:pt x="665226" y="9620"/>
                            <a:pt x="666560" y="4858"/>
                            <a:pt x="667703" y="0"/>
                          </a:cubicBezTo>
                          <a:lnTo>
                            <a:pt x="717233" y="11906"/>
                          </a:lnTo>
                          <a:cubicBezTo>
                            <a:pt x="715709" y="18383"/>
                            <a:pt x="713899" y="24575"/>
                            <a:pt x="711803" y="30670"/>
                          </a:cubicBezTo>
                          <a:lnTo>
                            <a:pt x="663607" y="14288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432" name="Forma libre: forma 431">
                      <a:extLst>
                        <a:ext uri="{FF2B5EF4-FFF2-40B4-BE49-F238E27FC236}">
                          <a16:creationId xmlns:a16="http://schemas.microsoft.com/office/drawing/2014/main" id="{C6B00710-5F62-4B06-A827-E898E97029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63527" y="2859690"/>
                      <a:ext cx="51434" cy="16573"/>
                    </a:xfrm>
                    <a:custGeom>
                      <a:avLst/>
                      <a:gdLst>
                        <a:gd name="connsiteX0" fmla="*/ 1715 w 51434"/>
                        <a:gd name="connsiteY0" fmla="*/ 16574 h 16573"/>
                        <a:gd name="connsiteX1" fmla="*/ 51435 w 51434"/>
                        <a:gd name="connsiteY1" fmla="*/ 5429 h 16573"/>
                        <a:gd name="connsiteX2" fmla="*/ 50673 w 51434"/>
                        <a:gd name="connsiteY2" fmla="*/ 0 h 16573"/>
                        <a:gd name="connsiteX3" fmla="*/ 0 w 51434"/>
                        <a:gd name="connsiteY3" fmla="*/ 5144 h 16573"/>
                        <a:gd name="connsiteX4" fmla="*/ 1810 w 51434"/>
                        <a:gd name="connsiteY4" fmla="*/ 16478 h 165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434" h="16573">
                          <a:moveTo>
                            <a:pt x="1715" y="16574"/>
                          </a:moveTo>
                          <a:lnTo>
                            <a:pt x="51435" y="5429"/>
                          </a:lnTo>
                          <a:cubicBezTo>
                            <a:pt x="51054" y="3905"/>
                            <a:pt x="50864" y="2096"/>
                            <a:pt x="50673" y="0"/>
                          </a:cubicBezTo>
                          <a:lnTo>
                            <a:pt x="0" y="5144"/>
                          </a:lnTo>
                          <a:cubicBezTo>
                            <a:pt x="476" y="9430"/>
                            <a:pt x="1048" y="13240"/>
                            <a:pt x="1810" y="16478"/>
                          </a:cubicBez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</p:grpSp>
              <p:sp>
                <p:nvSpPr>
                  <p:cNvPr id="418" name="Forma libre: forma 417">
                    <a:extLst>
                      <a:ext uri="{FF2B5EF4-FFF2-40B4-BE49-F238E27FC236}">
                        <a16:creationId xmlns:a16="http://schemas.microsoft.com/office/drawing/2014/main" id="{6E1AC685-CDEC-4411-AD0C-3E85780069C1}"/>
                      </a:ext>
                    </a:extLst>
                  </p:cNvPr>
                  <p:cNvSpPr/>
                  <p:nvPr/>
                </p:nvSpPr>
                <p:spPr>
                  <a:xfrm>
                    <a:off x="1341372" y="1612499"/>
                    <a:ext cx="151580" cy="151563"/>
                  </a:xfrm>
                  <a:custGeom>
                    <a:avLst/>
                    <a:gdLst>
                      <a:gd name="connsiteX0" fmla="*/ 16754 w 170973"/>
                      <a:gd name="connsiteY0" fmla="*/ 136245 h 170954"/>
                      <a:gd name="connsiteX1" fmla="*/ 136293 w 170973"/>
                      <a:gd name="connsiteY1" fmla="*/ 154248 h 170954"/>
                      <a:gd name="connsiteX2" fmla="*/ 154295 w 170973"/>
                      <a:gd name="connsiteY2" fmla="*/ 34709 h 170954"/>
                      <a:gd name="connsiteX3" fmla="*/ 34661 w 170973"/>
                      <a:gd name="connsiteY3" fmla="*/ 16707 h 170954"/>
                      <a:gd name="connsiteX4" fmla="*/ 16754 w 170973"/>
                      <a:gd name="connsiteY4" fmla="*/ 136245 h 170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0973" h="170954">
                        <a:moveTo>
                          <a:pt x="16754" y="136245"/>
                        </a:moveTo>
                        <a:cubicBezTo>
                          <a:pt x="44757" y="174250"/>
                          <a:pt x="98383" y="182251"/>
                          <a:pt x="136293" y="154248"/>
                        </a:cubicBezTo>
                        <a:cubicBezTo>
                          <a:pt x="174202" y="126244"/>
                          <a:pt x="182298" y="72714"/>
                          <a:pt x="154295" y="34709"/>
                        </a:cubicBezTo>
                        <a:cubicBezTo>
                          <a:pt x="126291" y="-3296"/>
                          <a:pt x="72666" y="-11297"/>
                          <a:pt x="34661" y="16707"/>
                        </a:cubicBezTo>
                        <a:cubicBezTo>
                          <a:pt x="-3249" y="44710"/>
                          <a:pt x="-11345" y="98241"/>
                          <a:pt x="16754" y="136245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19" name="Forma libre: forma 418">
                    <a:extLst>
                      <a:ext uri="{FF2B5EF4-FFF2-40B4-BE49-F238E27FC236}">
                        <a16:creationId xmlns:a16="http://schemas.microsoft.com/office/drawing/2014/main" id="{FF585933-0501-4E81-87CA-5D75A0A9CC25}"/>
                      </a:ext>
                    </a:extLst>
                  </p:cNvPr>
                  <p:cNvSpPr/>
                  <p:nvPr/>
                </p:nvSpPr>
                <p:spPr>
                  <a:xfrm>
                    <a:off x="1362019" y="1633205"/>
                    <a:ext cx="110335" cy="110250"/>
                  </a:xfrm>
                  <a:custGeom>
                    <a:avLst/>
                    <a:gdLst>
                      <a:gd name="connsiteX0" fmla="*/ 12134 w 124451"/>
                      <a:gd name="connsiteY0" fmla="*/ 99077 h 124355"/>
                      <a:gd name="connsiteX1" fmla="*/ 99193 w 124451"/>
                      <a:gd name="connsiteY1" fmla="*/ 112222 h 124355"/>
                      <a:gd name="connsiteX2" fmla="*/ 112242 w 124451"/>
                      <a:gd name="connsiteY2" fmla="*/ 25258 h 124355"/>
                      <a:gd name="connsiteX3" fmla="*/ 25279 w 124451"/>
                      <a:gd name="connsiteY3" fmla="*/ 12209 h 124355"/>
                      <a:gd name="connsiteX4" fmla="*/ 12134 w 124451"/>
                      <a:gd name="connsiteY4" fmla="*/ 99172 h 124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4451" h="124355">
                        <a:moveTo>
                          <a:pt x="12134" y="99077"/>
                        </a:moveTo>
                        <a:cubicBezTo>
                          <a:pt x="32613" y="126700"/>
                          <a:pt x="71475" y="132605"/>
                          <a:pt x="99193" y="112222"/>
                        </a:cubicBezTo>
                        <a:cubicBezTo>
                          <a:pt x="126815" y="91838"/>
                          <a:pt x="132721" y="52881"/>
                          <a:pt x="112242" y="25258"/>
                        </a:cubicBezTo>
                        <a:cubicBezTo>
                          <a:pt x="91859" y="-2364"/>
                          <a:pt x="52901" y="-8270"/>
                          <a:pt x="25279" y="12209"/>
                        </a:cubicBezTo>
                        <a:cubicBezTo>
                          <a:pt x="-2344" y="32593"/>
                          <a:pt x="-8249" y="71550"/>
                          <a:pt x="12134" y="99172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20" name="Forma libre: forma 419">
                    <a:extLst>
                      <a:ext uri="{FF2B5EF4-FFF2-40B4-BE49-F238E27FC236}">
                        <a16:creationId xmlns:a16="http://schemas.microsoft.com/office/drawing/2014/main" id="{2B14F7AC-2C9D-4939-84E0-0CBC60395955}"/>
                      </a:ext>
                    </a:extLst>
                  </p:cNvPr>
                  <p:cNvSpPr/>
                  <p:nvPr/>
                </p:nvSpPr>
                <p:spPr>
                  <a:xfrm>
                    <a:off x="1378055" y="1649071"/>
                    <a:ext cx="78365" cy="78347"/>
                  </a:xfrm>
                  <a:custGeom>
                    <a:avLst/>
                    <a:gdLst>
                      <a:gd name="connsiteX0" fmla="*/ 8620 w 88391"/>
                      <a:gd name="connsiteY0" fmla="*/ 70417 h 88371"/>
                      <a:gd name="connsiteX1" fmla="*/ 70437 w 88391"/>
                      <a:gd name="connsiteY1" fmla="*/ 79751 h 88371"/>
                      <a:gd name="connsiteX2" fmla="*/ 79772 w 88391"/>
                      <a:gd name="connsiteY2" fmla="*/ 17934 h 88371"/>
                      <a:gd name="connsiteX3" fmla="*/ 17954 w 88391"/>
                      <a:gd name="connsiteY3" fmla="*/ 8695 h 88371"/>
                      <a:gd name="connsiteX4" fmla="*/ 8620 w 88391"/>
                      <a:gd name="connsiteY4" fmla="*/ 70417 h 883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391" h="88371">
                        <a:moveTo>
                          <a:pt x="8620" y="70417"/>
                        </a:moveTo>
                        <a:cubicBezTo>
                          <a:pt x="23098" y="90038"/>
                          <a:pt x="50816" y="94229"/>
                          <a:pt x="70437" y="79751"/>
                        </a:cubicBezTo>
                        <a:cubicBezTo>
                          <a:pt x="90059" y="65273"/>
                          <a:pt x="94250" y="37556"/>
                          <a:pt x="79772" y="17934"/>
                        </a:cubicBezTo>
                        <a:cubicBezTo>
                          <a:pt x="65294" y="-1687"/>
                          <a:pt x="37576" y="-5878"/>
                          <a:pt x="17954" y="8695"/>
                        </a:cubicBezTo>
                        <a:cubicBezTo>
                          <a:pt x="-1667" y="23173"/>
                          <a:pt x="-5858" y="50891"/>
                          <a:pt x="8620" y="70417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21" name="Forma libre: forma 420">
                    <a:extLst>
                      <a:ext uri="{FF2B5EF4-FFF2-40B4-BE49-F238E27FC236}">
                        <a16:creationId xmlns:a16="http://schemas.microsoft.com/office/drawing/2014/main" id="{4647409A-A29B-4E54-BEF3-DE551B5AB521}"/>
                      </a:ext>
                    </a:extLst>
                  </p:cNvPr>
                  <p:cNvSpPr/>
                  <p:nvPr/>
                </p:nvSpPr>
                <p:spPr>
                  <a:xfrm>
                    <a:off x="790183" y="2023700"/>
                    <a:ext cx="142038" cy="155296"/>
                  </a:xfrm>
                  <a:custGeom>
                    <a:avLst/>
                    <a:gdLst>
                      <a:gd name="connsiteX0" fmla="*/ 101632 w 160210"/>
                      <a:gd name="connsiteY0" fmla="*/ 175165 h 175164"/>
                      <a:gd name="connsiteX1" fmla="*/ 160210 w 160210"/>
                      <a:gd name="connsiteY1" fmla="*/ 112871 h 175164"/>
                      <a:gd name="connsiteX2" fmla="*/ 76867 w 160210"/>
                      <a:gd name="connsiteY2" fmla="*/ 0 h 175164"/>
                      <a:gd name="connsiteX3" fmla="*/ 0 w 160210"/>
                      <a:gd name="connsiteY3" fmla="*/ 37624 h 175164"/>
                      <a:gd name="connsiteX4" fmla="*/ 101632 w 160210"/>
                      <a:gd name="connsiteY4" fmla="*/ 175165 h 1751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0210" h="175164">
                        <a:moveTo>
                          <a:pt x="101632" y="175165"/>
                        </a:moveTo>
                        <a:lnTo>
                          <a:pt x="160210" y="112871"/>
                        </a:lnTo>
                        <a:lnTo>
                          <a:pt x="76867" y="0"/>
                        </a:lnTo>
                        <a:lnTo>
                          <a:pt x="0" y="37624"/>
                        </a:lnTo>
                        <a:lnTo>
                          <a:pt x="101632" y="175165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22" name="Forma libre: forma 421">
                    <a:extLst>
                      <a:ext uri="{FF2B5EF4-FFF2-40B4-BE49-F238E27FC236}">
                        <a16:creationId xmlns:a16="http://schemas.microsoft.com/office/drawing/2014/main" id="{718ED897-C106-4640-A3ED-42647C3F75A0}"/>
                      </a:ext>
                    </a:extLst>
                  </p:cNvPr>
                  <p:cNvSpPr/>
                  <p:nvPr/>
                </p:nvSpPr>
                <p:spPr>
                  <a:xfrm>
                    <a:off x="791196" y="2023699"/>
                    <a:ext cx="101420" cy="90189"/>
                  </a:xfrm>
                  <a:custGeom>
                    <a:avLst/>
                    <a:gdLst>
                      <a:gd name="connsiteX0" fmla="*/ 114395 w 114395"/>
                      <a:gd name="connsiteY0" fmla="*/ 52388 h 101727"/>
                      <a:gd name="connsiteX1" fmla="*/ 47625 w 114395"/>
                      <a:gd name="connsiteY1" fmla="*/ 101727 h 101727"/>
                      <a:gd name="connsiteX2" fmla="*/ 0 w 114395"/>
                      <a:gd name="connsiteY2" fmla="*/ 37148 h 101727"/>
                      <a:gd name="connsiteX3" fmla="*/ 75724 w 114395"/>
                      <a:gd name="connsiteY3" fmla="*/ 0 h 101727"/>
                      <a:gd name="connsiteX4" fmla="*/ 114395 w 114395"/>
                      <a:gd name="connsiteY4" fmla="*/ 52388 h 1017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395" h="101727">
                        <a:moveTo>
                          <a:pt x="114395" y="52388"/>
                        </a:moveTo>
                        <a:lnTo>
                          <a:pt x="47625" y="101727"/>
                        </a:lnTo>
                        <a:lnTo>
                          <a:pt x="0" y="37148"/>
                        </a:lnTo>
                        <a:lnTo>
                          <a:pt x="75724" y="0"/>
                        </a:lnTo>
                        <a:lnTo>
                          <a:pt x="114395" y="52388"/>
                        </a:lnTo>
                        <a:close/>
                      </a:path>
                    </a:pathLst>
                  </a:custGeom>
                  <a:solidFill>
                    <a:srgbClr val="0B2584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23" name="Forma libre: forma 422">
                    <a:extLst>
                      <a:ext uri="{FF2B5EF4-FFF2-40B4-BE49-F238E27FC236}">
                        <a16:creationId xmlns:a16="http://schemas.microsoft.com/office/drawing/2014/main" id="{4C5756D6-6722-41DB-9ACB-27DF57666609}"/>
                      </a:ext>
                    </a:extLst>
                  </p:cNvPr>
                  <p:cNvSpPr/>
                  <p:nvPr/>
                </p:nvSpPr>
                <p:spPr>
                  <a:xfrm>
                    <a:off x="578219" y="2079515"/>
                    <a:ext cx="216941" cy="165852"/>
                  </a:xfrm>
                  <a:custGeom>
                    <a:avLst/>
                    <a:gdLst>
                      <a:gd name="connsiteX0" fmla="*/ 188119 w 244697"/>
                      <a:gd name="connsiteY0" fmla="*/ 95 h 187070"/>
                      <a:gd name="connsiteX1" fmla="*/ 53245 w 244697"/>
                      <a:gd name="connsiteY1" fmla="*/ 0 h 187070"/>
                      <a:gd name="connsiteX2" fmla="*/ 0 w 244697"/>
                      <a:gd name="connsiteY2" fmla="*/ 151257 h 187070"/>
                      <a:gd name="connsiteX3" fmla="*/ 26480 w 244697"/>
                      <a:gd name="connsiteY3" fmla="*/ 187071 h 187070"/>
                      <a:gd name="connsiteX4" fmla="*/ 64961 w 244697"/>
                      <a:gd name="connsiteY4" fmla="*/ 158686 h 187070"/>
                      <a:gd name="connsiteX5" fmla="*/ 41339 w 244697"/>
                      <a:gd name="connsiteY5" fmla="*/ 127730 h 187070"/>
                      <a:gd name="connsiteX6" fmla="*/ 86773 w 244697"/>
                      <a:gd name="connsiteY6" fmla="*/ 56102 h 187070"/>
                      <a:gd name="connsiteX7" fmla="*/ 244697 w 244697"/>
                      <a:gd name="connsiteY7" fmla="*/ 76867 h 187070"/>
                      <a:gd name="connsiteX8" fmla="*/ 188119 w 244697"/>
                      <a:gd name="connsiteY8" fmla="*/ 95 h 1870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44697" h="187070">
                        <a:moveTo>
                          <a:pt x="188119" y="95"/>
                        </a:moveTo>
                        <a:lnTo>
                          <a:pt x="53245" y="0"/>
                        </a:lnTo>
                        <a:lnTo>
                          <a:pt x="0" y="151257"/>
                        </a:lnTo>
                        <a:lnTo>
                          <a:pt x="26480" y="187071"/>
                        </a:lnTo>
                        <a:lnTo>
                          <a:pt x="64961" y="158686"/>
                        </a:lnTo>
                        <a:lnTo>
                          <a:pt x="41339" y="127730"/>
                        </a:lnTo>
                        <a:lnTo>
                          <a:pt x="86773" y="56102"/>
                        </a:lnTo>
                        <a:lnTo>
                          <a:pt x="244697" y="76867"/>
                        </a:lnTo>
                        <a:lnTo>
                          <a:pt x="188119" y="95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24" name="Forma libre: forma 423">
                    <a:extLst>
                      <a:ext uri="{FF2B5EF4-FFF2-40B4-BE49-F238E27FC236}">
                        <a16:creationId xmlns:a16="http://schemas.microsoft.com/office/drawing/2014/main" id="{FD203A2E-AC11-4FB3-8E44-9B1E9077D279}"/>
                      </a:ext>
                    </a:extLst>
                  </p:cNvPr>
                  <p:cNvSpPr/>
                  <p:nvPr/>
                </p:nvSpPr>
                <p:spPr>
                  <a:xfrm>
                    <a:off x="643578" y="2145975"/>
                    <a:ext cx="200644" cy="187977"/>
                  </a:xfrm>
                  <a:custGeom>
                    <a:avLst/>
                    <a:gdLst>
                      <a:gd name="connsiteX0" fmla="*/ 226314 w 226314"/>
                      <a:gd name="connsiteY0" fmla="*/ 76771 h 212026"/>
                      <a:gd name="connsiteX1" fmla="*/ 186690 w 226314"/>
                      <a:gd name="connsiteY1" fmla="*/ 205645 h 212026"/>
                      <a:gd name="connsiteX2" fmla="*/ 26480 w 226314"/>
                      <a:gd name="connsiteY2" fmla="*/ 212026 h 212026"/>
                      <a:gd name="connsiteX3" fmla="*/ 0 w 226314"/>
                      <a:gd name="connsiteY3" fmla="*/ 176213 h 212026"/>
                      <a:gd name="connsiteX4" fmla="*/ 38481 w 226314"/>
                      <a:gd name="connsiteY4" fmla="*/ 147733 h 212026"/>
                      <a:gd name="connsiteX5" fmla="*/ 61151 w 226314"/>
                      <a:gd name="connsiteY5" fmla="*/ 179451 h 212026"/>
                      <a:gd name="connsiteX6" fmla="*/ 142970 w 226314"/>
                      <a:gd name="connsiteY6" fmla="*/ 157163 h 212026"/>
                      <a:gd name="connsiteX7" fmla="*/ 169640 w 226314"/>
                      <a:gd name="connsiteY7" fmla="*/ 0 h 212026"/>
                      <a:gd name="connsiteX8" fmla="*/ 226314 w 226314"/>
                      <a:gd name="connsiteY8" fmla="*/ 76771 h 2120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26314" h="212026">
                        <a:moveTo>
                          <a:pt x="226314" y="76771"/>
                        </a:moveTo>
                        <a:lnTo>
                          <a:pt x="186690" y="205645"/>
                        </a:lnTo>
                        <a:lnTo>
                          <a:pt x="26480" y="212026"/>
                        </a:lnTo>
                        <a:lnTo>
                          <a:pt x="0" y="176213"/>
                        </a:lnTo>
                        <a:lnTo>
                          <a:pt x="38481" y="147733"/>
                        </a:lnTo>
                        <a:lnTo>
                          <a:pt x="61151" y="179451"/>
                        </a:lnTo>
                        <a:lnTo>
                          <a:pt x="142970" y="157163"/>
                        </a:lnTo>
                        <a:lnTo>
                          <a:pt x="169640" y="0"/>
                        </a:lnTo>
                        <a:lnTo>
                          <a:pt x="226314" y="76771"/>
                        </a:lnTo>
                        <a:close/>
                      </a:path>
                    </a:pathLst>
                  </a:custGeom>
                  <a:solidFill>
                    <a:srgbClr val="FDB0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25" name="Forma libre: forma 424">
                    <a:extLst>
                      <a:ext uri="{FF2B5EF4-FFF2-40B4-BE49-F238E27FC236}">
                        <a16:creationId xmlns:a16="http://schemas.microsoft.com/office/drawing/2014/main" id="{5A4AA90C-C098-40B6-ACD9-B50EA38B6C02}"/>
                      </a:ext>
                    </a:extLst>
                  </p:cNvPr>
                  <p:cNvSpPr/>
                  <p:nvPr/>
                </p:nvSpPr>
                <p:spPr>
                  <a:xfrm rot="19413598">
                    <a:off x="787822" y="2040820"/>
                    <a:ext cx="74649" cy="169145"/>
                  </a:xfrm>
                  <a:custGeom>
                    <a:avLst/>
                    <a:gdLst>
                      <a:gd name="connsiteX0" fmla="*/ 0 w 84200"/>
                      <a:gd name="connsiteY0" fmla="*/ 0 h 190785"/>
                      <a:gd name="connsiteX1" fmla="*/ 84201 w 84200"/>
                      <a:gd name="connsiteY1" fmla="*/ 0 h 190785"/>
                      <a:gd name="connsiteX2" fmla="*/ 84201 w 84200"/>
                      <a:gd name="connsiteY2" fmla="*/ 190786 h 190785"/>
                      <a:gd name="connsiteX3" fmla="*/ 0 w 84200"/>
                      <a:gd name="connsiteY3" fmla="*/ 190786 h 1907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200" h="190785">
                        <a:moveTo>
                          <a:pt x="0" y="0"/>
                        </a:moveTo>
                        <a:lnTo>
                          <a:pt x="84201" y="0"/>
                        </a:lnTo>
                        <a:lnTo>
                          <a:pt x="84201" y="190786"/>
                        </a:lnTo>
                        <a:lnTo>
                          <a:pt x="0" y="190786"/>
                        </a:ln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26" name="Forma libre: forma 425">
                    <a:extLst>
                      <a:ext uri="{FF2B5EF4-FFF2-40B4-BE49-F238E27FC236}">
                        <a16:creationId xmlns:a16="http://schemas.microsoft.com/office/drawing/2014/main" id="{22C96F49-7C89-48BC-8357-4F7C411C1645}"/>
                      </a:ext>
                    </a:extLst>
                  </p:cNvPr>
                  <p:cNvSpPr/>
                  <p:nvPr/>
                </p:nvSpPr>
                <p:spPr>
                  <a:xfrm rot="19414201">
                    <a:off x="762815" y="2049084"/>
                    <a:ext cx="74649" cy="84783"/>
                  </a:xfrm>
                  <a:custGeom>
                    <a:avLst/>
                    <a:gdLst>
                      <a:gd name="connsiteX0" fmla="*/ 0 w 84200"/>
                      <a:gd name="connsiteY0" fmla="*/ 0 h 95630"/>
                      <a:gd name="connsiteX1" fmla="*/ 84201 w 84200"/>
                      <a:gd name="connsiteY1" fmla="*/ 0 h 95630"/>
                      <a:gd name="connsiteX2" fmla="*/ 84201 w 84200"/>
                      <a:gd name="connsiteY2" fmla="*/ 95631 h 95630"/>
                      <a:gd name="connsiteX3" fmla="*/ 0 w 84200"/>
                      <a:gd name="connsiteY3" fmla="*/ 95631 h 95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200" h="95630">
                        <a:moveTo>
                          <a:pt x="0" y="0"/>
                        </a:moveTo>
                        <a:lnTo>
                          <a:pt x="84201" y="0"/>
                        </a:lnTo>
                        <a:lnTo>
                          <a:pt x="84201" y="95631"/>
                        </a:lnTo>
                        <a:lnTo>
                          <a:pt x="0" y="95631"/>
                        </a:lnTo>
                        <a:close/>
                      </a:path>
                    </a:pathLst>
                  </a:custGeom>
                  <a:solidFill>
                    <a:srgbClr val="6774FF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27" name="Forma libre: forma 426">
                    <a:extLst>
                      <a:ext uri="{FF2B5EF4-FFF2-40B4-BE49-F238E27FC236}">
                        <a16:creationId xmlns:a16="http://schemas.microsoft.com/office/drawing/2014/main" id="{137C3DE5-EE49-4E34-896B-14DAEC2A095B}"/>
                      </a:ext>
                    </a:extLst>
                  </p:cNvPr>
                  <p:cNvSpPr/>
                  <p:nvPr/>
                </p:nvSpPr>
                <p:spPr>
                  <a:xfrm>
                    <a:off x="750406" y="2117540"/>
                    <a:ext cx="72616" cy="72617"/>
                  </a:xfrm>
                  <a:custGeom>
                    <a:avLst/>
                    <a:gdLst>
                      <a:gd name="connsiteX0" fmla="*/ 8065 w 81907"/>
                      <a:gd name="connsiteY0" fmla="*/ 65311 h 81907"/>
                      <a:gd name="connsiteX1" fmla="*/ 65311 w 81907"/>
                      <a:gd name="connsiteY1" fmla="*/ 73883 h 81907"/>
                      <a:gd name="connsiteX2" fmla="*/ 73883 w 81907"/>
                      <a:gd name="connsiteY2" fmla="*/ 16638 h 81907"/>
                      <a:gd name="connsiteX3" fmla="*/ 16638 w 81907"/>
                      <a:gd name="connsiteY3" fmla="*/ 8065 h 81907"/>
                      <a:gd name="connsiteX4" fmla="*/ 8065 w 81907"/>
                      <a:gd name="connsiteY4" fmla="*/ 65311 h 819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1907" h="81907">
                        <a:moveTo>
                          <a:pt x="8065" y="65311"/>
                        </a:moveTo>
                        <a:cubicBezTo>
                          <a:pt x="21496" y="83503"/>
                          <a:pt x="47118" y="87313"/>
                          <a:pt x="65311" y="73883"/>
                        </a:cubicBezTo>
                        <a:cubicBezTo>
                          <a:pt x="83503" y="60453"/>
                          <a:pt x="87313" y="34831"/>
                          <a:pt x="73883" y="16638"/>
                        </a:cubicBezTo>
                        <a:cubicBezTo>
                          <a:pt x="60453" y="-1555"/>
                          <a:pt x="34831" y="-5460"/>
                          <a:pt x="16638" y="8065"/>
                        </a:cubicBezTo>
                        <a:cubicBezTo>
                          <a:pt x="-1555" y="21496"/>
                          <a:pt x="-5460" y="47118"/>
                          <a:pt x="8065" y="65311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28" name="Forma libre: forma 427">
                    <a:extLst>
                      <a:ext uri="{FF2B5EF4-FFF2-40B4-BE49-F238E27FC236}">
                        <a16:creationId xmlns:a16="http://schemas.microsoft.com/office/drawing/2014/main" id="{4A773ED1-BEE8-4434-B0E0-D6D55A5E4E03}"/>
                      </a:ext>
                    </a:extLst>
                  </p:cNvPr>
                  <p:cNvSpPr/>
                  <p:nvPr/>
                </p:nvSpPr>
                <p:spPr>
                  <a:xfrm>
                    <a:off x="760328" y="2127480"/>
                    <a:ext cx="52858" cy="52756"/>
                  </a:xfrm>
                  <a:custGeom>
                    <a:avLst/>
                    <a:gdLst>
                      <a:gd name="connsiteX0" fmla="*/ 5839 w 59621"/>
                      <a:gd name="connsiteY0" fmla="*/ 47422 h 59505"/>
                      <a:gd name="connsiteX1" fmla="*/ 47558 w 59621"/>
                      <a:gd name="connsiteY1" fmla="*/ 53708 h 59505"/>
                      <a:gd name="connsiteX2" fmla="*/ 53749 w 59621"/>
                      <a:gd name="connsiteY2" fmla="*/ 12084 h 59505"/>
                      <a:gd name="connsiteX3" fmla="*/ 12125 w 59621"/>
                      <a:gd name="connsiteY3" fmla="*/ 5798 h 59505"/>
                      <a:gd name="connsiteX4" fmla="*/ 5839 w 59621"/>
                      <a:gd name="connsiteY4" fmla="*/ 47422 h 59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621" h="59505">
                        <a:moveTo>
                          <a:pt x="5839" y="47422"/>
                        </a:moveTo>
                        <a:cubicBezTo>
                          <a:pt x="15649" y="60662"/>
                          <a:pt x="34318" y="63424"/>
                          <a:pt x="47558" y="53708"/>
                        </a:cubicBezTo>
                        <a:cubicBezTo>
                          <a:pt x="60798" y="43993"/>
                          <a:pt x="63560" y="25324"/>
                          <a:pt x="53749" y="12084"/>
                        </a:cubicBezTo>
                        <a:cubicBezTo>
                          <a:pt x="43939" y="-1156"/>
                          <a:pt x="25365" y="-3918"/>
                          <a:pt x="12125" y="5798"/>
                        </a:cubicBezTo>
                        <a:cubicBezTo>
                          <a:pt x="-1115" y="15608"/>
                          <a:pt x="-3972" y="34277"/>
                          <a:pt x="5839" y="47422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29" name="Forma libre: forma 428">
                    <a:extLst>
                      <a:ext uri="{FF2B5EF4-FFF2-40B4-BE49-F238E27FC236}">
                        <a16:creationId xmlns:a16="http://schemas.microsoft.com/office/drawing/2014/main" id="{DC564402-2439-4396-83A5-3C4874F76A20}"/>
                      </a:ext>
                    </a:extLst>
                  </p:cNvPr>
                  <p:cNvSpPr/>
                  <p:nvPr/>
                </p:nvSpPr>
                <p:spPr>
                  <a:xfrm>
                    <a:off x="767914" y="2135009"/>
                    <a:ext cx="37554" cy="37579"/>
                  </a:xfrm>
                  <a:custGeom>
                    <a:avLst/>
                    <a:gdLst>
                      <a:gd name="connsiteX0" fmla="*/ 4178 w 42359"/>
                      <a:gd name="connsiteY0" fmla="*/ 33767 h 42387"/>
                      <a:gd name="connsiteX1" fmla="*/ 33801 w 42359"/>
                      <a:gd name="connsiteY1" fmla="*/ 38243 h 42387"/>
                      <a:gd name="connsiteX2" fmla="*/ 38182 w 42359"/>
                      <a:gd name="connsiteY2" fmla="*/ 8621 h 42387"/>
                      <a:gd name="connsiteX3" fmla="*/ 8559 w 42359"/>
                      <a:gd name="connsiteY3" fmla="*/ 4144 h 42387"/>
                      <a:gd name="connsiteX4" fmla="*/ 4178 w 42359"/>
                      <a:gd name="connsiteY4" fmla="*/ 33767 h 423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359" h="42387">
                        <a:moveTo>
                          <a:pt x="4178" y="33767"/>
                        </a:moveTo>
                        <a:cubicBezTo>
                          <a:pt x="11131" y="43196"/>
                          <a:pt x="24371" y="45197"/>
                          <a:pt x="33801" y="38243"/>
                        </a:cubicBezTo>
                        <a:cubicBezTo>
                          <a:pt x="43230" y="31290"/>
                          <a:pt x="45135" y="18050"/>
                          <a:pt x="38182" y="8621"/>
                        </a:cubicBezTo>
                        <a:cubicBezTo>
                          <a:pt x="31229" y="-809"/>
                          <a:pt x="17989" y="-2809"/>
                          <a:pt x="8559" y="4144"/>
                        </a:cubicBezTo>
                        <a:cubicBezTo>
                          <a:pt x="-870" y="11097"/>
                          <a:pt x="-2775" y="24337"/>
                          <a:pt x="4178" y="33767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  <p:grpSp>
              <p:nvGrpSpPr>
                <p:cNvPr id="395" name="Grupo 394">
                  <a:extLst>
                    <a:ext uri="{FF2B5EF4-FFF2-40B4-BE49-F238E27FC236}">
                      <a16:creationId xmlns:a16="http://schemas.microsoft.com/office/drawing/2014/main" id="{496074D1-4B8B-48DD-9633-1EEDD888E7CC}"/>
                    </a:ext>
                  </a:extLst>
                </p:cNvPr>
                <p:cNvGrpSpPr/>
                <p:nvPr/>
              </p:nvGrpSpPr>
              <p:grpSpPr>
                <a:xfrm>
                  <a:off x="1731251" y="2256349"/>
                  <a:ext cx="484721" cy="1180727"/>
                  <a:chOff x="1731251" y="2256349"/>
                  <a:chExt cx="484721" cy="1180727"/>
                </a:xfrm>
              </p:grpSpPr>
              <p:sp>
                <p:nvSpPr>
                  <p:cNvPr id="396" name="Forma libre: forma 395">
                    <a:extLst>
                      <a:ext uri="{FF2B5EF4-FFF2-40B4-BE49-F238E27FC236}">
                        <a16:creationId xmlns:a16="http://schemas.microsoft.com/office/drawing/2014/main" id="{671EB918-39E7-4E8C-8869-B0C82D9789A3}"/>
                      </a:ext>
                    </a:extLst>
                  </p:cNvPr>
                  <p:cNvSpPr/>
                  <p:nvPr/>
                </p:nvSpPr>
                <p:spPr>
                  <a:xfrm>
                    <a:off x="1731251" y="2654682"/>
                    <a:ext cx="484721" cy="782394"/>
                  </a:xfrm>
                  <a:custGeom>
                    <a:avLst/>
                    <a:gdLst>
                      <a:gd name="connsiteX0" fmla="*/ 286 w 546735"/>
                      <a:gd name="connsiteY0" fmla="*/ 882491 h 882491"/>
                      <a:gd name="connsiteX1" fmla="*/ 0 w 546735"/>
                      <a:gd name="connsiteY1" fmla="*/ 871252 h 882491"/>
                      <a:gd name="connsiteX2" fmla="*/ 0 w 546735"/>
                      <a:gd name="connsiteY2" fmla="*/ 273272 h 882491"/>
                      <a:gd name="connsiteX3" fmla="*/ 273368 w 546735"/>
                      <a:gd name="connsiteY3" fmla="*/ 0 h 882491"/>
                      <a:gd name="connsiteX4" fmla="*/ 546735 w 546735"/>
                      <a:gd name="connsiteY4" fmla="*/ 273272 h 882491"/>
                      <a:gd name="connsiteX5" fmla="*/ 546735 w 546735"/>
                      <a:gd name="connsiteY5" fmla="*/ 871252 h 882491"/>
                      <a:gd name="connsiteX6" fmla="*/ 546449 w 546735"/>
                      <a:gd name="connsiteY6" fmla="*/ 882491 h 882491"/>
                      <a:gd name="connsiteX7" fmla="*/ 381 w 546735"/>
                      <a:gd name="connsiteY7" fmla="*/ 882491 h 8824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46735" h="882491">
                        <a:moveTo>
                          <a:pt x="286" y="882491"/>
                        </a:moveTo>
                        <a:cubicBezTo>
                          <a:pt x="95" y="878777"/>
                          <a:pt x="0" y="874967"/>
                          <a:pt x="0" y="871252"/>
                        </a:cubicBezTo>
                        <a:lnTo>
                          <a:pt x="0" y="273272"/>
                        </a:lnTo>
                        <a:cubicBezTo>
                          <a:pt x="0" y="122301"/>
                          <a:pt x="122396" y="0"/>
                          <a:pt x="273368" y="0"/>
                        </a:cubicBezTo>
                        <a:cubicBezTo>
                          <a:pt x="424339" y="0"/>
                          <a:pt x="546735" y="122396"/>
                          <a:pt x="546735" y="273272"/>
                        </a:cubicBezTo>
                        <a:lnTo>
                          <a:pt x="546735" y="871252"/>
                        </a:lnTo>
                        <a:cubicBezTo>
                          <a:pt x="546735" y="875062"/>
                          <a:pt x="546545" y="878777"/>
                          <a:pt x="546449" y="882491"/>
                        </a:cubicBezTo>
                        <a:lnTo>
                          <a:pt x="381" y="882491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97" name="Forma libre: forma 396">
                    <a:extLst>
                      <a:ext uri="{FF2B5EF4-FFF2-40B4-BE49-F238E27FC236}">
                        <a16:creationId xmlns:a16="http://schemas.microsoft.com/office/drawing/2014/main" id="{F9A8D87B-EDA6-42DD-8F5D-F743EF8F61F6}"/>
                      </a:ext>
                    </a:extLst>
                  </p:cNvPr>
                  <p:cNvSpPr/>
                  <p:nvPr/>
                </p:nvSpPr>
                <p:spPr>
                  <a:xfrm>
                    <a:off x="1798724" y="2256349"/>
                    <a:ext cx="349776" cy="789488"/>
                  </a:xfrm>
                  <a:custGeom>
                    <a:avLst/>
                    <a:gdLst>
                      <a:gd name="connsiteX0" fmla="*/ 0 w 394525"/>
                      <a:gd name="connsiteY0" fmla="*/ 693229 h 890492"/>
                      <a:gd name="connsiteX1" fmla="*/ 197263 w 394525"/>
                      <a:gd name="connsiteY1" fmla="*/ 890492 h 890492"/>
                      <a:gd name="connsiteX2" fmla="*/ 197263 w 394525"/>
                      <a:gd name="connsiteY2" fmla="*/ 890492 h 890492"/>
                      <a:gd name="connsiteX3" fmla="*/ 394525 w 394525"/>
                      <a:gd name="connsiteY3" fmla="*/ 693229 h 890492"/>
                      <a:gd name="connsiteX4" fmla="*/ 394525 w 394525"/>
                      <a:gd name="connsiteY4" fmla="*/ 197263 h 890492"/>
                      <a:gd name="connsiteX5" fmla="*/ 197263 w 394525"/>
                      <a:gd name="connsiteY5" fmla="*/ 0 h 890492"/>
                      <a:gd name="connsiteX6" fmla="*/ 197263 w 394525"/>
                      <a:gd name="connsiteY6" fmla="*/ 0 h 890492"/>
                      <a:gd name="connsiteX7" fmla="*/ 0 w 394525"/>
                      <a:gd name="connsiteY7" fmla="*/ 197263 h 890492"/>
                      <a:gd name="connsiteX8" fmla="*/ 0 w 394525"/>
                      <a:gd name="connsiteY8" fmla="*/ 693229 h 8904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94525" h="890492">
                        <a:moveTo>
                          <a:pt x="0" y="693229"/>
                        </a:moveTo>
                        <a:cubicBezTo>
                          <a:pt x="0" y="802195"/>
                          <a:pt x="88297" y="890492"/>
                          <a:pt x="197263" y="890492"/>
                        </a:cubicBezTo>
                        <a:lnTo>
                          <a:pt x="197263" y="890492"/>
                        </a:lnTo>
                        <a:cubicBezTo>
                          <a:pt x="306229" y="890492"/>
                          <a:pt x="394525" y="802195"/>
                          <a:pt x="394525" y="693229"/>
                        </a:cubicBezTo>
                        <a:lnTo>
                          <a:pt x="394525" y="197263"/>
                        </a:lnTo>
                        <a:cubicBezTo>
                          <a:pt x="394525" y="88297"/>
                          <a:pt x="306229" y="0"/>
                          <a:pt x="197263" y="0"/>
                        </a:cubicBezTo>
                        <a:lnTo>
                          <a:pt x="197263" y="0"/>
                        </a:lnTo>
                        <a:cubicBezTo>
                          <a:pt x="88297" y="0"/>
                          <a:pt x="0" y="88297"/>
                          <a:pt x="0" y="197263"/>
                        </a:cubicBezTo>
                        <a:lnTo>
                          <a:pt x="0" y="693229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98" name="Forma libre: forma 397">
                    <a:extLst>
                      <a:ext uri="{FF2B5EF4-FFF2-40B4-BE49-F238E27FC236}">
                        <a16:creationId xmlns:a16="http://schemas.microsoft.com/office/drawing/2014/main" id="{55F3134A-E843-455C-9DC8-758065658B30}"/>
                      </a:ext>
                    </a:extLst>
                  </p:cNvPr>
                  <p:cNvSpPr/>
                  <p:nvPr/>
                </p:nvSpPr>
                <p:spPr>
                  <a:xfrm>
                    <a:off x="1798808" y="2320529"/>
                    <a:ext cx="342682" cy="725309"/>
                  </a:xfrm>
                  <a:custGeom>
                    <a:avLst/>
                    <a:gdLst>
                      <a:gd name="connsiteX0" fmla="*/ 44482 w 386524"/>
                      <a:gd name="connsiteY0" fmla="*/ 0 h 818102"/>
                      <a:gd name="connsiteX1" fmla="*/ 36576 w 386524"/>
                      <a:gd name="connsiteY1" fmla="*/ 55054 h 818102"/>
                      <a:gd name="connsiteX2" fmla="*/ 36576 w 386524"/>
                      <a:gd name="connsiteY2" fmla="*/ 551021 h 818102"/>
                      <a:gd name="connsiteX3" fmla="*/ 233839 w 386524"/>
                      <a:gd name="connsiteY3" fmla="*/ 748284 h 818102"/>
                      <a:gd name="connsiteX4" fmla="*/ 386525 w 386524"/>
                      <a:gd name="connsiteY4" fmla="*/ 675894 h 818102"/>
                      <a:gd name="connsiteX5" fmla="*/ 197263 w 386524"/>
                      <a:gd name="connsiteY5" fmla="*/ 818102 h 818102"/>
                      <a:gd name="connsiteX6" fmla="*/ 0 w 386524"/>
                      <a:gd name="connsiteY6" fmla="*/ 620839 h 818102"/>
                      <a:gd name="connsiteX7" fmla="*/ 0 w 386524"/>
                      <a:gd name="connsiteY7" fmla="*/ 124873 h 818102"/>
                      <a:gd name="connsiteX8" fmla="*/ 44577 w 386524"/>
                      <a:gd name="connsiteY8" fmla="*/ 95 h 8181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86524" h="818102">
                        <a:moveTo>
                          <a:pt x="44482" y="0"/>
                        </a:moveTo>
                        <a:cubicBezTo>
                          <a:pt x="39433" y="17526"/>
                          <a:pt x="36576" y="35909"/>
                          <a:pt x="36576" y="55054"/>
                        </a:cubicBezTo>
                        <a:lnTo>
                          <a:pt x="36576" y="551021"/>
                        </a:lnTo>
                        <a:cubicBezTo>
                          <a:pt x="36576" y="659987"/>
                          <a:pt x="124873" y="748284"/>
                          <a:pt x="233839" y="748284"/>
                        </a:cubicBezTo>
                        <a:cubicBezTo>
                          <a:pt x="295370" y="748284"/>
                          <a:pt x="350330" y="720090"/>
                          <a:pt x="386525" y="675894"/>
                        </a:cubicBezTo>
                        <a:cubicBezTo>
                          <a:pt x="362712" y="758000"/>
                          <a:pt x="286988" y="818102"/>
                          <a:pt x="197263" y="818102"/>
                        </a:cubicBezTo>
                        <a:cubicBezTo>
                          <a:pt x="88297" y="818102"/>
                          <a:pt x="0" y="729805"/>
                          <a:pt x="0" y="620839"/>
                        </a:cubicBezTo>
                        <a:lnTo>
                          <a:pt x="0" y="124873"/>
                        </a:lnTo>
                        <a:cubicBezTo>
                          <a:pt x="0" y="77533"/>
                          <a:pt x="16764" y="34100"/>
                          <a:pt x="44577" y="95"/>
                        </a:cubicBezTo>
                        <a:close/>
                      </a:path>
                    </a:pathLst>
                  </a:custGeom>
                  <a:solidFill>
                    <a:srgbClr val="0B2584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99" name="Forma libre: forma 398">
                    <a:extLst>
                      <a:ext uri="{FF2B5EF4-FFF2-40B4-BE49-F238E27FC236}">
                        <a16:creationId xmlns:a16="http://schemas.microsoft.com/office/drawing/2014/main" id="{C8601973-DCB1-42BA-97DE-4B8DE9D536EC}"/>
                      </a:ext>
                    </a:extLst>
                  </p:cNvPr>
                  <p:cNvSpPr/>
                  <p:nvPr/>
                </p:nvSpPr>
                <p:spPr>
                  <a:xfrm>
                    <a:off x="1850320" y="2740733"/>
                    <a:ext cx="246582" cy="246582"/>
                  </a:xfrm>
                  <a:custGeom>
                    <a:avLst/>
                    <a:gdLst>
                      <a:gd name="connsiteX0" fmla="*/ 0 w 278129"/>
                      <a:gd name="connsiteY0" fmla="*/ 139065 h 278129"/>
                      <a:gd name="connsiteX1" fmla="*/ 139065 w 278129"/>
                      <a:gd name="connsiteY1" fmla="*/ 278130 h 278129"/>
                      <a:gd name="connsiteX2" fmla="*/ 278130 w 278129"/>
                      <a:gd name="connsiteY2" fmla="*/ 139065 h 278129"/>
                      <a:gd name="connsiteX3" fmla="*/ 139065 w 278129"/>
                      <a:gd name="connsiteY3" fmla="*/ 0 h 278129"/>
                      <a:gd name="connsiteX4" fmla="*/ 0 w 278129"/>
                      <a:gd name="connsiteY4" fmla="*/ 139065 h 2781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129" h="278129">
                        <a:moveTo>
                          <a:pt x="0" y="139065"/>
                        </a:moveTo>
                        <a:cubicBezTo>
                          <a:pt x="0" y="215837"/>
                          <a:pt x="62293" y="278130"/>
                          <a:pt x="139065" y="278130"/>
                        </a:cubicBezTo>
                        <a:cubicBezTo>
                          <a:pt x="215837" y="278130"/>
                          <a:pt x="278130" y="215932"/>
                          <a:pt x="278130" y="139065"/>
                        </a:cubicBezTo>
                        <a:cubicBezTo>
                          <a:pt x="278130" y="62198"/>
                          <a:pt x="215837" y="0"/>
                          <a:pt x="139065" y="0"/>
                        </a:cubicBezTo>
                        <a:cubicBezTo>
                          <a:pt x="62293" y="0"/>
                          <a:pt x="0" y="62198"/>
                          <a:pt x="0" y="139065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00" name="Forma libre: forma 399">
                    <a:extLst>
                      <a:ext uri="{FF2B5EF4-FFF2-40B4-BE49-F238E27FC236}">
                        <a16:creationId xmlns:a16="http://schemas.microsoft.com/office/drawing/2014/main" id="{7C00E0BC-A8B6-41FE-B83F-7FB92C8548A2}"/>
                      </a:ext>
                    </a:extLst>
                  </p:cNvPr>
                  <p:cNvSpPr/>
                  <p:nvPr/>
                </p:nvSpPr>
                <p:spPr>
                  <a:xfrm>
                    <a:off x="1883930" y="2774342"/>
                    <a:ext cx="179364" cy="179363"/>
                  </a:xfrm>
                  <a:custGeom>
                    <a:avLst/>
                    <a:gdLst>
                      <a:gd name="connsiteX0" fmla="*/ 0 w 202311"/>
                      <a:gd name="connsiteY0" fmla="*/ 101155 h 202310"/>
                      <a:gd name="connsiteX1" fmla="*/ 101156 w 202311"/>
                      <a:gd name="connsiteY1" fmla="*/ 202311 h 202310"/>
                      <a:gd name="connsiteX2" fmla="*/ 202311 w 202311"/>
                      <a:gd name="connsiteY2" fmla="*/ 101155 h 202310"/>
                      <a:gd name="connsiteX3" fmla="*/ 101156 w 202311"/>
                      <a:gd name="connsiteY3" fmla="*/ 0 h 202310"/>
                      <a:gd name="connsiteX4" fmla="*/ 0 w 202311"/>
                      <a:gd name="connsiteY4" fmla="*/ 101155 h 2023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2311" h="202310">
                        <a:moveTo>
                          <a:pt x="0" y="101155"/>
                        </a:moveTo>
                        <a:cubicBezTo>
                          <a:pt x="0" y="157067"/>
                          <a:pt x="45339" y="202311"/>
                          <a:pt x="101156" y="202311"/>
                        </a:cubicBezTo>
                        <a:cubicBezTo>
                          <a:pt x="156972" y="202311"/>
                          <a:pt x="202311" y="156972"/>
                          <a:pt x="202311" y="101155"/>
                        </a:cubicBezTo>
                        <a:cubicBezTo>
                          <a:pt x="202311" y="45339"/>
                          <a:pt x="156972" y="0"/>
                          <a:pt x="101156" y="0"/>
                        </a:cubicBezTo>
                        <a:cubicBezTo>
                          <a:pt x="45339" y="0"/>
                          <a:pt x="0" y="45339"/>
                          <a:pt x="0" y="10115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01" name="Forma libre: forma 400">
                    <a:extLst>
                      <a:ext uri="{FF2B5EF4-FFF2-40B4-BE49-F238E27FC236}">
                        <a16:creationId xmlns:a16="http://schemas.microsoft.com/office/drawing/2014/main" id="{59732BF2-0143-4AE3-A324-1886810AF367}"/>
                      </a:ext>
                    </a:extLst>
                  </p:cNvPr>
                  <p:cNvSpPr/>
                  <p:nvPr/>
                </p:nvSpPr>
                <p:spPr>
                  <a:xfrm>
                    <a:off x="1909939" y="2800352"/>
                    <a:ext cx="127429" cy="127345"/>
                  </a:xfrm>
                  <a:custGeom>
                    <a:avLst/>
                    <a:gdLst>
                      <a:gd name="connsiteX0" fmla="*/ 0 w 143732"/>
                      <a:gd name="connsiteY0" fmla="*/ 71819 h 143637"/>
                      <a:gd name="connsiteX1" fmla="*/ 71819 w 143732"/>
                      <a:gd name="connsiteY1" fmla="*/ 143637 h 143637"/>
                      <a:gd name="connsiteX2" fmla="*/ 143732 w 143732"/>
                      <a:gd name="connsiteY2" fmla="*/ 71819 h 143637"/>
                      <a:gd name="connsiteX3" fmla="*/ 71819 w 143732"/>
                      <a:gd name="connsiteY3" fmla="*/ 0 h 143637"/>
                      <a:gd name="connsiteX4" fmla="*/ 0 w 143732"/>
                      <a:gd name="connsiteY4" fmla="*/ 71819 h 1436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732" h="143637">
                        <a:moveTo>
                          <a:pt x="0" y="71819"/>
                        </a:moveTo>
                        <a:cubicBezTo>
                          <a:pt x="0" y="111538"/>
                          <a:pt x="32195" y="143637"/>
                          <a:pt x="71819" y="143637"/>
                        </a:cubicBezTo>
                        <a:cubicBezTo>
                          <a:pt x="111442" y="143637"/>
                          <a:pt x="143732" y="111443"/>
                          <a:pt x="143732" y="71819"/>
                        </a:cubicBezTo>
                        <a:cubicBezTo>
                          <a:pt x="143732" y="32195"/>
                          <a:pt x="111538" y="0"/>
                          <a:pt x="71819" y="0"/>
                        </a:cubicBezTo>
                        <a:cubicBezTo>
                          <a:pt x="32099" y="0"/>
                          <a:pt x="0" y="32195"/>
                          <a:pt x="0" y="71819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02" name="Forma libre: forma 401">
                    <a:extLst>
                      <a:ext uri="{FF2B5EF4-FFF2-40B4-BE49-F238E27FC236}">
                        <a16:creationId xmlns:a16="http://schemas.microsoft.com/office/drawing/2014/main" id="{DAD17272-9484-414F-86B9-40747E9E198A}"/>
                      </a:ext>
                    </a:extLst>
                  </p:cNvPr>
                  <p:cNvSpPr/>
                  <p:nvPr/>
                </p:nvSpPr>
                <p:spPr>
                  <a:xfrm>
                    <a:off x="1731251" y="2865205"/>
                    <a:ext cx="312282" cy="571870"/>
                  </a:xfrm>
                  <a:custGeom>
                    <a:avLst/>
                    <a:gdLst>
                      <a:gd name="connsiteX0" fmla="*/ 352235 w 352234"/>
                      <a:gd name="connsiteY0" fmla="*/ 592074 h 645033"/>
                      <a:gd name="connsiteX1" fmla="*/ 352235 w 352234"/>
                      <a:gd name="connsiteY1" fmla="*/ 645033 h 645033"/>
                      <a:gd name="connsiteX2" fmla="*/ 286 w 352234"/>
                      <a:gd name="connsiteY2" fmla="*/ 645033 h 645033"/>
                      <a:gd name="connsiteX3" fmla="*/ 0 w 352234"/>
                      <a:gd name="connsiteY3" fmla="*/ 633793 h 645033"/>
                      <a:gd name="connsiteX4" fmla="*/ 0 w 352234"/>
                      <a:gd name="connsiteY4" fmla="*/ 35814 h 645033"/>
                      <a:gd name="connsiteX5" fmla="*/ 2667 w 352234"/>
                      <a:gd name="connsiteY5" fmla="*/ 0 h 645033"/>
                      <a:gd name="connsiteX6" fmla="*/ 352235 w 352234"/>
                      <a:gd name="connsiteY6" fmla="*/ 592169 h 645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2234" h="645033">
                        <a:moveTo>
                          <a:pt x="352235" y="592074"/>
                        </a:moveTo>
                        <a:lnTo>
                          <a:pt x="352235" y="645033"/>
                        </a:lnTo>
                        <a:lnTo>
                          <a:pt x="286" y="645033"/>
                        </a:lnTo>
                        <a:cubicBezTo>
                          <a:pt x="95" y="641318"/>
                          <a:pt x="0" y="637508"/>
                          <a:pt x="0" y="633793"/>
                        </a:cubicBezTo>
                        <a:lnTo>
                          <a:pt x="0" y="35814"/>
                        </a:lnTo>
                        <a:cubicBezTo>
                          <a:pt x="0" y="23622"/>
                          <a:pt x="1048" y="11716"/>
                          <a:pt x="2667" y="0"/>
                        </a:cubicBezTo>
                        <a:cubicBezTo>
                          <a:pt x="4572" y="25527"/>
                          <a:pt x="46292" y="543211"/>
                          <a:pt x="352235" y="592169"/>
                        </a:cubicBez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03" name="Forma libre: forma 402">
                    <a:extLst>
                      <a:ext uri="{FF2B5EF4-FFF2-40B4-BE49-F238E27FC236}">
                        <a16:creationId xmlns:a16="http://schemas.microsoft.com/office/drawing/2014/main" id="{07BCAA0C-1396-4C95-B80A-FD85F00E76F3}"/>
                      </a:ext>
                    </a:extLst>
                  </p:cNvPr>
                  <p:cNvSpPr/>
                  <p:nvPr/>
                </p:nvSpPr>
                <p:spPr>
                  <a:xfrm>
                    <a:off x="1904787" y="2390448"/>
                    <a:ext cx="137647" cy="137647"/>
                  </a:xfrm>
                  <a:custGeom>
                    <a:avLst/>
                    <a:gdLst>
                      <a:gd name="connsiteX0" fmla="*/ 0 w 155257"/>
                      <a:gd name="connsiteY0" fmla="*/ 77629 h 155257"/>
                      <a:gd name="connsiteX1" fmla="*/ 77629 w 155257"/>
                      <a:gd name="connsiteY1" fmla="*/ 155258 h 155257"/>
                      <a:gd name="connsiteX2" fmla="*/ 155258 w 155257"/>
                      <a:gd name="connsiteY2" fmla="*/ 77629 h 155257"/>
                      <a:gd name="connsiteX3" fmla="*/ 77629 w 155257"/>
                      <a:gd name="connsiteY3" fmla="*/ 0 h 155257"/>
                      <a:gd name="connsiteX4" fmla="*/ 0 w 155257"/>
                      <a:gd name="connsiteY4" fmla="*/ 77629 h 1552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5257" h="155257">
                        <a:moveTo>
                          <a:pt x="0" y="77629"/>
                        </a:moveTo>
                        <a:cubicBezTo>
                          <a:pt x="0" y="120491"/>
                          <a:pt x="34766" y="155258"/>
                          <a:pt x="77629" y="155258"/>
                        </a:cubicBezTo>
                        <a:cubicBezTo>
                          <a:pt x="120491" y="155258"/>
                          <a:pt x="155258" y="120491"/>
                          <a:pt x="155258" y="77629"/>
                        </a:cubicBezTo>
                        <a:cubicBezTo>
                          <a:pt x="155258" y="34766"/>
                          <a:pt x="120491" y="0"/>
                          <a:pt x="77629" y="0"/>
                        </a:cubicBezTo>
                        <a:cubicBezTo>
                          <a:pt x="34766" y="0"/>
                          <a:pt x="0" y="34766"/>
                          <a:pt x="0" y="77629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04" name="Forma libre: forma 403">
                    <a:extLst>
                      <a:ext uri="{FF2B5EF4-FFF2-40B4-BE49-F238E27FC236}">
                        <a16:creationId xmlns:a16="http://schemas.microsoft.com/office/drawing/2014/main" id="{21FDAB99-7184-43E2-833B-2B747F18219F}"/>
                      </a:ext>
                    </a:extLst>
                  </p:cNvPr>
                  <p:cNvSpPr/>
                  <p:nvPr/>
                </p:nvSpPr>
                <p:spPr>
                  <a:xfrm>
                    <a:off x="1923533" y="2409194"/>
                    <a:ext cx="100153" cy="100153"/>
                  </a:xfrm>
                  <a:custGeom>
                    <a:avLst/>
                    <a:gdLst>
                      <a:gd name="connsiteX0" fmla="*/ 0 w 112966"/>
                      <a:gd name="connsiteY0" fmla="*/ 56483 h 112966"/>
                      <a:gd name="connsiteX1" fmla="*/ 56483 w 112966"/>
                      <a:gd name="connsiteY1" fmla="*/ 112967 h 112966"/>
                      <a:gd name="connsiteX2" fmla="*/ 112967 w 112966"/>
                      <a:gd name="connsiteY2" fmla="*/ 56483 h 112966"/>
                      <a:gd name="connsiteX3" fmla="*/ 56483 w 112966"/>
                      <a:gd name="connsiteY3" fmla="*/ 0 h 112966"/>
                      <a:gd name="connsiteX4" fmla="*/ 0 w 112966"/>
                      <a:gd name="connsiteY4" fmla="*/ 56483 h 112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2966" h="112966">
                        <a:moveTo>
                          <a:pt x="0" y="56483"/>
                        </a:moveTo>
                        <a:cubicBezTo>
                          <a:pt x="0" y="87630"/>
                          <a:pt x="25337" y="112967"/>
                          <a:pt x="56483" y="112967"/>
                        </a:cubicBezTo>
                        <a:cubicBezTo>
                          <a:pt x="87630" y="112967"/>
                          <a:pt x="112967" y="87630"/>
                          <a:pt x="112967" y="56483"/>
                        </a:cubicBezTo>
                        <a:cubicBezTo>
                          <a:pt x="112967" y="25336"/>
                          <a:pt x="87630" y="0"/>
                          <a:pt x="56483" y="0"/>
                        </a:cubicBezTo>
                        <a:cubicBezTo>
                          <a:pt x="25337" y="0"/>
                          <a:pt x="0" y="25336"/>
                          <a:pt x="0" y="5648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05" name="Forma libre: forma 404">
                    <a:extLst>
                      <a:ext uri="{FF2B5EF4-FFF2-40B4-BE49-F238E27FC236}">
                        <a16:creationId xmlns:a16="http://schemas.microsoft.com/office/drawing/2014/main" id="{72EA796C-42BB-4249-A2A0-04DD2BF6F6CA}"/>
                      </a:ext>
                    </a:extLst>
                  </p:cNvPr>
                  <p:cNvSpPr/>
                  <p:nvPr/>
                </p:nvSpPr>
                <p:spPr>
                  <a:xfrm>
                    <a:off x="1938057" y="2423716"/>
                    <a:ext cx="71103" cy="71103"/>
                  </a:xfrm>
                  <a:custGeom>
                    <a:avLst/>
                    <a:gdLst>
                      <a:gd name="connsiteX0" fmla="*/ 0 w 80200"/>
                      <a:gd name="connsiteY0" fmla="*/ 40100 h 80200"/>
                      <a:gd name="connsiteX1" fmla="*/ 40100 w 80200"/>
                      <a:gd name="connsiteY1" fmla="*/ 80200 h 80200"/>
                      <a:gd name="connsiteX2" fmla="*/ 80200 w 80200"/>
                      <a:gd name="connsiteY2" fmla="*/ 40100 h 80200"/>
                      <a:gd name="connsiteX3" fmla="*/ 40100 w 80200"/>
                      <a:gd name="connsiteY3" fmla="*/ 0 h 80200"/>
                      <a:gd name="connsiteX4" fmla="*/ 0 w 80200"/>
                      <a:gd name="connsiteY4" fmla="*/ 40100 h 80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200" h="80200">
                        <a:moveTo>
                          <a:pt x="0" y="40100"/>
                        </a:moveTo>
                        <a:cubicBezTo>
                          <a:pt x="0" y="62294"/>
                          <a:pt x="18002" y="80200"/>
                          <a:pt x="40100" y="80200"/>
                        </a:cubicBezTo>
                        <a:cubicBezTo>
                          <a:pt x="62198" y="80200"/>
                          <a:pt x="80200" y="62198"/>
                          <a:pt x="80200" y="40100"/>
                        </a:cubicBezTo>
                        <a:cubicBezTo>
                          <a:pt x="80200" y="18002"/>
                          <a:pt x="62198" y="0"/>
                          <a:pt x="40100" y="0"/>
                        </a:cubicBezTo>
                        <a:cubicBezTo>
                          <a:pt x="18002" y="0"/>
                          <a:pt x="0" y="18002"/>
                          <a:pt x="0" y="40100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</p:grpSp>
        </p:grpSp>
      </p:grpSp>
      <p:grpSp>
        <p:nvGrpSpPr>
          <p:cNvPr id="436" name="Gráfico 78">
            <a:extLst>
              <a:ext uri="{FF2B5EF4-FFF2-40B4-BE49-F238E27FC236}">
                <a16:creationId xmlns:a16="http://schemas.microsoft.com/office/drawing/2014/main" id="{0451FA90-3F22-4A25-9F03-FDC62A2649D9}"/>
              </a:ext>
            </a:extLst>
          </p:cNvPr>
          <p:cNvGrpSpPr/>
          <p:nvPr/>
        </p:nvGrpSpPr>
        <p:grpSpPr>
          <a:xfrm>
            <a:off x="-1959745" y="2205226"/>
            <a:ext cx="1632289" cy="1796351"/>
            <a:chOff x="5176837" y="2414574"/>
            <a:chExt cx="1841118" cy="2026170"/>
          </a:xfrm>
        </p:grpSpPr>
        <p:sp>
          <p:nvSpPr>
            <p:cNvPr id="437" name="Forma libre: forma 436">
              <a:extLst>
                <a:ext uri="{FF2B5EF4-FFF2-40B4-BE49-F238E27FC236}">
                  <a16:creationId xmlns:a16="http://schemas.microsoft.com/office/drawing/2014/main" id="{82F433B7-F4BA-4708-B2BF-532587D7ED68}"/>
                </a:ext>
              </a:extLst>
            </p:cNvPr>
            <p:cNvSpPr/>
            <p:nvPr/>
          </p:nvSpPr>
          <p:spPr>
            <a:xfrm>
              <a:off x="5607938" y="3429571"/>
              <a:ext cx="14287" cy="150780"/>
            </a:xfrm>
            <a:custGeom>
              <a:avLst/>
              <a:gdLst>
                <a:gd name="connsiteX0" fmla="*/ 0 w 14287"/>
                <a:gd name="connsiteY0" fmla="*/ 0 h 150780"/>
                <a:gd name="connsiteX1" fmla="*/ 14287 w 14287"/>
                <a:gd name="connsiteY1" fmla="*/ 0 h 150780"/>
                <a:gd name="connsiteX2" fmla="*/ 14287 w 14287"/>
                <a:gd name="connsiteY2" fmla="*/ 150781 h 150780"/>
                <a:gd name="connsiteX3" fmla="*/ 0 w 14287"/>
                <a:gd name="connsiteY3" fmla="*/ 150781 h 150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" h="150780">
                  <a:moveTo>
                    <a:pt x="0" y="0"/>
                  </a:moveTo>
                  <a:lnTo>
                    <a:pt x="14287" y="0"/>
                  </a:lnTo>
                  <a:lnTo>
                    <a:pt x="14287" y="150781"/>
                  </a:lnTo>
                  <a:lnTo>
                    <a:pt x="0" y="150781"/>
                  </a:lnTo>
                  <a:close/>
                </a:path>
              </a:pathLst>
            </a:custGeom>
            <a:solidFill>
              <a:srgbClr val="A7AE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8" name="Forma libre: forma 437">
              <a:extLst>
                <a:ext uri="{FF2B5EF4-FFF2-40B4-BE49-F238E27FC236}">
                  <a16:creationId xmlns:a16="http://schemas.microsoft.com/office/drawing/2014/main" id="{BC198888-DB66-4268-A26B-3CD3F3BE4CA1}"/>
                </a:ext>
              </a:extLst>
            </p:cNvPr>
            <p:cNvSpPr/>
            <p:nvPr/>
          </p:nvSpPr>
          <p:spPr>
            <a:xfrm>
              <a:off x="5596508" y="3433095"/>
              <a:ext cx="42862" cy="137445"/>
            </a:xfrm>
            <a:custGeom>
              <a:avLst/>
              <a:gdLst>
                <a:gd name="connsiteX0" fmla="*/ 34576 w 42862"/>
                <a:gd name="connsiteY0" fmla="*/ 137160 h 137445"/>
                <a:gd name="connsiteX1" fmla="*/ 34290 w 42862"/>
                <a:gd name="connsiteY1" fmla="*/ 136208 h 137445"/>
                <a:gd name="connsiteX2" fmla="*/ 42863 w 42862"/>
                <a:gd name="connsiteY2" fmla="*/ 136208 h 137445"/>
                <a:gd name="connsiteX3" fmla="*/ 22384 w 42862"/>
                <a:gd name="connsiteY3" fmla="*/ 124492 h 137445"/>
                <a:gd name="connsiteX4" fmla="*/ 10001 w 42862"/>
                <a:gd name="connsiteY4" fmla="*/ 121158 h 137445"/>
                <a:gd name="connsiteX5" fmla="*/ 22384 w 42862"/>
                <a:gd name="connsiteY5" fmla="*/ 117824 h 137445"/>
                <a:gd name="connsiteX6" fmla="*/ 42863 w 42862"/>
                <a:gd name="connsiteY6" fmla="*/ 106108 h 137445"/>
                <a:gd name="connsiteX7" fmla="*/ 22384 w 42862"/>
                <a:gd name="connsiteY7" fmla="*/ 94393 h 137445"/>
                <a:gd name="connsiteX8" fmla="*/ 10001 w 42862"/>
                <a:gd name="connsiteY8" fmla="*/ 91059 h 137445"/>
                <a:gd name="connsiteX9" fmla="*/ 22384 w 42862"/>
                <a:gd name="connsiteY9" fmla="*/ 87725 h 137445"/>
                <a:gd name="connsiteX10" fmla="*/ 42863 w 42862"/>
                <a:gd name="connsiteY10" fmla="*/ 76010 h 137445"/>
                <a:gd name="connsiteX11" fmla="*/ 22384 w 42862"/>
                <a:gd name="connsiteY11" fmla="*/ 64294 h 137445"/>
                <a:gd name="connsiteX12" fmla="*/ 10001 w 42862"/>
                <a:gd name="connsiteY12" fmla="*/ 60960 h 137445"/>
                <a:gd name="connsiteX13" fmla="*/ 22384 w 42862"/>
                <a:gd name="connsiteY13" fmla="*/ 57626 h 137445"/>
                <a:gd name="connsiteX14" fmla="*/ 42863 w 42862"/>
                <a:gd name="connsiteY14" fmla="*/ 45910 h 137445"/>
                <a:gd name="connsiteX15" fmla="*/ 22384 w 42862"/>
                <a:gd name="connsiteY15" fmla="*/ 34290 h 137445"/>
                <a:gd name="connsiteX16" fmla="*/ 10001 w 42862"/>
                <a:gd name="connsiteY16" fmla="*/ 30956 h 137445"/>
                <a:gd name="connsiteX17" fmla="*/ 22384 w 42862"/>
                <a:gd name="connsiteY17" fmla="*/ 27623 h 137445"/>
                <a:gd name="connsiteX18" fmla="*/ 42863 w 42862"/>
                <a:gd name="connsiteY18" fmla="*/ 15907 h 137445"/>
                <a:gd name="connsiteX19" fmla="*/ 22384 w 42862"/>
                <a:gd name="connsiteY19" fmla="*/ 4286 h 137445"/>
                <a:gd name="connsiteX20" fmla="*/ 8287 w 42862"/>
                <a:gd name="connsiteY20" fmla="*/ 0 h 137445"/>
                <a:gd name="connsiteX21" fmla="*/ 8572 w 42862"/>
                <a:gd name="connsiteY21" fmla="*/ 1048 h 137445"/>
                <a:gd name="connsiteX22" fmla="*/ 0 w 42862"/>
                <a:gd name="connsiteY22" fmla="*/ 1048 h 137445"/>
                <a:gd name="connsiteX23" fmla="*/ 20479 w 42862"/>
                <a:gd name="connsiteY23" fmla="*/ 12668 h 137445"/>
                <a:gd name="connsiteX24" fmla="*/ 32861 w 42862"/>
                <a:gd name="connsiteY24" fmla="*/ 16002 h 137445"/>
                <a:gd name="connsiteX25" fmla="*/ 20479 w 42862"/>
                <a:gd name="connsiteY25" fmla="*/ 19336 h 137445"/>
                <a:gd name="connsiteX26" fmla="*/ 0 w 42862"/>
                <a:gd name="connsiteY26" fmla="*/ 31052 h 137445"/>
                <a:gd name="connsiteX27" fmla="*/ 20479 w 42862"/>
                <a:gd name="connsiteY27" fmla="*/ 42767 h 137445"/>
                <a:gd name="connsiteX28" fmla="*/ 32861 w 42862"/>
                <a:gd name="connsiteY28" fmla="*/ 46101 h 137445"/>
                <a:gd name="connsiteX29" fmla="*/ 20479 w 42862"/>
                <a:gd name="connsiteY29" fmla="*/ 49435 h 137445"/>
                <a:gd name="connsiteX30" fmla="*/ 0 w 42862"/>
                <a:gd name="connsiteY30" fmla="*/ 61150 h 137445"/>
                <a:gd name="connsiteX31" fmla="*/ 20479 w 42862"/>
                <a:gd name="connsiteY31" fmla="*/ 72866 h 137445"/>
                <a:gd name="connsiteX32" fmla="*/ 32861 w 42862"/>
                <a:gd name="connsiteY32" fmla="*/ 76200 h 137445"/>
                <a:gd name="connsiteX33" fmla="*/ 20479 w 42862"/>
                <a:gd name="connsiteY33" fmla="*/ 79534 h 137445"/>
                <a:gd name="connsiteX34" fmla="*/ 0 w 42862"/>
                <a:gd name="connsiteY34" fmla="*/ 91250 h 137445"/>
                <a:gd name="connsiteX35" fmla="*/ 20479 w 42862"/>
                <a:gd name="connsiteY35" fmla="*/ 102965 h 137445"/>
                <a:gd name="connsiteX36" fmla="*/ 32861 w 42862"/>
                <a:gd name="connsiteY36" fmla="*/ 106299 h 137445"/>
                <a:gd name="connsiteX37" fmla="*/ 20479 w 42862"/>
                <a:gd name="connsiteY37" fmla="*/ 109633 h 137445"/>
                <a:gd name="connsiteX38" fmla="*/ 0 w 42862"/>
                <a:gd name="connsiteY38" fmla="*/ 121348 h 137445"/>
                <a:gd name="connsiteX39" fmla="*/ 20479 w 42862"/>
                <a:gd name="connsiteY39" fmla="*/ 133064 h 137445"/>
                <a:gd name="connsiteX40" fmla="*/ 34576 w 42862"/>
                <a:gd name="connsiteY40" fmla="*/ 137446 h 13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2862" h="137445">
                  <a:moveTo>
                    <a:pt x="34576" y="137160"/>
                  </a:moveTo>
                  <a:cubicBezTo>
                    <a:pt x="34576" y="137160"/>
                    <a:pt x="34290" y="136684"/>
                    <a:pt x="34290" y="136208"/>
                  </a:cubicBezTo>
                  <a:lnTo>
                    <a:pt x="42863" y="136208"/>
                  </a:lnTo>
                  <a:cubicBezTo>
                    <a:pt x="42863" y="128969"/>
                    <a:pt x="33338" y="126873"/>
                    <a:pt x="22384" y="124492"/>
                  </a:cubicBezTo>
                  <a:cubicBezTo>
                    <a:pt x="18669" y="123635"/>
                    <a:pt x="12859" y="122396"/>
                    <a:pt x="10001" y="121158"/>
                  </a:cubicBezTo>
                  <a:cubicBezTo>
                    <a:pt x="12954" y="119920"/>
                    <a:pt x="18669" y="118586"/>
                    <a:pt x="22384" y="117824"/>
                  </a:cubicBezTo>
                  <a:cubicBezTo>
                    <a:pt x="33338" y="115443"/>
                    <a:pt x="42863" y="113348"/>
                    <a:pt x="42863" y="106108"/>
                  </a:cubicBezTo>
                  <a:cubicBezTo>
                    <a:pt x="42863" y="98869"/>
                    <a:pt x="33338" y="96869"/>
                    <a:pt x="22384" y="94393"/>
                  </a:cubicBezTo>
                  <a:cubicBezTo>
                    <a:pt x="18669" y="93536"/>
                    <a:pt x="12954" y="92297"/>
                    <a:pt x="10001" y="91059"/>
                  </a:cubicBezTo>
                  <a:cubicBezTo>
                    <a:pt x="12954" y="89821"/>
                    <a:pt x="18669" y="88583"/>
                    <a:pt x="22384" y="87725"/>
                  </a:cubicBezTo>
                  <a:cubicBezTo>
                    <a:pt x="33338" y="85344"/>
                    <a:pt x="42863" y="83248"/>
                    <a:pt x="42863" y="76010"/>
                  </a:cubicBezTo>
                  <a:cubicBezTo>
                    <a:pt x="42863" y="68771"/>
                    <a:pt x="33338" y="66675"/>
                    <a:pt x="22384" y="64294"/>
                  </a:cubicBezTo>
                  <a:cubicBezTo>
                    <a:pt x="18669" y="63436"/>
                    <a:pt x="12954" y="62198"/>
                    <a:pt x="10001" y="60960"/>
                  </a:cubicBezTo>
                  <a:cubicBezTo>
                    <a:pt x="12954" y="59722"/>
                    <a:pt x="18669" y="58483"/>
                    <a:pt x="22384" y="57626"/>
                  </a:cubicBezTo>
                  <a:cubicBezTo>
                    <a:pt x="33338" y="55245"/>
                    <a:pt x="42863" y="53150"/>
                    <a:pt x="42863" y="45910"/>
                  </a:cubicBezTo>
                  <a:cubicBezTo>
                    <a:pt x="42863" y="38671"/>
                    <a:pt x="33338" y="36671"/>
                    <a:pt x="22384" y="34290"/>
                  </a:cubicBezTo>
                  <a:cubicBezTo>
                    <a:pt x="18669" y="33528"/>
                    <a:pt x="12954" y="32194"/>
                    <a:pt x="10001" y="30956"/>
                  </a:cubicBezTo>
                  <a:cubicBezTo>
                    <a:pt x="12954" y="29718"/>
                    <a:pt x="18669" y="28480"/>
                    <a:pt x="22384" y="27623"/>
                  </a:cubicBezTo>
                  <a:cubicBezTo>
                    <a:pt x="33338" y="25241"/>
                    <a:pt x="42863" y="23146"/>
                    <a:pt x="42863" y="15907"/>
                  </a:cubicBezTo>
                  <a:cubicBezTo>
                    <a:pt x="42863" y="8668"/>
                    <a:pt x="33338" y="6667"/>
                    <a:pt x="22384" y="4286"/>
                  </a:cubicBezTo>
                  <a:cubicBezTo>
                    <a:pt x="17621" y="3238"/>
                    <a:pt x="9716" y="1524"/>
                    <a:pt x="8287" y="0"/>
                  </a:cubicBezTo>
                  <a:cubicBezTo>
                    <a:pt x="8287" y="95"/>
                    <a:pt x="8572" y="476"/>
                    <a:pt x="8572" y="1048"/>
                  </a:cubicBezTo>
                  <a:lnTo>
                    <a:pt x="0" y="1048"/>
                  </a:lnTo>
                  <a:cubicBezTo>
                    <a:pt x="0" y="8192"/>
                    <a:pt x="9525" y="10287"/>
                    <a:pt x="20479" y="12668"/>
                  </a:cubicBezTo>
                  <a:cubicBezTo>
                    <a:pt x="24193" y="13525"/>
                    <a:pt x="29908" y="14764"/>
                    <a:pt x="32861" y="16002"/>
                  </a:cubicBezTo>
                  <a:cubicBezTo>
                    <a:pt x="29908" y="17240"/>
                    <a:pt x="24193" y="18479"/>
                    <a:pt x="20479" y="19336"/>
                  </a:cubicBezTo>
                  <a:cubicBezTo>
                    <a:pt x="9525" y="21717"/>
                    <a:pt x="0" y="23813"/>
                    <a:pt x="0" y="31052"/>
                  </a:cubicBezTo>
                  <a:cubicBezTo>
                    <a:pt x="0" y="38290"/>
                    <a:pt x="9525" y="40291"/>
                    <a:pt x="20479" y="42767"/>
                  </a:cubicBezTo>
                  <a:cubicBezTo>
                    <a:pt x="24193" y="43625"/>
                    <a:pt x="29908" y="44863"/>
                    <a:pt x="32861" y="46101"/>
                  </a:cubicBezTo>
                  <a:cubicBezTo>
                    <a:pt x="29908" y="47339"/>
                    <a:pt x="24193" y="48577"/>
                    <a:pt x="20479" y="49435"/>
                  </a:cubicBezTo>
                  <a:cubicBezTo>
                    <a:pt x="9525" y="51816"/>
                    <a:pt x="0" y="53911"/>
                    <a:pt x="0" y="61150"/>
                  </a:cubicBezTo>
                  <a:cubicBezTo>
                    <a:pt x="0" y="68390"/>
                    <a:pt x="9525" y="70390"/>
                    <a:pt x="20479" y="72866"/>
                  </a:cubicBezTo>
                  <a:cubicBezTo>
                    <a:pt x="24193" y="73723"/>
                    <a:pt x="29908" y="74962"/>
                    <a:pt x="32861" y="76200"/>
                  </a:cubicBezTo>
                  <a:cubicBezTo>
                    <a:pt x="29908" y="77438"/>
                    <a:pt x="24193" y="78677"/>
                    <a:pt x="20479" y="79534"/>
                  </a:cubicBezTo>
                  <a:cubicBezTo>
                    <a:pt x="9525" y="81915"/>
                    <a:pt x="0" y="84011"/>
                    <a:pt x="0" y="91250"/>
                  </a:cubicBezTo>
                  <a:cubicBezTo>
                    <a:pt x="0" y="98488"/>
                    <a:pt x="9525" y="100489"/>
                    <a:pt x="20479" y="102965"/>
                  </a:cubicBezTo>
                  <a:cubicBezTo>
                    <a:pt x="24193" y="103823"/>
                    <a:pt x="29908" y="105061"/>
                    <a:pt x="32861" y="106299"/>
                  </a:cubicBezTo>
                  <a:cubicBezTo>
                    <a:pt x="29908" y="107537"/>
                    <a:pt x="24193" y="108775"/>
                    <a:pt x="20479" y="109633"/>
                  </a:cubicBezTo>
                  <a:cubicBezTo>
                    <a:pt x="9525" y="112014"/>
                    <a:pt x="0" y="114110"/>
                    <a:pt x="0" y="121348"/>
                  </a:cubicBezTo>
                  <a:cubicBezTo>
                    <a:pt x="0" y="128588"/>
                    <a:pt x="9525" y="130588"/>
                    <a:pt x="20479" y="133064"/>
                  </a:cubicBezTo>
                  <a:cubicBezTo>
                    <a:pt x="25241" y="134112"/>
                    <a:pt x="33147" y="135827"/>
                    <a:pt x="34576" y="137446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9" name="Forma libre: forma 438">
              <a:extLst>
                <a:ext uri="{FF2B5EF4-FFF2-40B4-BE49-F238E27FC236}">
                  <a16:creationId xmlns:a16="http://schemas.microsoft.com/office/drawing/2014/main" id="{908FC911-628C-40FB-A026-07C1D479E0D0}"/>
                </a:ext>
              </a:extLst>
            </p:cNvPr>
            <p:cNvSpPr/>
            <p:nvPr/>
          </p:nvSpPr>
          <p:spPr>
            <a:xfrm>
              <a:off x="5449633" y="3429571"/>
              <a:ext cx="14287" cy="150780"/>
            </a:xfrm>
            <a:custGeom>
              <a:avLst/>
              <a:gdLst>
                <a:gd name="connsiteX0" fmla="*/ 0 w 14287"/>
                <a:gd name="connsiteY0" fmla="*/ 0 h 150780"/>
                <a:gd name="connsiteX1" fmla="*/ 14287 w 14287"/>
                <a:gd name="connsiteY1" fmla="*/ 0 h 150780"/>
                <a:gd name="connsiteX2" fmla="*/ 14287 w 14287"/>
                <a:gd name="connsiteY2" fmla="*/ 150781 h 150780"/>
                <a:gd name="connsiteX3" fmla="*/ 0 w 14287"/>
                <a:gd name="connsiteY3" fmla="*/ 150781 h 150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" h="150780">
                  <a:moveTo>
                    <a:pt x="0" y="0"/>
                  </a:moveTo>
                  <a:lnTo>
                    <a:pt x="14287" y="0"/>
                  </a:lnTo>
                  <a:lnTo>
                    <a:pt x="14287" y="150781"/>
                  </a:lnTo>
                  <a:lnTo>
                    <a:pt x="0" y="150781"/>
                  </a:lnTo>
                  <a:close/>
                </a:path>
              </a:pathLst>
            </a:custGeom>
            <a:solidFill>
              <a:srgbClr val="A7AE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0" name="Forma libre: forma 439">
              <a:extLst>
                <a:ext uri="{FF2B5EF4-FFF2-40B4-BE49-F238E27FC236}">
                  <a16:creationId xmlns:a16="http://schemas.microsoft.com/office/drawing/2014/main" id="{7D678EF8-EC55-4BC1-BBF5-21A45162E333}"/>
                </a:ext>
              </a:extLst>
            </p:cNvPr>
            <p:cNvSpPr/>
            <p:nvPr/>
          </p:nvSpPr>
          <p:spPr>
            <a:xfrm>
              <a:off x="5438203" y="3433095"/>
              <a:ext cx="42862" cy="137445"/>
            </a:xfrm>
            <a:custGeom>
              <a:avLst/>
              <a:gdLst>
                <a:gd name="connsiteX0" fmla="*/ 34576 w 42862"/>
                <a:gd name="connsiteY0" fmla="*/ 137160 h 137445"/>
                <a:gd name="connsiteX1" fmla="*/ 34290 w 42862"/>
                <a:gd name="connsiteY1" fmla="*/ 136208 h 137445"/>
                <a:gd name="connsiteX2" fmla="*/ 42863 w 42862"/>
                <a:gd name="connsiteY2" fmla="*/ 136208 h 137445"/>
                <a:gd name="connsiteX3" fmla="*/ 22384 w 42862"/>
                <a:gd name="connsiteY3" fmla="*/ 124492 h 137445"/>
                <a:gd name="connsiteX4" fmla="*/ 10001 w 42862"/>
                <a:gd name="connsiteY4" fmla="*/ 121158 h 137445"/>
                <a:gd name="connsiteX5" fmla="*/ 22384 w 42862"/>
                <a:gd name="connsiteY5" fmla="*/ 117824 h 137445"/>
                <a:gd name="connsiteX6" fmla="*/ 42863 w 42862"/>
                <a:gd name="connsiteY6" fmla="*/ 106108 h 137445"/>
                <a:gd name="connsiteX7" fmla="*/ 22384 w 42862"/>
                <a:gd name="connsiteY7" fmla="*/ 94393 h 137445"/>
                <a:gd name="connsiteX8" fmla="*/ 10001 w 42862"/>
                <a:gd name="connsiteY8" fmla="*/ 91059 h 137445"/>
                <a:gd name="connsiteX9" fmla="*/ 22384 w 42862"/>
                <a:gd name="connsiteY9" fmla="*/ 87725 h 137445"/>
                <a:gd name="connsiteX10" fmla="*/ 42863 w 42862"/>
                <a:gd name="connsiteY10" fmla="*/ 76010 h 137445"/>
                <a:gd name="connsiteX11" fmla="*/ 22384 w 42862"/>
                <a:gd name="connsiteY11" fmla="*/ 64294 h 137445"/>
                <a:gd name="connsiteX12" fmla="*/ 10001 w 42862"/>
                <a:gd name="connsiteY12" fmla="*/ 60960 h 137445"/>
                <a:gd name="connsiteX13" fmla="*/ 22384 w 42862"/>
                <a:gd name="connsiteY13" fmla="*/ 57626 h 137445"/>
                <a:gd name="connsiteX14" fmla="*/ 42863 w 42862"/>
                <a:gd name="connsiteY14" fmla="*/ 45910 h 137445"/>
                <a:gd name="connsiteX15" fmla="*/ 22384 w 42862"/>
                <a:gd name="connsiteY15" fmla="*/ 34290 h 137445"/>
                <a:gd name="connsiteX16" fmla="*/ 10001 w 42862"/>
                <a:gd name="connsiteY16" fmla="*/ 30956 h 137445"/>
                <a:gd name="connsiteX17" fmla="*/ 22384 w 42862"/>
                <a:gd name="connsiteY17" fmla="*/ 27623 h 137445"/>
                <a:gd name="connsiteX18" fmla="*/ 42863 w 42862"/>
                <a:gd name="connsiteY18" fmla="*/ 15907 h 137445"/>
                <a:gd name="connsiteX19" fmla="*/ 22384 w 42862"/>
                <a:gd name="connsiteY19" fmla="*/ 4286 h 137445"/>
                <a:gd name="connsiteX20" fmla="*/ 8287 w 42862"/>
                <a:gd name="connsiteY20" fmla="*/ 0 h 137445"/>
                <a:gd name="connsiteX21" fmla="*/ 8572 w 42862"/>
                <a:gd name="connsiteY21" fmla="*/ 1048 h 137445"/>
                <a:gd name="connsiteX22" fmla="*/ 0 w 42862"/>
                <a:gd name="connsiteY22" fmla="*/ 1048 h 137445"/>
                <a:gd name="connsiteX23" fmla="*/ 20479 w 42862"/>
                <a:gd name="connsiteY23" fmla="*/ 12668 h 137445"/>
                <a:gd name="connsiteX24" fmla="*/ 32861 w 42862"/>
                <a:gd name="connsiteY24" fmla="*/ 16002 h 137445"/>
                <a:gd name="connsiteX25" fmla="*/ 20479 w 42862"/>
                <a:gd name="connsiteY25" fmla="*/ 19336 h 137445"/>
                <a:gd name="connsiteX26" fmla="*/ 0 w 42862"/>
                <a:gd name="connsiteY26" fmla="*/ 31052 h 137445"/>
                <a:gd name="connsiteX27" fmla="*/ 20479 w 42862"/>
                <a:gd name="connsiteY27" fmla="*/ 42767 h 137445"/>
                <a:gd name="connsiteX28" fmla="*/ 32861 w 42862"/>
                <a:gd name="connsiteY28" fmla="*/ 46101 h 137445"/>
                <a:gd name="connsiteX29" fmla="*/ 20479 w 42862"/>
                <a:gd name="connsiteY29" fmla="*/ 49435 h 137445"/>
                <a:gd name="connsiteX30" fmla="*/ 0 w 42862"/>
                <a:gd name="connsiteY30" fmla="*/ 61150 h 137445"/>
                <a:gd name="connsiteX31" fmla="*/ 20479 w 42862"/>
                <a:gd name="connsiteY31" fmla="*/ 72866 h 137445"/>
                <a:gd name="connsiteX32" fmla="*/ 32861 w 42862"/>
                <a:gd name="connsiteY32" fmla="*/ 76200 h 137445"/>
                <a:gd name="connsiteX33" fmla="*/ 20479 w 42862"/>
                <a:gd name="connsiteY33" fmla="*/ 79534 h 137445"/>
                <a:gd name="connsiteX34" fmla="*/ 0 w 42862"/>
                <a:gd name="connsiteY34" fmla="*/ 91250 h 137445"/>
                <a:gd name="connsiteX35" fmla="*/ 20479 w 42862"/>
                <a:gd name="connsiteY35" fmla="*/ 102965 h 137445"/>
                <a:gd name="connsiteX36" fmla="*/ 32861 w 42862"/>
                <a:gd name="connsiteY36" fmla="*/ 106299 h 137445"/>
                <a:gd name="connsiteX37" fmla="*/ 20479 w 42862"/>
                <a:gd name="connsiteY37" fmla="*/ 109633 h 137445"/>
                <a:gd name="connsiteX38" fmla="*/ 0 w 42862"/>
                <a:gd name="connsiteY38" fmla="*/ 121348 h 137445"/>
                <a:gd name="connsiteX39" fmla="*/ 20479 w 42862"/>
                <a:gd name="connsiteY39" fmla="*/ 133064 h 137445"/>
                <a:gd name="connsiteX40" fmla="*/ 34576 w 42862"/>
                <a:gd name="connsiteY40" fmla="*/ 137446 h 13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2862" h="137445">
                  <a:moveTo>
                    <a:pt x="34576" y="137160"/>
                  </a:moveTo>
                  <a:cubicBezTo>
                    <a:pt x="34576" y="137160"/>
                    <a:pt x="34290" y="136684"/>
                    <a:pt x="34290" y="136208"/>
                  </a:cubicBezTo>
                  <a:lnTo>
                    <a:pt x="42863" y="136208"/>
                  </a:lnTo>
                  <a:cubicBezTo>
                    <a:pt x="42863" y="128969"/>
                    <a:pt x="33338" y="126873"/>
                    <a:pt x="22384" y="124492"/>
                  </a:cubicBezTo>
                  <a:cubicBezTo>
                    <a:pt x="18669" y="123635"/>
                    <a:pt x="12859" y="122396"/>
                    <a:pt x="10001" y="121158"/>
                  </a:cubicBezTo>
                  <a:cubicBezTo>
                    <a:pt x="12954" y="119920"/>
                    <a:pt x="18669" y="118586"/>
                    <a:pt x="22384" y="117824"/>
                  </a:cubicBezTo>
                  <a:cubicBezTo>
                    <a:pt x="33338" y="115443"/>
                    <a:pt x="42863" y="113348"/>
                    <a:pt x="42863" y="106108"/>
                  </a:cubicBezTo>
                  <a:cubicBezTo>
                    <a:pt x="42863" y="98869"/>
                    <a:pt x="33338" y="96869"/>
                    <a:pt x="22384" y="94393"/>
                  </a:cubicBezTo>
                  <a:cubicBezTo>
                    <a:pt x="18669" y="93536"/>
                    <a:pt x="12954" y="92297"/>
                    <a:pt x="10001" y="91059"/>
                  </a:cubicBezTo>
                  <a:cubicBezTo>
                    <a:pt x="12954" y="89821"/>
                    <a:pt x="18669" y="88583"/>
                    <a:pt x="22384" y="87725"/>
                  </a:cubicBezTo>
                  <a:cubicBezTo>
                    <a:pt x="33338" y="85344"/>
                    <a:pt x="42863" y="83248"/>
                    <a:pt x="42863" y="76010"/>
                  </a:cubicBezTo>
                  <a:cubicBezTo>
                    <a:pt x="42863" y="68771"/>
                    <a:pt x="33338" y="66675"/>
                    <a:pt x="22384" y="64294"/>
                  </a:cubicBezTo>
                  <a:cubicBezTo>
                    <a:pt x="18669" y="63436"/>
                    <a:pt x="12954" y="62198"/>
                    <a:pt x="10001" y="60960"/>
                  </a:cubicBezTo>
                  <a:cubicBezTo>
                    <a:pt x="12954" y="59722"/>
                    <a:pt x="18669" y="58483"/>
                    <a:pt x="22384" y="57626"/>
                  </a:cubicBezTo>
                  <a:cubicBezTo>
                    <a:pt x="33338" y="55245"/>
                    <a:pt x="42863" y="53150"/>
                    <a:pt x="42863" y="45910"/>
                  </a:cubicBezTo>
                  <a:cubicBezTo>
                    <a:pt x="42863" y="38671"/>
                    <a:pt x="33338" y="36671"/>
                    <a:pt x="22384" y="34290"/>
                  </a:cubicBezTo>
                  <a:cubicBezTo>
                    <a:pt x="18669" y="33528"/>
                    <a:pt x="12954" y="32194"/>
                    <a:pt x="10001" y="30956"/>
                  </a:cubicBezTo>
                  <a:cubicBezTo>
                    <a:pt x="12954" y="29718"/>
                    <a:pt x="18669" y="28480"/>
                    <a:pt x="22384" y="27623"/>
                  </a:cubicBezTo>
                  <a:cubicBezTo>
                    <a:pt x="33338" y="25241"/>
                    <a:pt x="42863" y="23146"/>
                    <a:pt x="42863" y="15907"/>
                  </a:cubicBezTo>
                  <a:cubicBezTo>
                    <a:pt x="42863" y="8668"/>
                    <a:pt x="33338" y="6667"/>
                    <a:pt x="22384" y="4286"/>
                  </a:cubicBezTo>
                  <a:cubicBezTo>
                    <a:pt x="17621" y="3238"/>
                    <a:pt x="9715" y="1524"/>
                    <a:pt x="8287" y="0"/>
                  </a:cubicBezTo>
                  <a:cubicBezTo>
                    <a:pt x="8287" y="95"/>
                    <a:pt x="8572" y="476"/>
                    <a:pt x="8572" y="1048"/>
                  </a:cubicBezTo>
                  <a:lnTo>
                    <a:pt x="0" y="1048"/>
                  </a:lnTo>
                  <a:cubicBezTo>
                    <a:pt x="0" y="8192"/>
                    <a:pt x="9525" y="10287"/>
                    <a:pt x="20479" y="12668"/>
                  </a:cubicBezTo>
                  <a:cubicBezTo>
                    <a:pt x="24193" y="13525"/>
                    <a:pt x="29908" y="14764"/>
                    <a:pt x="32861" y="16002"/>
                  </a:cubicBezTo>
                  <a:cubicBezTo>
                    <a:pt x="29908" y="17240"/>
                    <a:pt x="24193" y="18479"/>
                    <a:pt x="20479" y="19336"/>
                  </a:cubicBezTo>
                  <a:cubicBezTo>
                    <a:pt x="9525" y="21717"/>
                    <a:pt x="0" y="23813"/>
                    <a:pt x="0" y="31052"/>
                  </a:cubicBezTo>
                  <a:cubicBezTo>
                    <a:pt x="0" y="38290"/>
                    <a:pt x="9525" y="40291"/>
                    <a:pt x="20479" y="42767"/>
                  </a:cubicBezTo>
                  <a:cubicBezTo>
                    <a:pt x="24193" y="43625"/>
                    <a:pt x="29908" y="44863"/>
                    <a:pt x="32861" y="46101"/>
                  </a:cubicBezTo>
                  <a:cubicBezTo>
                    <a:pt x="29908" y="47339"/>
                    <a:pt x="24193" y="48577"/>
                    <a:pt x="20479" y="49435"/>
                  </a:cubicBezTo>
                  <a:cubicBezTo>
                    <a:pt x="9525" y="51816"/>
                    <a:pt x="0" y="53911"/>
                    <a:pt x="0" y="61150"/>
                  </a:cubicBezTo>
                  <a:cubicBezTo>
                    <a:pt x="0" y="68390"/>
                    <a:pt x="9525" y="70390"/>
                    <a:pt x="20479" y="72866"/>
                  </a:cubicBezTo>
                  <a:cubicBezTo>
                    <a:pt x="24193" y="73723"/>
                    <a:pt x="29908" y="74962"/>
                    <a:pt x="32861" y="76200"/>
                  </a:cubicBezTo>
                  <a:cubicBezTo>
                    <a:pt x="29908" y="77438"/>
                    <a:pt x="24193" y="78677"/>
                    <a:pt x="20479" y="79534"/>
                  </a:cubicBezTo>
                  <a:cubicBezTo>
                    <a:pt x="9525" y="81915"/>
                    <a:pt x="0" y="84011"/>
                    <a:pt x="0" y="91250"/>
                  </a:cubicBezTo>
                  <a:cubicBezTo>
                    <a:pt x="0" y="98488"/>
                    <a:pt x="9525" y="100489"/>
                    <a:pt x="20479" y="102965"/>
                  </a:cubicBezTo>
                  <a:cubicBezTo>
                    <a:pt x="24193" y="103823"/>
                    <a:pt x="29908" y="105061"/>
                    <a:pt x="32861" y="106299"/>
                  </a:cubicBezTo>
                  <a:cubicBezTo>
                    <a:pt x="29908" y="107537"/>
                    <a:pt x="24193" y="108775"/>
                    <a:pt x="20479" y="109633"/>
                  </a:cubicBezTo>
                  <a:cubicBezTo>
                    <a:pt x="9525" y="112014"/>
                    <a:pt x="0" y="114110"/>
                    <a:pt x="0" y="121348"/>
                  </a:cubicBezTo>
                  <a:cubicBezTo>
                    <a:pt x="0" y="128588"/>
                    <a:pt x="9525" y="130588"/>
                    <a:pt x="20479" y="133064"/>
                  </a:cubicBezTo>
                  <a:cubicBezTo>
                    <a:pt x="25241" y="134112"/>
                    <a:pt x="33147" y="135827"/>
                    <a:pt x="34576" y="137446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1" name="Forma libre: forma 440">
              <a:extLst>
                <a:ext uri="{FF2B5EF4-FFF2-40B4-BE49-F238E27FC236}">
                  <a16:creationId xmlns:a16="http://schemas.microsoft.com/office/drawing/2014/main" id="{C23469B6-ED21-4468-A565-72B078696628}"/>
                </a:ext>
              </a:extLst>
            </p:cNvPr>
            <p:cNvSpPr/>
            <p:nvPr/>
          </p:nvSpPr>
          <p:spPr>
            <a:xfrm>
              <a:off x="6689566" y="3165983"/>
              <a:ext cx="107884" cy="134839"/>
            </a:xfrm>
            <a:custGeom>
              <a:avLst/>
              <a:gdLst>
                <a:gd name="connsiteX0" fmla="*/ 15461 w 107884"/>
                <a:gd name="connsiteY0" fmla="*/ 131476 h 134839"/>
                <a:gd name="connsiteX1" fmla="*/ 3364 w 107884"/>
                <a:gd name="connsiteY1" fmla="*/ 133000 h 134839"/>
                <a:gd name="connsiteX2" fmla="*/ 3364 w 107884"/>
                <a:gd name="connsiteY2" fmla="*/ 133000 h 134839"/>
                <a:gd name="connsiteX3" fmla="*/ 1840 w 107884"/>
                <a:gd name="connsiteY3" fmla="*/ 120903 h 134839"/>
                <a:gd name="connsiteX4" fmla="*/ 92423 w 107884"/>
                <a:gd name="connsiteY4" fmla="*/ 3364 h 134839"/>
                <a:gd name="connsiteX5" fmla="*/ 104520 w 107884"/>
                <a:gd name="connsiteY5" fmla="*/ 1840 h 134839"/>
                <a:gd name="connsiteX6" fmla="*/ 104520 w 107884"/>
                <a:gd name="connsiteY6" fmla="*/ 1840 h 134839"/>
                <a:gd name="connsiteX7" fmla="*/ 106044 w 107884"/>
                <a:gd name="connsiteY7" fmla="*/ 13937 h 134839"/>
                <a:gd name="connsiteX8" fmla="*/ 15461 w 107884"/>
                <a:gd name="connsiteY8" fmla="*/ 131476 h 134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884" h="134839">
                  <a:moveTo>
                    <a:pt x="15461" y="131476"/>
                  </a:moveTo>
                  <a:cubicBezTo>
                    <a:pt x="12508" y="135286"/>
                    <a:pt x="7079" y="135952"/>
                    <a:pt x="3364" y="133000"/>
                  </a:cubicBezTo>
                  <a:lnTo>
                    <a:pt x="3364" y="133000"/>
                  </a:lnTo>
                  <a:cubicBezTo>
                    <a:pt x="-446" y="130047"/>
                    <a:pt x="-1112" y="124713"/>
                    <a:pt x="1840" y="120903"/>
                  </a:cubicBezTo>
                  <a:lnTo>
                    <a:pt x="92423" y="3364"/>
                  </a:lnTo>
                  <a:cubicBezTo>
                    <a:pt x="95281" y="-446"/>
                    <a:pt x="100805" y="-1112"/>
                    <a:pt x="104520" y="1840"/>
                  </a:cubicBezTo>
                  <a:lnTo>
                    <a:pt x="104520" y="1840"/>
                  </a:lnTo>
                  <a:cubicBezTo>
                    <a:pt x="108330" y="4793"/>
                    <a:pt x="108997" y="10222"/>
                    <a:pt x="106044" y="13937"/>
                  </a:cubicBezTo>
                  <a:lnTo>
                    <a:pt x="15461" y="131476"/>
                  </a:ln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2" name="Forma libre: forma 441">
              <a:extLst>
                <a:ext uri="{FF2B5EF4-FFF2-40B4-BE49-F238E27FC236}">
                  <a16:creationId xmlns:a16="http://schemas.microsoft.com/office/drawing/2014/main" id="{1EA996E5-3585-4469-A960-986C2578BE9B}"/>
                </a:ext>
              </a:extLst>
            </p:cNvPr>
            <p:cNvSpPr/>
            <p:nvPr/>
          </p:nvSpPr>
          <p:spPr>
            <a:xfrm rot="-3190800">
              <a:off x="6753862" y="3128051"/>
              <a:ext cx="76771" cy="76866"/>
            </a:xfrm>
            <a:custGeom>
              <a:avLst/>
              <a:gdLst>
                <a:gd name="connsiteX0" fmla="*/ 16192 w 76771"/>
                <a:gd name="connsiteY0" fmla="*/ 95 h 76866"/>
                <a:gd name="connsiteX1" fmla="*/ 60579 w 76771"/>
                <a:gd name="connsiteY1" fmla="*/ 95 h 76866"/>
                <a:gd name="connsiteX2" fmla="*/ 76771 w 76771"/>
                <a:gd name="connsiteY2" fmla="*/ 16288 h 76866"/>
                <a:gd name="connsiteX3" fmla="*/ 76771 w 76771"/>
                <a:gd name="connsiteY3" fmla="*/ 60674 h 76866"/>
                <a:gd name="connsiteX4" fmla="*/ 60579 w 76771"/>
                <a:gd name="connsiteY4" fmla="*/ 76867 h 76866"/>
                <a:gd name="connsiteX5" fmla="*/ 16192 w 76771"/>
                <a:gd name="connsiteY5" fmla="*/ 76867 h 76866"/>
                <a:gd name="connsiteX6" fmla="*/ 0 w 76771"/>
                <a:gd name="connsiteY6" fmla="*/ 60674 h 76866"/>
                <a:gd name="connsiteX7" fmla="*/ 0 w 76771"/>
                <a:gd name="connsiteY7" fmla="*/ 16192 h 76866"/>
                <a:gd name="connsiteX8" fmla="*/ 16192 w 76771"/>
                <a:gd name="connsiteY8" fmla="*/ 0 h 7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771" h="76866">
                  <a:moveTo>
                    <a:pt x="16192" y="95"/>
                  </a:moveTo>
                  <a:lnTo>
                    <a:pt x="60579" y="95"/>
                  </a:lnTo>
                  <a:cubicBezTo>
                    <a:pt x="69533" y="95"/>
                    <a:pt x="76771" y="7334"/>
                    <a:pt x="76771" y="16288"/>
                  </a:cubicBezTo>
                  <a:lnTo>
                    <a:pt x="76771" y="60674"/>
                  </a:lnTo>
                  <a:cubicBezTo>
                    <a:pt x="76771" y="69628"/>
                    <a:pt x="69533" y="76867"/>
                    <a:pt x="60579" y="76867"/>
                  </a:cubicBezTo>
                  <a:lnTo>
                    <a:pt x="16192" y="76867"/>
                  </a:lnTo>
                  <a:cubicBezTo>
                    <a:pt x="7239" y="76867"/>
                    <a:pt x="0" y="69628"/>
                    <a:pt x="0" y="60674"/>
                  </a:cubicBezTo>
                  <a:lnTo>
                    <a:pt x="0" y="16192"/>
                  </a:lnTo>
                  <a:cubicBezTo>
                    <a:pt x="0" y="7239"/>
                    <a:pt x="7239" y="0"/>
                    <a:pt x="16192" y="0"/>
                  </a:cubicBez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3" name="Forma libre: forma 442">
              <a:extLst>
                <a:ext uri="{FF2B5EF4-FFF2-40B4-BE49-F238E27FC236}">
                  <a16:creationId xmlns:a16="http://schemas.microsoft.com/office/drawing/2014/main" id="{E43CDAAF-0CF8-488E-9C13-1C79A2D62F11}"/>
                </a:ext>
              </a:extLst>
            </p:cNvPr>
            <p:cNvSpPr/>
            <p:nvPr/>
          </p:nvSpPr>
          <p:spPr>
            <a:xfrm>
              <a:off x="6727380" y="2907474"/>
              <a:ext cx="290575" cy="290575"/>
            </a:xfrm>
            <a:custGeom>
              <a:avLst/>
              <a:gdLst>
                <a:gd name="connsiteX0" fmla="*/ 198818 w 290575"/>
                <a:gd name="connsiteY0" fmla="*/ 270637 h 290575"/>
                <a:gd name="connsiteX1" fmla="*/ 129191 w 290575"/>
                <a:gd name="connsiteY1" fmla="*/ 280638 h 290575"/>
                <a:gd name="connsiteX2" fmla="*/ 19939 w 290575"/>
                <a:gd name="connsiteY2" fmla="*/ 198818 h 290575"/>
                <a:gd name="connsiteX3" fmla="*/ 9938 w 290575"/>
                <a:gd name="connsiteY3" fmla="*/ 129191 h 290575"/>
                <a:gd name="connsiteX4" fmla="*/ 91757 w 290575"/>
                <a:gd name="connsiteY4" fmla="*/ 19939 h 290575"/>
                <a:gd name="connsiteX5" fmla="*/ 161385 w 290575"/>
                <a:gd name="connsiteY5" fmla="*/ 9938 h 290575"/>
                <a:gd name="connsiteX6" fmla="*/ 270637 w 290575"/>
                <a:gd name="connsiteY6" fmla="*/ 91757 h 290575"/>
                <a:gd name="connsiteX7" fmla="*/ 280638 w 290575"/>
                <a:gd name="connsiteY7" fmla="*/ 161385 h 290575"/>
                <a:gd name="connsiteX8" fmla="*/ 198818 w 290575"/>
                <a:gd name="connsiteY8" fmla="*/ 270637 h 29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0575" h="290575">
                  <a:moveTo>
                    <a:pt x="198818" y="270637"/>
                  </a:moveTo>
                  <a:cubicBezTo>
                    <a:pt x="182340" y="292640"/>
                    <a:pt x="151193" y="297116"/>
                    <a:pt x="129191" y="280638"/>
                  </a:cubicBezTo>
                  <a:lnTo>
                    <a:pt x="19939" y="198818"/>
                  </a:lnTo>
                  <a:cubicBezTo>
                    <a:pt x="-2064" y="182340"/>
                    <a:pt x="-6541" y="151193"/>
                    <a:pt x="9938" y="129191"/>
                  </a:cubicBezTo>
                  <a:lnTo>
                    <a:pt x="91757" y="19939"/>
                  </a:lnTo>
                  <a:cubicBezTo>
                    <a:pt x="108235" y="-2064"/>
                    <a:pt x="139382" y="-6541"/>
                    <a:pt x="161385" y="9938"/>
                  </a:cubicBezTo>
                  <a:lnTo>
                    <a:pt x="270637" y="91757"/>
                  </a:lnTo>
                  <a:cubicBezTo>
                    <a:pt x="292640" y="108236"/>
                    <a:pt x="297116" y="139382"/>
                    <a:pt x="280638" y="161385"/>
                  </a:cubicBezTo>
                  <a:lnTo>
                    <a:pt x="198818" y="270637"/>
                  </a:lnTo>
                  <a:close/>
                </a:path>
              </a:pathLst>
            </a:custGeom>
            <a:solidFill>
              <a:srgbClr val="FDA93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4" name="Forma libre: forma 443">
              <a:extLst>
                <a:ext uri="{FF2B5EF4-FFF2-40B4-BE49-F238E27FC236}">
                  <a16:creationId xmlns:a16="http://schemas.microsoft.com/office/drawing/2014/main" id="{D95A848C-9FE4-4D17-9818-CE83EE59B9E7}"/>
                </a:ext>
              </a:extLst>
            </p:cNvPr>
            <p:cNvSpPr/>
            <p:nvPr/>
          </p:nvSpPr>
          <p:spPr>
            <a:xfrm>
              <a:off x="5280754" y="3539870"/>
              <a:ext cx="523303" cy="844867"/>
            </a:xfrm>
            <a:custGeom>
              <a:avLst/>
              <a:gdLst>
                <a:gd name="connsiteX0" fmla="*/ 286 w 523303"/>
                <a:gd name="connsiteY0" fmla="*/ 844868 h 844867"/>
                <a:gd name="connsiteX1" fmla="*/ 0 w 523303"/>
                <a:gd name="connsiteY1" fmla="*/ 834104 h 844867"/>
                <a:gd name="connsiteX2" fmla="*/ 0 w 523303"/>
                <a:gd name="connsiteY2" fmla="*/ 261652 h 844867"/>
                <a:gd name="connsiteX3" fmla="*/ 261652 w 523303"/>
                <a:gd name="connsiteY3" fmla="*/ 0 h 844867"/>
                <a:gd name="connsiteX4" fmla="*/ 523304 w 523303"/>
                <a:gd name="connsiteY4" fmla="*/ 261652 h 844867"/>
                <a:gd name="connsiteX5" fmla="*/ 523304 w 523303"/>
                <a:gd name="connsiteY5" fmla="*/ 834104 h 844867"/>
                <a:gd name="connsiteX6" fmla="*/ 523018 w 523303"/>
                <a:gd name="connsiteY6" fmla="*/ 844868 h 844867"/>
                <a:gd name="connsiteX7" fmla="*/ 286 w 523303"/>
                <a:gd name="connsiteY7" fmla="*/ 844868 h 844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3303" h="844867">
                  <a:moveTo>
                    <a:pt x="286" y="844868"/>
                  </a:moveTo>
                  <a:cubicBezTo>
                    <a:pt x="191" y="841248"/>
                    <a:pt x="0" y="837724"/>
                    <a:pt x="0" y="834104"/>
                  </a:cubicBezTo>
                  <a:lnTo>
                    <a:pt x="0" y="261652"/>
                  </a:lnTo>
                  <a:cubicBezTo>
                    <a:pt x="0" y="117158"/>
                    <a:pt x="117157" y="0"/>
                    <a:pt x="261652" y="0"/>
                  </a:cubicBezTo>
                  <a:cubicBezTo>
                    <a:pt x="406146" y="0"/>
                    <a:pt x="523304" y="117158"/>
                    <a:pt x="523304" y="261652"/>
                  </a:cubicBezTo>
                  <a:lnTo>
                    <a:pt x="523304" y="834104"/>
                  </a:lnTo>
                  <a:cubicBezTo>
                    <a:pt x="523304" y="837724"/>
                    <a:pt x="523113" y="841343"/>
                    <a:pt x="523018" y="844868"/>
                  </a:cubicBezTo>
                  <a:lnTo>
                    <a:pt x="286" y="844868"/>
                  </a:ln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5" name="Forma libre: forma 444">
              <a:extLst>
                <a:ext uri="{FF2B5EF4-FFF2-40B4-BE49-F238E27FC236}">
                  <a16:creationId xmlns:a16="http://schemas.microsoft.com/office/drawing/2014/main" id="{99124245-CA9D-4B51-B100-1375565AC780}"/>
                </a:ext>
              </a:extLst>
            </p:cNvPr>
            <p:cNvSpPr/>
            <p:nvPr/>
          </p:nvSpPr>
          <p:spPr>
            <a:xfrm rot="-3213001">
              <a:off x="5562029" y="2714334"/>
              <a:ext cx="714470" cy="98488"/>
            </a:xfrm>
            <a:custGeom>
              <a:avLst/>
              <a:gdLst>
                <a:gd name="connsiteX0" fmla="*/ 0 w 714470"/>
                <a:gd name="connsiteY0" fmla="*/ 0 h 98488"/>
                <a:gd name="connsiteX1" fmla="*/ 714470 w 714470"/>
                <a:gd name="connsiteY1" fmla="*/ 0 h 98488"/>
                <a:gd name="connsiteX2" fmla="*/ 714470 w 714470"/>
                <a:gd name="connsiteY2" fmla="*/ 98489 h 98488"/>
                <a:gd name="connsiteX3" fmla="*/ 0 w 714470"/>
                <a:gd name="connsiteY3" fmla="*/ 98489 h 9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470" h="98488">
                  <a:moveTo>
                    <a:pt x="0" y="0"/>
                  </a:moveTo>
                  <a:lnTo>
                    <a:pt x="714470" y="0"/>
                  </a:lnTo>
                  <a:lnTo>
                    <a:pt x="714470" y="98489"/>
                  </a:lnTo>
                  <a:lnTo>
                    <a:pt x="0" y="98489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6" name="Forma libre: forma 445">
              <a:extLst>
                <a:ext uri="{FF2B5EF4-FFF2-40B4-BE49-F238E27FC236}">
                  <a16:creationId xmlns:a16="http://schemas.microsoft.com/office/drawing/2014/main" id="{C84B4A6E-6A5F-4980-8323-B27E72B936AE}"/>
                </a:ext>
              </a:extLst>
            </p:cNvPr>
            <p:cNvSpPr/>
            <p:nvPr/>
          </p:nvSpPr>
          <p:spPr>
            <a:xfrm>
              <a:off x="5721476" y="2446972"/>
              <a:ext cx="449579" cy="633126"/>
            </a:xfrm>
            <a:custGeom>
              <a:avLst/>
              <a:gdLst>
                <a:gd name="connsiteX0" fmla="*/ 370332 w 449579"/>
                <a:gd name="connsiteY0" fmla="*/ 0 h 633126"/>
                <a:gd name="connsiteX1" fmla="*/ 366998 w 449579"/>
                <a:gd name="connsiteY1" fmla="*/ 4477 h 633126"/>
                <a:gd name="connsiteX2" fmla="*/ 421005 w 449579"/>
                <a:gd name="connsiteY2" fmla="*/ 44387 h 633126"/>
                <a:gd name="connsiteX3" fmla="*/ 0 w 449579"/>
                <a:gd name="connsiteY3" fmla="*/ 614553 h 633126"/>
                <a:gd name="connsiteX4" fmla="*/ 25146 w 449579"/>
                <a:gd name="connsiteY4" fmla="*/ 633127 h 633126"/>
                <a:gd name="connsiteX5" fmla="*/ 449580 w 449579"/>
                <a:gd name="connsiteY5" fmla="*/ 58484 h 633126"/>
                <a:gd name="connsiteX6" fmla="*/ 370332 w 449579"/>
                <a:gd name="connsiteY6" fmla="*/ 0 h 633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9579" h="633126">
                  <a:moveTo>
                    <a:pt x="370332" y="0"/>
                  </a:moveTo>
                  <a:lnTo>
                    <a:pt x="366998" y="4477"/>
                  </a:lnTo>
                  <a:lnTo>
                    <a:pt x="421005" y="44387"/>
                  </a:lnTo>
                  <a:lnTo>
                    <a:pt x="0" y="614553"/>
                  </a:lnTo>
                  <a:lnTo>
                    <a:pt x="25146" y="633127"/>
                  </a:lnTo>
                  <a:lnTo>
                    <a:pt x="449580" y="58484"/>
                  </a:lnTo>
                  <a:lnTo>
                    <a:pt x="370332" y="0"/>
                  </a:lnTo>
                  <a:close/>
                </a:path>
              </a:pathLst>
            </a:custGeom>
            <a:solidFill>
              <a:srgbClr val="DEE0FF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7" name="Forma libre: forma 446">
              <a:extLst>
                <a:ext uri="{FF2B5EF4-FFF2-40B4-BE49-F238E27FC236}">
                  <a16:creationId xmlns:a16="http://schemas.microsoft.com/office/drawing/2014/main" id="{152502A7-A3E5-4C4F-B3DF-4BA8B756CA4E}"/>
                </a:ext>
              </a:extLst>
            </p:cNvPr>
            <p:cNvSpPr/>
            <p:nvPr/>
          </p:nvSpPr>
          <p:spPr>
            <a:xfrm rot="-3213001">
              <a:off x="6354601" y="2351424"/>
              <a:ext cx="98488" cy="714470"/>
            </a:xfrm>
            <a:custGeom>
              <a:avLst/>
              <a:gdLst>
                <a:gd name="connsiteX0" fmla="*/ 0 w 98488"/>
                <a:gd name="connsiteY0" fmla="*/ 0 h 714470"/>
                <a:gd name="connsiteX1" fmla="*/ 98489 w 98488"/>
                <a:gd name="connsiteY1" fmla="*/ 0 h 714470"/>
                <a:gd name="connsiteX2" fmla="*/ 98489 w 98488"/>
                <a:gd name="connsiteY2" fmla="*/ 714470 h 714470"/>
                <a:gd name="connsiteX3" fmla="*/ 0 w 98488"/>
                <a:gd name="connsiteY3" fmla="*/ 714470 h 714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488" h="714470">
                  <a:moveTo>
                    <a:pt x="0" y="0"/>
                  </a:moveTo>
                  <a:lnTo>
                    <a:pt x="98489" y="0"/>
                  </a:lnTo>
                  <a:lnTo>
                    <a:pt x="98489" y="714470"/>
                  </a:lnTo>
                  <a:lnTo>
                    <a:pt x="0" y="71447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8" name="Forma libre: forma 447">
              <a:extLst>
                <a:ext uri="{FF2B5EF4-FFF2-40B4-BE49-F238E27FC236}">
                  <a16:creationId xmlns:a16="http://schemas.microsoft.com/office/drawing/2014/main" id="{43A1B224-A3D6-40C5-B429-37D26897AADA}"/>
                </a:ext>
              </a:extLst>
            </p:cNvPr>
            <p:cNvSpPr/>
            <p:nvPr/>
          </p:nvSpPr>
          <p:spPr>
            <a:xfrm rot="-3213598">
              <a:off x="6412877" y="2331295"/>
              <a:ext cx="30003" cy="705135"/>
            </a:xfrm>
            <a:custGeom>
              <a:avLst/>
              <a:gdLst>
                <a:gd name="connsiteX0" fmla="*/ 0 w 30003"/>
                <a:gd name="connsiteY0" fmla="*/ 0 h 705135"/>
                <a:gd name="connsiteX1" fmla="*/ 30004 w 30003"/>
                <a:gd name="connsiteY1" fmla="*/ 0 h 705135"/>
                <a:gd name="connsiteX2" fmla="*/ 30004 w 30003"/>
                <a:gd name="connsiteY2" fmla="*/ 705136 h 705135"/>
                <a:gd name="connsiteX3" fmla="*/ 0 w 30003"/>
                <a:gd name="connsiteY3" fmla="*/ 705136 h 705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03" h="705135">
                  <a:moveTo>
                    <a:pt x="0" y="0"/>
                  </a:moveTo>
                  <a:lnTo>
                    <a:pt x="30004" y="0"/>
                  </a:lnTo>
                  <a:lnTo>
                    <a:pt x="30004" y="705136"/>
                  </a:lnTo>
                  <a:lnTo>
                    <a:pt x="0" y="705136"/>
                  </a:lnTo>
                  <a:close/>
                </a:path>
              </a:pathLst>
            </a:custGeom>
            <a:solidFill>
              <a:srgbClr val="DEE0FF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9" name="Forma libre: forma 448">
              <a:extLst>
                <a:ext uri="{FF2B5EF4-FFF2-40B4-BE49-F238E27FC236}">
                  <a16:creationId xmlns:a16="http://schemas.microsoft.com/office/drawing/2014/main" id="{BCE8E621-C841-48BB-8FDD-2CF9630A2FFD}"/>
                </a:ext>
              </a:extLst>
            </p:cNvPr>
            <p:cNvSpPr/>
            <p:nvPr/>
          </p:nvSpPr>
          <p:spPr>
            <a:xfrm rot="-3194400">
              <a:off x="5556291" y="2983676"/>
              <a:ext cx="249173" cy="205168"/>
            </a:xfrm>
            <a:custGeom>
              <a:avLst/>
              <a:gdLst>
                <a:gd name="connsiteX0" fmla="*/ 0 w 249173"/>
                <a:gd name="connsiteY0" fmla="*/ 0 h 205168"/>
                <a:gd name="connsiteX1" fmla="*/ 249174 w 249173"/>
                <a:gd name="connsiteY1" fmla="*/ 0 h 205168"/>
                <a:gd name="connsiteX2" fmla="*/ 249174 w 249173"/>
                <a:gd name="connsiteY2" fmla="*/ 205168 h 205168"/>
                <a:gd name="connsiteX3" fmla="*/ 0 w 249173"/>
                <a:gd name="connsiteY3" fmla="*/ 205168 h 20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9173" h="205168">
                  <a:moveTo>
                    <a:pt x="0" y="0"/>
                  </a:moveTo>
                  <a:lnTo>
                    <a:pt x="249174" y="0"/>
                  </a:lnTo>
                  <a:lnTo>
                    <a:pt x="249174" y="205168"/>
                  </a:lnTo>
                  <a:lnTo>
                    <a:pt x="0" y="205168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0" name="Forma libre: forma 449">
              <a:extLst>
                <a:ext uri="{FF2B5EF4-FFF2-40B4-BE49-F238E27FC236}">
                  <a16:creationId xmlns:a16="http://schemas.microsoft.com/office/drawing/2014/main" id="{2C25965D-3008-428A-BBB5-43DCD395DF6F}"/>
                </a:ext>
              </a:extLst>
            </p:cNvPr>
            <p:cNvSpPr/>
            <p:nvPr/>
          </p:nvSpPr>
          <p:spPr>
            <a:xfrm>
              <a:off x="5627559" y="2925031"/>
              <a:ext cx="210026" cy="322421"/>
            </a:xfrm>
            <a:custGeom>
              <a:avLst/>
              <a:gdLst>
                <a:gd name="connsiteX0" fmla="*/ 45625 w 210026"/>
                <a:gd name="connsiteY0" fmla="*/ 0 h 322421"/>
                <a:gd name="connsiteX1" fmla="*/ 44005 w 210026"/>
                <a:gd name="connsiteY1" fmla="*/ 2286 h 322421"/>
                <a:gd name="connsiteX2" fmla="*/ 147447 w 210026"/>
                <a:gd name="connsiteY2" fmla="*/ 79534 h 322421"/>
                <a:gd name="connsiteX3" fmla="*/ 0 w 210026"/>
                <a:gd name="connsiteY3" fmla="*/ 276892 h 322421"/>
                <a:gd name="connsiteX4" fmla="*/ 60960 w 210026"/>
                <a:gd name="connsiteY4" fmla="*/ 322421 h 322421"/>
                <a:gd name="connsiteX5" fmla="*/ 210026 w 210026"/>
                <a:gd name="connsiteY5" fmla="*/ 122777 h 322421"/>
                <a:gd name="connsiteX6" fmla="*/ 45625 w 210026"/>
                <a:gd name="connsiteY6" fmla="*/ 0 h 322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026" h="322421">
                  <a:moveTo>
                    <a:pt x="45625" y="0"/>
                  </a:moveTo>
                  <a:lnTo>
                    <a:pt x="44005" y="2286"/>
                  </a:lnTo>
                  <a:lnTo>
                    <a:pt x="147447" y="79534"/>
                  </a:lnTo>
                  <a:lnTo>
                    <a:pt x="0" y="276892"/>
                  </a:lnTo>
                  <a:lnTo>
                    <a:pt x="60960" y="322421"/>
                  </a:lnTo>
                  <a:lnTo>
                    <a:pt x="210026" y="122777"/>
                  </a:lnTo>
                  <a:lnTo>
                    <a:pt x="45625" y="0"/>
                  </a:ln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1" name="Forma libre: forma 450">
              <a:extLst>
                <a:ext uri="{FF2B5EF4-FFF2-40B4-BE49-F238E27FC236}">
                  <a16:creationId xmlns:a16="http://schemas.microsoft.com/office/drawing/2014/main" id="{EAC2B7E9-1053-4D7D-80AE-76A597F46AA9}"/>
                </a:ext>
              </a:extLst>
            </p:cNvPr>
            <p:cNvSpPr/>
            <p:nvPr/>
          </p:nvSpPr>
          <p:spPr>
            <a:xfrm rot="-3194400">
              <a:off x="5462683" y="3095641"/>
              <a:ext cx="249173" cy="234505"/>
            </a:xfrm>
            <a:custGeom>
              <a:avLst/>
              <a:gdLst>
                <a:gd name="connsiteX0" fmla="*/ 0 w 249173"/>
                <a:gd name="connsiteY0" fmla="*/ 0 h 234505"/>
                <a:gd name="connsiteX1" fmla="*/ 249174 w 249173"/>
                <a:gd name="connsiteY1" fmla="*/ 0 h 234505"/>
                <a:gd name="connsiteX2" fmla="*/ 249174 w 249173"/>
                <a:gd name="connsiteY2" fmla="*/ 234505 h 234505"/>
                <a:gd name="connsiteX3" fmla="*/ 0 w 249173"/>
                <a:gd name="connsiteY3" fmla="*/ 234505 h 234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9173" h="234505">
                  <a:moveTo>
                    <a:pt x="0" y="0"/>
                  </a:moveTo>
                  <a:lnTo>
                    <a:pt x="249174" y="0"/>
                  </a:lnTo>
                  <a:lnTo>
                    <a:pt x="249174" y="234505"/>
                  </a:lnTo>
                  <a:lnTo>
                    <a:pt x="0" y="23450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2" name="Forma libre: forma 451">
              <a:extLst>
                <a:ext uri="{FF2B5EF4-FFF2-40B4-BE49-F238E27FC236}">
                  <a16:creationId xmlns:a16="http://schemas.microsoft.com/office/drawing/2014/main" id="{875EDCFC-3E1A-48C3-8564-F39190F70A47}"/>
                </a:ext>
              </a:extLst>
            </p:cNvPr>
            <p:cNvSpPr/>
            <p:nvPr/>
          </p:nvSpPr>
          <p:spPr>
            <a:xfrm>
              <a:off x="5418771" y="3119246"/>
              <a:ext cx="336994" cy="263747"/>
            </a:xfrm>
            <a:custGeom>
              <a:avLst/>
              <a:gdLst>
                <a:gd name="connsiteX0" fmla="*/ 251174 w 336994"/>
                <a:gd name="connsiteY0" fmla="*/ 0 h 263747"/>
                <a:gd name="connsiteX1" fmla="*/ 116205 w 336994"/>
                <a:gd name="connsiteY1" fmla="*/ 180594 h 263747"/>
                <a:gd name="connsiteX2" fmla="*/ 14192 w 336994"/>
                <a:gd name="connsiteY2" fmla="*/ 104394 h 263747"/>
                <a:gd name="connsiteX3" fmla="*/ 0 w 336994"/>
                <a:gd name="connsiteY3" fmla="*/ 123349 h 263747"/>
                <a:gd name="connsiteX4" fmla="*/ 187928 w 336994"/>
                <a:gd name="connsiteY4" fmla="*/ 263747 h 263747"/>
                <a:gd name="connsiteX5" fmla="*/ 336995 w 336994"/>
                <a:gd name="connsiteY5" fmla="*/ 64103 h 263747"/>
                <a:gd name="connsiteX6" fmla="*/ 251174 w 336994"/>
                <a:gd name="connsiteY6" fmla="*/ 0 h 263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6994" h="263747">
                  <a:moveTo>
                    <a:pt x="251174" y="0"/>
                  </a:moveTo>
                  <a:lnTo>
                    <a:pt x="116205" y="180594"/>
                  </a:lnTo>
                  <a:lnTo>
                    <a:pt x="14192" y="104394"/>
                  </a:lnTo>
                  <a:lnTo>
                    <a:pt x="0" y="123349"/>
                  </a:lnTo>
                  <a:lnTo>
                    <a:pt x="187928" y="263747"/>
                  </a:lnTo>
                  <a:lnTo>
                    <a:pt x="336995" y="64103"/>
                  </a:lnTo>
                  <a:lnTo>
                    <a:pt x="251174" y="0"/>
                  </a:lnTo>
                  <a:close/>
                </a:path>
              </a:pathLst>
            </a:custGeom>
            <a:solidFill>
              <a:srgbClr val="DEE0FF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3" name="Forma libre: forma 452">
              <a:extLst>
                <a:ext uri="{FF2B5EF4-FFF2-40B4-BE49-F238E27FC236}">
                  <a16:creationId xmlns:a16="http://schemas.microsoft.com/office/drawing/2014/main" id="{8E3AA72B-F351-4DBA-80BF-9F02144DE054}"/>
                </a:ext>
              </a:extLst>
            </p:cNvPr>
            <p:cNvSpPr/>
            <p:nvPr/>
          </p:nvSpPr>
          <p:spPr>
            <a:xfrm>
              <a:off x="6034578" y="2414574"/>
              <a:ext cx="163643" cy="163760"/>
            </a:xfrm>
            <a:custGeom>
              <a:avLst/>
              <a:gdLst>
                <a:gd name="connsiteX0" fmla="*/ 147718 w 163643"/>
                <a:gd name="connsiteY0" fmla="*/ 130505 h 163760"/>
                <a:gd name="connsiteX1" fmla="*/ 33227 w 163643"/>
                <a:gd name="connsiteY1" fmla="*/ 147745 h 163760"/>
                <a:gd name="connsiteX2" fmla="*/ 15987 w 163643"/>
                <a:gd name="connsiteY2" fmla="*/ 33255 h 163760"/>
                <a:gd name="connsiteX3" fmla="*/ 130478 w 163643"/>
                <a:gd name="connsiteY3" fmla="*/ 16015 h 163760"/>
                <a:gd name="connsiteX4" fmla="*/ 147623 w 163643"/>
                <a:gd name="connsiteY4" fmla="*/ 130410 h 16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643" h="163760">
                  <a:moveTo>
                    <a:pt x="147718" y="130505"/>
                  </a:moveTo>
                  <a:cubicBezTo>
                    <a:pt x="120857" y="166891"/>
                    <a:pt x="69613" y="174606"/>
                    <a:pt x="33227" y="147745"/>
                  </a:cubicBezTo>
                  <a:cubicBezTo>
                    <a:pt x="-3063" y="120885"/>
                    <a:pt x="-10873" y="69640"/>
                    <a:pt x="15987" y="33255"/>
                  </a:cubicBezTo>
                  <a:cubicBezTo>
                    <a:pt x="42848" y="-3131"/>
                    <a:pt x="94092" y="-10846"/>
                    <a:pt x="130478" y="16015"/>
                  </a:cubicBezTo>
                  <a:cubicBezTo>
                    <a:pt x="166768" y="42875"/>
                    <a:pt x="174483" y="94120"/>
                    <a:pt x="147623" y="130410"/>
                  </a:cubicBez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4" name="Forma libre: forma 453">
              <a:extLst>
                <a:ext uri="{FF2B5EF4-FFF2-40B4-BE49-F238E27FC236}">
                  <a16:creationId xmlns:a16="http://schemas.microsoft.com/office/drawing/2014/main" id="{09982308-59D6-41A5-9E47-3FC059CA2F60}"/>
                </a:ext>
              </a:extLst>
            </p:cNvPr>
            <p:cNvSpPr/>
            <p:nvPr/>
          </p:nvSpPr>
          <p:spPr>
            <a:xfrm>
              <a:off x="6056856" y="2436955"/>
              <a:ext cx="119140" cy="119093"/>
            </a:xfrm>
            <a:custGeom>
              <a:avLst/>
              <a:gdLst>
                <a:gd name="connsiteX0" fmla="*/ 107532 w 119140"/>
                <a:gd name="connsiteY0" fmla="*/ 94885 h 119093"/>
                <a:gd name="connsiteX1" fmla="*/ 24189 w 119140"/>
                <a:gd name="connsiteY1" fmla="*/ 107458 h 119093"/>
                <a:gd name="connsiteX2" fmla="*/ 11711 w 119140"/>
                <a:gd name="connsiteY2" fmla="*/ 24209 h 119093"/>
                <a:gd name="connsiteX3" fmla="*/ 94959 w 119140"/>
                <a:gd name="connsiteY3" fmla="*/ 11636 h 119093"/>
                <a:gd name="connsiteX4" fmla="*/ 107532 w 119140"/>
                <a:gd name="connsiteY4" fmla="*/ 94885 h 119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140" h="119093">
                  <a:moveTo>
                    <a:pt x="107532" y="94885"/>
                  </a:moveTo>
                  <a:cubicBezTo>
                    <a:pt x="88006" y="121364"/>
                    <a:pt x="50668" y="126984"/>
                    <a:pt x="24189" y="107458"/>
                  </a:cubicBezTo>
                  <a:cubicBezTo>
                    <a:pt x="-2291" y="87931"/>
                    <a:pt x="-7911" y="50593"/>
                    <a:pt x="11711" y="24209"/>
                  </a:cubicBezTo>
                  <a:cubicBezTo>
                    <a:pt x="31237" y="-2270"/>
                    <a:pt x="68575" y="-7890"/>
                    <a:pt x="94959" y="11636"/>
                  </a:cubicBezTo>
                  <a:cubicBezTo>
                    <a:pt x="121344" y="31162"/>
                    <a:pt x="127059" y="68500"/>
                    <a:pt x="107532" y="9488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5" name="Forma libre: forma 454">
              <a:extLst>
                <a:ext uri="{FF2B5EF4-FFF2-40B4-BE49-F238E27FC236}">
                  <a16:creationId xmlns:a16="http://schemas.microsoft.com/office/drawing/2014/main" id="{DD21D3B3-78AD-4116-A704-D4FB550B5443}"/>
                </a:ext>
              </a:extLst>
            </p:cNvPr>
            <p:cNvSpPr/>
            <p:nvPr/>
          </p:nvSpPr>
          <p:spPr>
            <a:xfrm>
              <a:off x="6074159" y="2454203"/>
              <a:ext cx="84541" cy="84521"/>
            </a:xfrm>
            <a:custGeom>
              <a:avLst/>
              <a:gdLst>
                <a:gd name="connsiteX0" fmla="*/ 76323 w 84541"/>
                <a:gd name="connsiteY0" fmla="*/ 67349 h 84521"/>
                <a:gd name="connsiteX1" fmla="*/ 17173 w 84541"/>
                <a:gd name="connsiteY1" fmla="*/ 76302 h 84521"/>
                <a:gd name="connsiteX2" fmla="*/ 8219 w 84541"/>
                <a:gd name="connsiteY2" fmla="*/ 17152 h 84521"/>
                <a:gd name="connsiteX3" fmla="*/ 67369 w 84541"/>
                <a:gd name="connsiteY3" fmla="*/ 8294 h 84521"/>
                <a:gd name="connsiteX4" fmla="*/ 76323 w 84541"/>
                <a:gd name="connsiteY4" fmla="*/ 67444 h 84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541" h="84521">
                  <a:moveTo>
                    <a:pt x="76323" y="67349"/>
                  </a:moveTo>
                  <a:cubicBezTo>
                    <a:pt x="62416" y="86113"/>
                    <a:pt x="35937" y="90114"/>
                    <a:pt x="17173" y="76302"/>
                  </a:cubicBezTo>
                  <a:cubicBezTo>
                    <a:pt x="-1592" y="62396"/>
                    <a:pt x="-5592" y="35916"/>
                    <a:pt x="8219" y="17152"/>
                  </a:cubicBezTo>
                  <a:cubicBezTo>
                    <a:pt x="22126" y="-1612"/>
                    <a:pt x="48605" y="-5613"/>
                    <a:pt x="67369" y="8294"/>
                  </a:cubicBezTo>
                  <a:cubicBezTo>
                    <a:pt x="86134" y="22200"/>
                    <a:pt x="90134" y="48680"/>
                    <a:pt x="76323" y="67444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6" name="Forma libre: forma 455">
              <a:extLst>
                <a:ext uri="{FF2B5EF4-FFF2-40B4-BE49-F238E27FC236}">
                  <a16:creationId xmlns:a16="http://schemas.microsoft.com/office/drawing/2014/main" id="{71948290-79FF-445B-9F93-8B330CD6930D}"/>
                </a:ext>
              </a:extLst>
            </p:cNvPr>
            <p:cNvSpPr/>
            <p:nvPr/>
          </p:nvSpPr>
          <p:spPr>
            <a:xfrm>
              <a:off x="6640067" y="2858547"/>
              <a:ext cx="153352" cy="167830"/>
            </a:xfrm>
            <a:custGeom>
              <a:avLst/>
              <a:gdLst>
                <a:gd name="connsiteX0" fmla="*/ 56198 w 153352"/>
                <a:gd name="connsiteY0" fmla="*/ 167831 h 167830"/>
                <a:gd name="connsiteX1" fmla="*/ 0 w 153352"/>
                <a:gd name="connsiteY1" fmla="*/ 108109 h 167830"/>
                <a:gd name="connsiteX2" fmla="*/ 79820 w 153352"/>
                <a:gd name="connsiteY2" fmla="*/ 0 h 167830"/>
                <a:gd name="connsiteX3" fmla="*/ 153353 w 153352"/>
                <a:gd name="connsiteY3" fmla="*/ 36100 h 167830"/>
                <a:gd name="connsiteX4" fmla="*/ 56198 w 153352"/>
                <a:gd name="connsiteY4" fmla="*/ 167831 h 16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352" h="167830">
                  <a:moveTo>
                    <a:pt x="56198" y="167831"/>
                  </a:moveTo>
                  <a:lnTo>
                    <a:pt x="0" y="108109"/>
                  </a:lnTo>
                  <a:lnTo>
                    <a:pt x="79820" y="0"/>
                  </a:lnTo>
                  <a:lnTo>
                    <a:pt x="153353" y="36100"/>
                  </a:lnTo>
                  <a:lnTo>
                    <a:pt x="56198" y="167831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7" name="Forma libre: forma 456">
              <a:extLst>
                <a:ext uri="{FF2B5EF4-FFF2-40B4-BE49-F238E27FC236}">
                  <a16:creationId xmlns:a16="http://schemas.microsoft.com/office/drawing/2014/main" id="{5BFF6A33-8724-4305-B72B-35B5DB6D2AD7}"/>
                </a:ext>
              </a:extLst>
            </p:cNvPr>
            <p:cNvSpPr/>
            <p:nvPr/>
          </p:nvSpPr>
          <p:spPr>
            <a:xfrm>
              <a:off x="6682834" y="2858547"/>
              <a:ext cx="109632" cy="97440"/>
            </a:xfrm>
            <a:custGeom>
              <a:avLst/>
              <a:gdLst>
                <a:gd name="connsiteX0" fmla="*/ 0 w 109632"/>
                <a:gd name="connsiteY0" fmla="*/ 50197 h 97440"/>
                <a:gd name="connsiteX1" fmla="*/ 63913 w 109632"/>
                <a:gd name="connsiteY1" fmla="*/ 97441 h 97440"/>
                <a:gd name="connsiteX2" fmla="*/ 109633 w 109632"/>
                <a:gd name="connsiteY2" fmla="*/ 35623 h 97440"/>
                <a:gd name="connsiteX3" fmla="*/ 37052 w 109632"/>
                <a:gd name="connsiteY3" fmla="*/ 0 h 97440"/>
                <a:gd name="connsiteX4" fmla="*/ 0 w 109632"/>
                <a:gd name="connsiteY4" fmla="*/ 50197 h 9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632" h="97440">
                  <a:moveTo>
                    <a:pt x="0" y="50197"/>
                  </a:moveTo>
                  <a:lnTo>
                    <a:pt x="63913" y="97441"/>
                  </a:lnTo>
                  <a:lnTo>
                    <a:pt x="109633" y="35623"/>
                  </a:lnTo>
                  <a:lnTo>
                    <a:pt x="37052" y="0"/>
                  </a:lnTo>
                  <a:lnTo>
                    <a:pt x="0" y="50197"/>
                  </a:ln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8" name="Forma libre: forma 457">
              <a:extLst>
                <a:ext uri="{FF2B5EF4-FFF2-40B4-BE49-F238E27FC236}">
                  <a16:creationId xmlns:a16="http://schemas.microsoft.com/office/drawing/2014/main" id="{D5FB8DBB-8FC3-4E1F-991C-559457D43D74}"/>
                </a:ext>
              </a:extLst>
            </p:cNvPr>
            <p:cNvSpPr/>
            <p:nvPr/>
          </p:nvSpPr>
          <p:spPr>
            <a:xfrm>
              <a:off x="5280754" y="3767232"/>
              <a:ext cx="337185" cy="617505"/>
            </a:xfrm>
            <a:custGeom>
              <a:avLst/>
              <a:gdLst>
                <a:gd name="connsiteX0" fmla="*/ 337185 w 337185"/>
                <a:gd name="connsiteY0" fmla="*/ 566833 h 617505"/>
                <a:gd name="connsiteX1" fmla="*/ 337185 w 337185"/>
                <a:gd name="connsiteY1" fmla="*/ 617506 h 617505"/>
                <a:gd name="connsiteX2" fmla="*/ 286 w 337185"/>
                <a:gd name="connsiteY2" fmla="*/ 617506 h 617505"/>
                <a:gd name="connsiteX3" fmla="*/ 0 w 337185"/>
                <a:gd name="connsiteY3" fmla="*/ 606743 h 617505"/>
                <a:gd name="connsiteX4" fmla="*/ 0 w 337185"/>
                <a:gd name="connsiteY4" fmla="*/ 34290 h 617505"/>
                <a:gd name="connsiteX5" fmla="*/ 2477 w 337185"/>
                <a:gd name="connsiteY5" fmla="*/ 0 h 617505"/>
                <a:gd name="connsiteX6" fmla="*/ 337090 w 337185"/>
                <a:gd name="connsiteY6" fmla="*/ 566833 h 61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185" h="617505">
                  <a:moveTo>
                    <a:pt x="337185" y="566833"/>
                  </a:moveTo>
                  <a:lnTo>
                    <a:pt x="337185" y="617506"/>
                  </a:lnTo>
                  <a:lnTo>
                    <a:pt x="286" y="617506"/>
                  </a:lnTo>
                  <a:cubicBezTo>
                    <a:pt x="191" y="613886"/>
                    <a:pt x="0" y="610362"/>
                    <a:pt x="0" y="606743"/>
                  </a:cubicBezTo>
                  <a:lnTo>
                    <a:pt x="0" y="34290"/>
                  </a:lnTo>
                  <a:cubicBezTo>
                    <a:pt x="0" y="22670"/>
                    <a:pt x="1048" y="11240"/>
                    <a:pt x="2477" y="0"/>
                  </a:cubicBezTo>
                  <a:cubicBezTo>
                    <a:pt x="4286" y="24384"/>
                    <a:pt x="44291" y="520065"/>
                    <a:pt x="337090" y="566833"/>
                  </a:cubicBez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9" name="Forma libre: forma 458">
              <a:extLst>
                <a:ext uri="{FF2B5EF4-FFF2-40B4-BE49-F238E27FC236}">
                  <a16:creationId xmlns:a16="http://schemas.microsoft.com/office/drawing/2014/main" id="{0A816D30-4B85-40D6-97D6-A57AB650FB73}"/>
                </a:ext>
              </a:extLst>
            </p:cNvPr>
            <p:cNvSpPr/>
            <p:nvPr/>
          </p:nvSpPr>
          <p:spPr>
            <a:xfrm>
              <a:off x="5176837" y="4276724"/>
              <a:ext cx="727424" cy="164020"/>
            </a:xfrm>
            <a:custGeom>
              <a:avLst/>
              <a:gdLst>
                <a:gd name="connsiteX0" fmla="*/ 0 w 727424"/>
                <a:gd name="connsiteY0" fmla="*/ 0 h 164020"/>
                <a:gd name="connsiteX1" fmla="*/ 727424 w 727424"/>
                <a:gd name="connsiteY1" fmla="*/ 0 h 164020"/>
                <a:gd name="connsiteX2" fmla="*/ 727424 w 727424"/>
                <a:gd name="connsiteY2" fmla="*/ 164021 h 164020"/>
                <a:gd name="connsiteX3" fmla="*/ 0 w 727424"/>
                <a:gd name="connsiteY3" fmla="*/ 164021 h 164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7424" h="164020">
                  <a:moveTo>
                    <a:pt x="0" y="0"/>
                  </a:moveTo>
                  <a:lnTo>
                    <a:pt x="727424" y="0"/>
                  </a:lnTo>
                  <a:lnTo>
                    <a:pt x="727424" y="164021"/>
                  </a:lnTo>
                  <a:lnTo>
                    <a:pt x="0" y="164021"/>
                  </a:lnTo>
                  <a:close/>
                </a:path>
              </a:pathLst>
            </a:custGeom>
            <a:solidFill>
              <a:srgbClr val="FDA93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60" name="Forma libre: forma 459">
              <a:extLst>
                <a:ext uri="{FF2B5EF4-FFF2-40B4-BE49-F238E27FC236}">
                  <a16:creationId xmlns:a16="http://schemas.microsoft.com/office/drawing/2014/main" id="{714A6E33-DEC8-4F05-A8FF-3135656C0852}"/>
                </a:ext>
              </a:extLst>
            </p:cNvPr>
            <p:cNvSpPr/>
            <p:nvPr/>
          </p:nvSpPr>
          <p:spPr>
            <a:xfrm>
              <a:off x="5176837" y="4276724"/>
              <a:ext cx="727424" cy="164020"/>
            </a:xfrm>
            <a:custGeom>
              <a:avLst/>
              <a:gdLst>
                <a:gd name="connsiteX0" fmla="*/ 45815 w 727424"/>
                <a:gd name="connsiteY0" fmla="*/ 0 h 164020"/>
                <a:gd name="connsiteX1" fmla="*/ 45815 w 727424"/>
                <a:gd name="connsiteY1" fmla="*/ 8572 h 164020"/>
                <a:gd name="connsiteX2" fmla="*/ 157353 w 727424"/>
                <a:gd name="connsiteY2" fmla="*/ 120110 h 164020"/>
                <a:gd name="connsiteX3" fmla="*/ 727424 w 727424"/>
                <a:gd name="connsiteY3" fmla="*/ 120110 h 164020"/>
                <a:gd name="connsiteX4" fmla="*/ 727424 w 727424"/>
                <a:gd name="connsiteY4" fmla="*/ 164021 h 164020"/>
                <a:gd name="connsiteX5" fmla="*/ 0 w 727424"/>
                <a:gd name="connsiteY5" fmla="*/ 164021 h 164020"/>
                <a:gd name="connsiteX6" fmla="*/ 0 w 727424"/>
                <a:gd name="connsiteY6" fmla="*/ 0 h 164020"/>
                <a:gd name="connsiteX7" fmla="*/ 45815 w 727424"/>
                <a:gd name="connsiteY7" fmla="*/ 0 h 164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7424" h="164020">
                  <a:moveTo>
                    <a:pt x="45815" y="0"/>
                  </a:moveTo>
                  <a:lnTo>
                    <a:pt x="45815" y="8572"/>
                  </a:lnTo>
                  <a:cubicBezTo>
                    <a:pt x="45815" y="70199"/>
                    <a:pt x="95726" y="120110"/>
                    <a:pt x="157353" y="120110"/>
                  </a:cubicBezTo>
                  <a:lnTo>
                    <a:pt x="727424" y="120110"/>
                  </a:lnTo>
                  <a:lnTo>
                    <a:pt x="727424" y="164021"/>
                  </a:lnTo>
                  <a:lnTo>
                    <a:pt x="0" y="164021"/>
                  </a:lnTo>
                  <a:lnTo>
                    <a:pt x="0" y="0"/>
                  </a:lnTo>
                  <a:lnTo>
                    <a:pt x="45815" y="0"/>
                  </a:lnTo>
                  <a:close/>
                </a:path>
              </a:pathLst>
            </a:custGeom>
            <a:solidFill>
              <a:srgbClr val="FDA939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61" name="Forma libre: forma 460">
              <a:extLst>
                <a:ext uri="{FF2B5EF4-FFF2-40B4-BE49-F238E27FC236}">
                  <a16:creationId xmlns:a16="http://schemas.microsoft.com/office/drawing/2014/main" id="{018F7FD5-6281-4696-8DC1-54BB761D254A}"/>
                </a:ext>
              </a:extLst>
            </p:cNvPr>
            <p:cNvSpPr/>
            <p:nvPr/>
          </p:nvSpPr>
          <p:spPr>
            <a:xfrm rot="-3214201">
              <a:off x="6664217" y="2928100"/>
              <a:ext cx="182689" cy="80581"/>
            </a:xfrm>
            <a:custGeom>
              <a:avLst/>
              <a:gdLst>
                <a:gd name="connsiteX0" fmla="*/ 0 w 182689"/>
                <a:gd name="connsiteY0" fmla="*/ 0 h 80581"/>
                <a:gd name="connsiteX1" fmla="*/ 182689 w 182689"/>
                <a:gd name="connsiteY1" fmla="*/ 0 h 80581"/>
                <a:gd name="connsiteX2" fmla="*/ 182689 w 182689"/>
                <a:gd name="connsiteY2" fmla="*/ 80581 h 80581"/>
                <a:gd name="connsiteX3" fmla="*/ 0 w 182689"/>
                <a:gd name="connsiteY3" fmla="*/ 80581 h 80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689" h="80581">
                  <a:moveTo>
                    <a:pt x="0" y="0"/>
                  </a:moveTo>
                  <a:lnTo>
                    <a:pt x="182689" y="0"/>
                  </a:lnTo>
                  <a:lnTo>
                    <a:pt x="182689" y="80581"/>
                  </a:lnTo>
                  <a:lnTo>
                    <a:pt x="0" y="80581"/>
                  </a:ln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62" name="Forma libre: forma 461">
              <a:extLst>
                <a:ext uri="{FF2B5EF4-FFF2-40B4-BE49-F238E27FC236}">
                  <a16:creationId xmlns:a16="http://schemas.microsoft.com/office/drawing/2014/main" id="{E89D697B-FF4E-4C7D-8678-33A4B2816E4E}"/>
                </a:ext>
              </a:extLst>
            </p:cNvPr>
            <p:cNvSpPr/>
            <p:nvPr/>
          </p:nvSpPr>
          <p:spPr>
            <a:xfrm rot="-3214800">
              <a:off x="6736882" y="2891519"/>
              <a:ext cx="91535" cy="80581"/>
            </a:xfrm>
            <a:custGeom>
              <a:avLst/>
              <a:gdLst>
                <a:gd name="connsiteX0" fmla="*/ 0 w 91535"/>
                <a:gd name="connsiteY0" fmla="*/ 0 h 80581"/>
                <a:gd name="connsiteX1" fmla="*/ 91535 w 91535"/>
                <a:gd name="connsiteY1" fmla="*/ 0 h 80581"/>
                <a:gd name="connsiteX2" fmla="*/ 91535 w 91535"/>
                <a:gd name="connsiteY2" fmla="*/ 80582 h 80581"/>
                <a:gd name="connsiteX3" fmla="*/ 0 w 91535"/>
                <a:gd name="connsiteY3" fmla="*/ 80582 h 80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535" h="80581">
                  <a:moveTo>
                    <a:pt x="0" y="0"/>
                  </a:moveTo>
                  <a:lnTo>
                    <a:pt x="91535" y="0"/>
                  </a:lnTo>
                  <a:lnTo>
                    <a:pt x="91535" y="80582"/>
                  </a:lnTo>
                  <a:lnTo>
                    <a:pt x="0" y="80582"/>
                  </a:lnTo>
                  <a:close/>
                </a:path>
              </a:pathLst>
            </a:custGeom>
            <a:solidFill>
              <a:srgbClr val="0B2584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63" name="Forma libre: forma 462">
              <a:extLst>
                <a:ext uri="{FF2B5EF4-FFF2-40B4-BE49-F238E27FC236}">
                  <a16:creationId xmlns:a16="http://schemas.microsoft.com/office/drawing/2014/main" id="{597D6942-FEA4-47E0-AEDE-D842E9E55CE3}"/>
                </a:ext>
              </a:extLst>
            </p:cNvPr>
            <p:cNvSpPr/>
            <p:nvPr/>
          </p:nvSpPr>
          <p:spPr>
            <a:xfrm>
              <a:off x="6787895" y="2907555"/>
              <a:ext cx="230060" cy="206071"/>
            </a:xfrm>
            <a:custGeom>
              <a:avLst/>
              <a:gdLst>
                <a:gd name="connsiteX0" fmla="*/ 54388 w 230060"/>
                <a:gd name="connsiteY0" fmla="*/ 2903 h 206071"/>
                <a:gd name="connsiteX1" fmla="*/ 100870 w 230060"/>
                <a:gd name="connsiteY1" fmla="*/ 9952 h 206071"/>
                <a:gd name="connsiteX2" fmla="*/ 210121 w 230060"/>
                <a:gd name="connsiteY2" fmla="*/ 91771 h 206071"/>
                <a:gd name="connsiteX3" fmla="*/ 220123 w 230060"/>
                <a:gd name="connsiteY3" fmla="*/ 161399 h 206071"/>
                <a:gd name="connsiteX4" fmla="*/ 216408 w 230060"/>
                <a:gd name="connsiteY4" fmla="*/ 166257 h 206071"/>
                <a:gd name="connsiteX5" fmla="*/ 184975 w 230060"/>
                <a:gd name="connsiteY5" fmla="*/ 206071 h 206071"/>
                <a:gd name="connsiteX6" fmla="*/ 0 w 230060"/>
                <a:gd name="connsiteY6" fmla="*/ 71769 h 206071"/>
                <a:gd name="connsiteX7" fmla="*/ 54388 w 230060"/>
                <a:gd name="connsiteY7" fmla="*/ 2998 h 206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0060" h="206071">
                  <a:moveTo>
                    <a:pt x="54388" y="2903"/>
                  </a:moveTo>
                  <a:cubicBezTo>
                    <a:pt x="69533" y="-2526"/>
                    <a:pt x="87058" y="-431"/>
                    <a:pt x="100870" y="9952"/>
                  </a:cubicBezTo>
                  <a:lnTo>
                    <a:pt x="210121" y="91771"/>
                  </a:lnTo>
                  <a:cubicBezTo>
                    <a:pt x="232124" y="108250"/>
                    <a:pt x="236601" y="139396"/>
                    <a:pt x="220123" y="161399"/>
                  </a:cubicBezTo>
                  <a:lnTo>
                    <a:pt x="216408" y="166257"/>
                  </a:lnTo>
                  <a:lnTo>
                    <a:pt x="184975" y="206071"/>
                  </a:lnTo>
                  <a:lnTo>
                    <a:pt x="0" y="71769"/>
                  </a:lnTo>
                  <a:lnTo>
                    <a:pt x="54388" y="2998"/>
                  </a:lnTo>
                  <a:close/>
                </a:path>
              </a:pathLst>
            </a:custGeom>
            <a:solidFill>
              <a:srgbClr val="FDA939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64" name="Forma libre: forma 463">
              <a:extLst>
                <a:ext uri="{FF2B5EF4-FFF2-40B4-BE49-F238E27FC236}">
                  <a16:creationId xmlns:a16="http://schemas.microsoft.com/office/drawing/2014/main" id="{BF9F33FF-71EF-438C-A295-7BEB02504BA3}"/>
                </a:ext>
              </a:extLst>
            </p:cNvPr>
            <p:cNvSpPr/>
            <p:nvPr/>
          </p:nvSpPr>
          <p:spPr>
            <a:xfrm>
              <a:off x="5353620" y="3109816"/>
              <a:ext cx="377571" cy="852487"/>
            </a:xfrm>
            <a:custGeom>
              <a:avLst/>
              <a:gdLst>
                <a:gd name="connsiteX0" fmla="*/ 0 w 377571"/>
                <a:gd name="connsiteY0" fmla="*/ 188786 h 852487"/>
                <a:gd name="connsiteX1" fmla="*/ 0 w 377571"/>
                <a:gd name="connsiteY1" fmla="*/ 663607 h 852487"/>
                <a:gd name="connsiteX2" fmla="*/ 188786 w 377571"/>
                <a:gd name="connsiteY2" fmla="*/ 852488 h 852487"/>
                <a:gd name="connsiteX3" fmla="*/ 377571 w 377571"/>
                <a:gd name="connsiteY3" fmla="*/ 663607 h 852487"/>
                <a:gd name="connsiteX4" fmla="*/ 377571 w 377571"/>
                <a:gd name="connsiteY4" fmla="*/ 188786 h 852487"/>
                <a:gd name="connsiteX5" fmla="*/ 188786 w 377571"/>
                <a:gd name="connsiteY5" fmla="*/ 0 h 852487"/>
                <a:gd name="connsiteX6" fmla="*/ 0 w 377571"/>
                <a:gd name="connsiteY6" fmla="*/ 188786 h 852487"/>
                <a:gd name="connsiteX7" fmla="*/ 45625 w 377571"/>
                <a:gd name="connsiteY7" fmla="*/ 370237 h 852487"/>
                <a:gd name="connsiteX8" fmla="*/ 78105 w 377571"/>
                <a:gd name="connsiteY8" fmla="*/ 337757 h 852487"/>
                <a:gd name="connsiteX9" fmla="*/ 294608 w 377571"/>
                <a:gd name="connsiteY9" fmla="*/ 337757 h 852487"/>
                <a:gd name="connsiteX10" fmla="*/ 327089 w 377571"/>
                <a:gd name="connsiteY10" fmla="*/ 370237 h 852487"/>
                <a:gd name="connsiteX11" fmla="*/ 327089 w 377571"/>
                <a:gd name="connsiteY11" fmla="*/ 393668 h 852487"/>
                <a:gd name="connsiteX12" fmla="*/ 294608 w 377571"/>
                <a:gd name="connsiteY12" fmla="*/ 426149 h 852487"/>
                <a:gd name="connsiteX13" fmla="*/ 78105 w 377571"/>
                <a:gd name="connsiteY13" fmla="*/ 426149 h 852487"/>
                <a:gd name="connsiteX14" fmla="*/ 45625 w 377571"/>
                <a:gd name="connsiteY14" fmla="*/ 393668 h 852487"/>
                <a:gd name="connsiteX15" fmla="*/ 45625 w 377571"/>
                <a:gd name="connsiteY15" fmla="*/ 370237 h 85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7571" h="852487">
                  <a:moveTo>
                    <a:pt x="0" y="188786"/>
                  </a:moveTo>
                  <a:lnTo>
                    <a:pt x="0" y="663607"/>
                  </a:lnTo>
                  <a:cubicBezTo>
                    <a:pt x="0" y="767906"/>
                    <a:pt x="84487" y="852488"/>
                    <a:pt x="188786" y="852488"/>
                  </a:cubicBezTo>
                  <a:cubicBezTo>
                    <a:pt x="293084" y="852488"/>
                    <a:pt x="377571" y="768001"/>
                    <a:pt x="377571" y="663607"/>
                  </a:cubicBezTo>
                  <a:lnTo>
                    <a:pt x="377571" y="188786"/>
                  </a:lnTo>
                  <a:cubicBezTo>
                    <a:pt x="377571" y="84487"/>
                    <a:pt x="293084" y="0"/>
                    <a:pt x="188786" y="0"/>
                  </a:cubicBezTo>
                  <a:cubicBezTo>
                    <a:pt x="84487" y="0"/>
                    <a:pt x="0" y="84582"/>
                    <a:pt x="0" y="188786"/>
                  </a:cubicBezTo>
                  <a:close/>
                  <a:moveTo>
                    <a:pt x="45625" y="370237"/>
                  </a:moveTo>
                  <a:cubicBezTo>
                    <a:pt x="45625" y="352235"/>
                    <a:pt x="60198" y="337757"/>
                    <a:pt x="78105" y="337757"/>
                  </a:cubicBezTo>
                  <a:lnTo>
                    <a:pt x="294608" y="337757"/>
                  </a:lnTo>
                  <a:cubicBezTo>
                    <a:pt x="312611" y="337757"/>
                    <a:pt x="327089" y="352330"/>
                    <a:pt x="327089" y="370237"/>
                  </a:cubicBezTo>
                  <a:lnTo>
                    <a:pt x="327089" y="393668"/>
                  </a:lnTo>
                  <a:cubicBezTo>
                    <a:pt x="327089" y="411671"/>
                    <a:pt x="312515" y="426149"/>
                    <a:pt x="294608" y="426149"/>
                  </a:cubicBezTo>
                  <a:lnTo>
                    <a:pt x="78105" y="426149"/>
                  </a:lnTo>
                  <a:cubicBezTo>
                    <a:pt x="60103" y="426149"/>
                    <a:pt x="45625" y="411575"/>
                    <a:pt x="45625" y="393668"/>
                  </a:cubicBezTo>
                  <a:lnTo>
                    <a:pt x="45625" y="370237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465" name="Gráfico 78">
              <a:extLst>
                <a:ext uri="{FF2B5EF4-FFF2-40B4-BE49-F238E27FC236}">
                  <a16:creationId xmlns:a16="http://schemas.microsoft.com/office/drawing/2014/main" id="{6E33BB73-B66A-43C1-902A-D70BEDF6B352}"/>
                </a:ext>
              </a:extLst>
            </p:cNvPr>
            <p:cNvGrpSpPr/>
            <p:nvPr/>
          </p:nvGrpSpPr>
          <p:grpSpPr>
            <a:xfrm>
              <a:off x="5459634" y="3254596"/>
              <a:ext cx="157067" cy="154400"/>
              <a:chOff x="5459634" y="3254596"/>
              <a:chExt cx="157067" cy="154400"/>
            </a:xfrm>
          </p:grpSpPr>
          <p:sp>
            <p:nvSpPr>
              <p:cNvPr id="471" name="Forma libre: forma 470">
                <a:extLst>
                  <a:ext uri="{FF2B5EF4-FFF2-40B4-BE49-F238E27FC236}">
                    <a16:creationId xmlns:a16="http://schemas.microsoft.com/office/drawing/2014/main" id="{D2498465-C5F9-4D22-8E1F-F15594AC4F5C}"/>
                  </a:ext>
                </a:extLst>
              </p:cNvPr>
              <p:cNvSpPr/>
              <p:nvPr/>
            </p:nvSpPr>
            <p:spPr>
              <a:xfrm>
                <a:off x="5459634" y="3260407"/>
                <a:ext cx="148590" cy="148589"/>
              </a:xfrm>
              <a:custGeom>
                <a:avLst/>
                <a:gdLst>
                  <a:gd name="connsiteX0" fmla="*/ 0 w 148590"/>
                  <a:gd name="connsiteY0" fmla="*/ 74295 h 148589"/>
                  <a:gd name="connsiteX1" fmla="*/ 74295 w 148590"/>
                  <a:gd name="connsiteY1" fmla="*/ 148590 h 148589"/>
                  <a:gd name="connsiteX2" fmla="*/ 148590 w 148590"/>
                  <a:gd name="connsiteY2" fmla="*/ 74295 h 148589"/>
                  <a:gd name="connsiteX3" fmla="*/ 74295 w 148590"/>
                  <a:gd name="connsiteY3" fmla="*/ 0 h 148589"/>
                  <a:gd name="connsiteX4" fmla="*/ 0 w 148590"/>
                  <a:gd name="connsiteY4" fmla="*/ 74295 h 148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590" h="148589">
                    <a:moveTo>
                      <a:pt x="0" y="74295"/>
                    </a:moveTo>
                    <a:cubicBezTo>
                      <a:pt x="0" y="115348"/>
                      <a:pt x="33242" y="148590"/>
                      <a:pt x="74295" y="148590"/>
                    </a:cubicBezTo>
                    <a:cubicBezTo>
                      <a:pt x="115348" y="148590"/>
                      <a:pt x="148590" y="115348"/>
                      <a:pt x="148590" y="74295"/>
                    </a:cubicBezTo>
                    <a:cubicBezTo>
                      <a:pt x="148590" y="33242"/>
                      <a:pt x="115348" y="0"/>
                      <a:pt x="74295" y="0"/>
                    </a:cubicBezTo>
                    <a:cubicBezTo>
                      <a:pt x="33242" y="0"/>
                      <a:pt x="0" y="33242"/>
                      <a:pt x="0" y="74295"/>
                    </a:cubicBezTo>
                    <a:close/>
                  </a:path>
                </a:pathLst>
              </a:custGeom>
              <a:solidFill>
                <a:srgbClr val="6774FF">
                  <a:alpha val="3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72" name="Forma libre: forma 471">
                <a:extLst>
                  <a:ext uri="{FF2B5EF4-FFF2-40B4-BE49-F238E27FC236}">
                    <a16:creationId xmlns:a16="http://schemas.microsoft.com/office/drawing/2014/main" id="{AB37308B-6C47-49F8-9BD9-00C3FA2D37FD}"/>
                  </a:ext>
                </a:extLst>
              </p:cNvPr>
              <p:cNvSpPr/>
              <p:nvPr/>
            </p:nvSpPr>
            <p:spPr>
              <a:xfrm>
                <a:off x="5468111" y="3254596"/>
                <a:ext cx="148590" cy="148589"/>
              </a:xfrm>
              <a:custGeom>
                <a:avLst/>
                <a:gdLst>
                  <a:gd name="connsiteX0" fmla="*/ 0 w 148590"/>
                  <a:gd name="connsiteY0" fmla="*/ 74295 h 148589"/>
                  <a:gd name="connsiteX1" fmla="*/ 74295 w 148590"/>
                  <a:gd name="connsiteY1" fmla="*/ 148590 h 148589"/>
                  <a:gd name="connsiteX2" fmla="*/ 148590 w 148590"/>
                  <a:gd name="connsiteY2" fmla="*/ 74295 h 148589"/>
                  <a:gd name="connsiteX3" fmla="*/ 74295 w 148590"/>
                  <a:gd name="connsiteY3" fmla="*/ 0 h 148589"/>
                  <a:gd name="connsiteX4" fmla="*/ 0 w 148590"/>
                  <a:gd name="connsiteY4" fmla="*/ 74295 h 148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590" h="148589">
                    <a:moveTo>
                      <a:pt x="0" y="74295"/>
                    </a:moveTo>
                    <a:cubicBezTo>
                      <a:pt x="0" y="115348"/>
                      <a:pt x="33242" y="148590"/>
                      <a:pt x="74295" y="148590"/>
                    </a:cubicBezTo>
                    <a:cubicBezTo>
                      <a:pt x="115348" y="148590"/>
                      <a:pt x="148590" y="115252"/>
                      <a:pt x="148590" y="74295"/>
                    </a:cubicBezTo>
                    <a:cubicBezTo>
                      <a:pt x="148590" y="33338"/>
                      <a:pt x="115348" y="0"/>
                      <a:pt x="74295" y="0"/>
                    </a:cubicBezTo>
                    <a:cubicBezTo>
                      <a:pt x="33242" y="0"/>
                      <a:pt x="0" y="33242"/>
                      <a:pt x="0" y="74295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73" name="Forma libre: forma 472">
                <a:extLst>
                  <a:ext uri="{FF2B5EF4-FFF2-40B4-BE49-F238E27FC236}">
                    <a16:creationId xmlns:a16="http://schemas.microsoft.com/office/drawing/2014/main" id="{D58F3627-CBB8-44F3-BC19-70DC56EC4C16}"/>
                  </a:ext>
                </a:extLst>
              </p:cNvPr>
              <p:cNvSpPr/>
              <p:nvPr/>
            </p:nvSpPr>
            <p:spPr>
              <a:xfrm>
                <a:off x="5488399" y="3274884"/>
                <a:ext cx="108204" cy="108108"/>
              </a:xfrm>
              <a:custGeom>
                <a:avLst/>
                <a:gdLst>
                  <a:gd name="connsiteX0" fmla="*/ 0 w 108204"/>
                  <a:gd name="connsiteY0" fmla="*/ 54007 h 108108"/>
                  <a:gd name="connsiteX1" fmla="*/ 54102 w 108204"/>
                  <a:gd name="connsiteY1" fmla="*/ 108109 h 108108"/>
                  <a:gd name="connsiteX2" fmla="*/ 108204 w 108204"/>
                  <a:gd name="connsiteY2" fmla="*/ 54007 h 108108"/>
                  <a:gd name="connsiteX3" fmla="*/ 54102 w 108204"/>
                  <a:gd name="connsiteY3" fmla="*/ 0 h 108108"/>
                  <a:gd name="connsiteX4" fmla="*/ 0 w 108204"/>
                  <a:gd name="connsiteY4" fmla="*/ 54007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204" h="108108">
                    <a:moveTo>
                      <a:pt x="0" y="54007"/>
                    </a:moveTo>
                    <a:cubicBezTo>
                      <a:pt x="0" y="83915"/>
                      <a:pt x="24194" y="108109"/>
                      <a:pt x="54102" y="108109"/>
                    </a:cubicBezTo>
                    <a:cubicBezTo>
                      <a:pt x="84011" y="108109"/>
                      <a:pt x="108204" y="83915"/>
                      <a:pt x="108204" y="54007"/>
                    </a:cubicBezTo>
                    <a:cubicBezTo>
                      <a:pt x="108204" y="24098"/>
                      <a:pt x="84011" y="0"/>
                      <a:pt x="54102" y="0"/>
                    </a:cubicBezTo>
                    <a:cubicBezTo>
                      <a:pt x="24194" y="0"/>
                      <a:pt x="0" y="24194"/>
                      <a:pt x="0" y="54007"/>
                    </a:cubicBezTo>
                    <a:close/>
                  </a:path>
                </a:pathLst>
              </a:custGeom>
              <a:solidFill>
                <a:srgbClr val="1E44C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74" name="Forma libre: forma 473">
                <a:extLst>
                  <a:ext uri="{FF2B5EF4-FFF2-40B4-BE49-F238E27FC236}">
                    <a16:creationId xmlns:a16="http://schemas.microsoft.com/office/drawing/2014/main" id="{F1DED6FD-7780-42D5-9E36-F0A46B0817D7}"/>
                  </a:ext>
                </a:extLst>
              </p:cNvPr>
              <p:cNvSpPr/>
              <p:nvPr/>
            </p:nvSpPr>
            <p:spPr>
              <a:xfrm>
                <a:off x="5504020" y="3290505"/>
                <a:ext cx="76771" cy="76771"/>
              </a:xfrm>
              <a:custGeom>
                <a:avLst/>
                <a:gdLst>
                  <a:gd name="connsiteX0" fmla="*/ 0 w 76771"/>
                  <a:gd name="connsiteY0" fmla="*/ 38386 h 76771"/>
                  <a:gd name="connsiteX1" fmla="*/ 38386 w 76771"/>
                  <a:gd name="connsiteY1" fmla="*/ 76771 h 76771"/>
                  <a:gd name="connsiteX2" fmla="*/ 76772 w 76771"/>
                  <a:gd name="connsiteY2" fmla="*/ 38386 h 76771"/>
                  <a:gd name="connsiteX3" fmla="*/ 38386 w 76771"/>
                  <a:gd name="connsiteY3" fmla="*/ 0 h 76771"/>
                  <a:gd name="connsiteX4" fmla="*/ 0 w 76771"/>
                  <a:gd name="connsiteY4" fmla="*/ 38386 h 76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771" h="76771">
                    <a:moveTo>
                      <a:pt x="0" y="38386"/>
                    </a:moveTo>
                    <a:cubicBezTo>
                      <a:pt x="0" y="59627"/>
                      <a:pt x="17240" y="76771"/>
                      <a:pt x="38386" y="76771"/>
                    </a:cubicBezTo>
                    <a:cubicBezTo>
                      <a:pt x="59531" y="76771"/>
                      <a:pt x="76772" y="59531"/>
                      <a:pt x="76772" y="38386"/>
                    </a:cubicBezTo>
                    <a:cubicBezTo>
                      <a:pt x="76772" y="17240"/>
                      <a:pt x="59627" y="0"/>
                      <a:pt x="38386" y="0"/>
                    </a:cubicBezTo>
                    <a:cubicBezTo>
                      <a:pt x="17145" y="0"/>
                      <a:pt x="0" y="17240"/>
                      <a:pt x="0" y="38386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466" name="Forma libre: forma 465">
              <a:extLst>
                <a:ext uri="{FF2B5EF4-FFF2-40B4-BE49-F238E27FC236}">
                  <a16:creationId xmlns:a16="http://schemas.microsoft.com/office/drawing/2014/main" id="{7C557886-6091-4504-BE47-C8759A34D145}"/>
                </a:ext>
              </a:extLst>
            </p:cNvPr>
            <p:cNvSpPr/>
            <p:nvPr/>
          </p:nvSpPr>
          <p:spPr>
            <a:xfrm>
              <a:off x="5353716" y="3539680"/>
              <a:ext cx="377666" cy="422528"/>
            </a:xfrm>
            <a:custGeom>
              <a:avLst/>
              <a:gdLst>
                <a:gd name="connsiteX0" fmla="*/ 188786 w 377666"/>
                <a:gd name="connsiteY0" fmla="*/ 422529 h 422528"/>
                <a:gd name="connsiteX1" fmla="*/ 0 w 377666"/>
                <a:gd name="connsiteY1" fmla="*/ 233648 h 422528"/>
                <a:gd name="connsiteX2" fmla="*/ 0 w 377666"/>
                <a:gd name="connsiteY2" fmla="*/ 0 h 422528"/>
                <a:gd name="connsiteX3" fmla="*/ 377666 w 377666"/>
                <a:gd name="connsiteY3" fmla="*/ 233648 h 422528"/>
                <a:gd name="connsiteX4" fmla="*/ 188881 w 377666"/>
                <a:gd name="connsiteY4" fmla="*/ 422529 h 42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666" h="422528">
                  <a:moveTo>
                    <a:pt x="188786" y="422529"/>
                  </a:moveTo>
                  <a:cubicBezTo>
                    <a:pt x="84487" y="422529"/>
                    <a:pt x="0" y="338042"/>
                    <a:pt x="0" y="233648"/>
                  </a:cubicBezTo>
                  <a:lnTo>
                    <a:pt x="0" y="0"/>
                  </a:lnTo>
                  <a:cubicBezTo>
                    <a:pt x="0" y="0"/>
                    <a:pt x="37624" y="233648"/>
                    <a:pt x="377666" y="233648"/>
                  </a:cubicBezTo>
                  <a:cubicBezTo>
                    <a:pt x="377666" y="337947"/>
                    <a:pt x="293180" y="422529"/>
                    <a:pt x="188881" y="422529"/>
                  </a:cubicBez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467" name="Gráfico 78">
              <a:extLst>
                <a:ext uri="{FF2B5EF4-FFF2-40B4-BE49-F238E27FC236}">
                  <a16:creationId xmlns:a16="http://schemas.microsoft.com/office/drawing/2014/main" id="{57ADAE0E-CADE-40CD-B503-BD34043BC72E}"/>
                </a:ext>
              </a:extLst>
            </p:cNvPr>
            <p:cNvGrpSpPr/>
            <p:nvPr/>
          </p:nvGrpSpPr>
          <p:grpSpPr>
            <a:xfrm>
              <a:off x="5409342" y="3632929"/>
              <a:ext cx="266223" cy="266128"/>
              <a:chOff x="5409342" y="3632929"/>
              <a:chExt cx="266223" cy="266128"/>
            </a:xfrm>
          </p:grpSpPr>
          <p:sp>
            <p:nvSpPr>
              <p:cNvPr id="468" name="Forma libre: forma 467">
                <a:extLst>
                  <a:ext uri="{FF2B5EF4-FFF2-40B4-BE49-F238E27FC236}">
                    <a16:creationId xmlns:a16="http://schemas.microsoft.com/office/drawing/2014/main" id="{F0FBEBBF-F49E-4465-A0F1-06A4BA9EEE79}"/>
                  </a:ext>
                </a:extLst>
              </p:cNvPr>
              <p:cNvSpPr/>
              <p:nvPr/>
            </p:nvSpPr>
            <p:spPr>
              <a:xfrm>
                <a:off x="5409342" y="3632929"/>
                <a:ext cx="266223" cy="266128"/>
              </a:xfrm>
              <a:custGeom>
                <a:avLst/>
                <a:gdLst>
                  <a:gd name="connsiteX0" fmla="*/ 0 w 266223"/>
                  <a:gd name="connsiteY0" fmla="*/ 133064 h 266128"/>
                  <a:gd name="connsiteX1" fmla="*/ 133064 w 266223"/>
                  <a:gd name="connsiteY1" fmla="*/ 266129 h 266128"/>
                  <a:gd name="connsiteX2" fmla="*/ 266224 w 266223"/>
                  <a:gd name="connsiteY2" fmla="*/ 133064 h 266128"/>
                  <a:gd name="connsiteX3" fmla="*/ 133064 w 266223"/>
                  <a:gd name="connsiteY3" fmla="*/ 0 h 266128"/>
                  <a:gd name="connsiteX4" fmla="*/ 0 w 266223"/>
                  <a:gd name="connsiteY4" fmla="*/ 133064 h 26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223" h="266128">
                    <a:moveTo>
                      <a:pt x="0" y="133064"/>
                    </a:moveTo>
                    <a:cubicBezTo>
                      <a:pt x="0" y="206597"/>
                      <a:pt x="59627" y="266129"/>
                      <a:pt x="133064" y="266129"/>
                    </a:cubicBezTo>
                    <a:cubicBezTo>
                      <a:pt x="206502" y="266129"/>
                      <a:pt x="266224" y="206502"/>
                      <a:pt x="266224" y="133064"/>
                    </a:cubicBezTo>
                    <a:cubicBezTo>
                      <a:pt x="266224" y="59626"/>
                      <a:pt x="206597" y="0"/>
                      <a:pt x="133064" y="0"/>
                    </a:cubicBezTo>
                    <a:cubicBezTo>
                      <a:pt x="59531" y="0"/>
                      <a:pt x="0" y="59626"/>
                      <a:pt x="0" y="133064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9" name="Forma libre: forma 468">
                <a:extLst>
                  <a:ext uri="{FF2B5EF4-FFF2-40B4-BE49-F238E27FC236}">
                    <a16:creationId xmlns:a16="http://schemas.microsoft.com/office/drawing/2014/main" id="{56AA72FE-F433-439E-AE1F-5ABB916607CD}"/>
                  </a:ext>
                </a:extLst>
              </p:cNvPr>
              <p:cNvSpPr/>
              <p:nvPr/>
            </p:nvSpPr>
            <p:spPr>
              <a:xfrm>
                <a:off x="5445632" y="3669124"/>
                <a:ext cx="193738" cy="193738"/>
              </a:xfrm>
              <a:custGeom>
                <a:avLst/>
                <a:gdLst>
                  <a:gd name="connsiteX0" fmla="*/ 0 w 193738"/>
                  <a:gd name="connsiteY0" fmla="*/ 96869 h 193738"/>
                  <a:gd name="connsiteX1" fmla="*/ 96869 w 193738"/>
                  <a:gd name="connsiteY1" fmla="*/ 193738 h 193738"/>
                  <a:gd name="connsiteX2" fmla="*/ 193739 w 193738"/>
                  <a:gd name="connsiteY2" fmla="*/ 96869 h 193738"/>
                  <a:gd name="connsiteX3" fmla="*/ 96869 w 193738"/>
                  <a:gd name="connsiteY3" fmla="*/ 0 h 193738"/>
                  <a:gd name="connsiteX4" fmla="*/ 0 w 193738"/>
                  <a:gd name="connsiteY4" fmla="*/ 96869 h 193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3738" h="193738">
                    <a:moveTo>
                      <a:pt x="0" y="96869"/>
                    </a:moveTo>
                    <a:cubicBezTo>
                      <a:pt x="0" y="150400"/>
                      <a:pt x="43339" y="193738"/>
                      <a:pt x="96869" y="193738"/>
                    </a:cubicBezTo>
                    <a:cubicBezTo>
                      <a:pt x="150400" y="193738"/>
                      <a:pt x="193739" y="150400"/>
                      <a:pt x="193739" y="96869"/>
                    </a:cubicBezTo>
                    <a:cubicBezTo>
                      <a:pt x="193739" y="43339"/>
                      <a:pt x="150400" y="0"/>
                      <a:pt x="96869" y="0"/>
                    </a:cubicBezTo>
                    <a:cubicBezTo>
                      <a:pt x="43339" y="0"/>
                      <a:pt x="0" y="43339"/>
                      <a:pt x="0" y="96869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70" name="Forma libre: forma 469">
                <a:extLst>
                  <a:ext uri="{FF2B5EF4-FFF2-40B4-BE49-F238E27FC236}">
                    <a16:creationId xmlns:a16="http://schemas.microsoft.com/office/drawing/2014/main" id="{3CF1EE5B-4723-4D56-B073-60A601190B02}"/>
                  </a:ext>
                </a:extLst>
              </p:cNvPr>
              <p:cNvSpPr/>
              <p:nvPr/>
            </p:nvSpPr>
            <p:spPr>
              <a:xfrm>
                <a:off x="5473635" y="3697223"/>
                <a:ext cx="137540" cy="137541"/>
              </a:xfrm>
              <a:custGeom>
                <a:avLst/>
                <a:gdLst>
                  <a:gd name="connsiteX0" fmla="*/ 0 w 137540"/>
                  <a:gd name="connsiteY0" fmla="*/ 68771 h 137541"/>
                  <a:gd name="connsiteX1" fmla="*/ 68771 w 137540"/>
                  <a:gd name="connsiteY1" fmla="*/ 137541 h 137541"/>
                  <a:gd name="connsiteX2" fmla="*/ 137541 w 137540"/>
                  <a:gd name="connsiteY2" fmla="*/ 68771 h 137541"/>
                  <a:gd name="connsiteX3" fmla="*/ 68771 w 137540"/>
                  <a:gd name="connsiteY3" fmla="*/ 0 h 137541"/>
                  <a:gd name="connsiteX4" fmla="*/ 0 w 137540"/>
                  <a:gd name="connsiteY4" fmla="*/ 68771 h 137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540" h="137541">
                    <a:moveTo>
                      <a:pt x="0" y="68771"/>
                    </a:moveTo>
                    <a:cubicBezTo>
                      <a:pt x="0" y="106775"/>
                      <a:pt x="30766" y="137541"/>
                      <a:pt x="68771" y="137541"/>
                    </a:cubicBezTo>
                    <a:cubicBezTo>
                      <a:pt x="106775" y="137541"/>
                      <a:pt x="137541" y="106775"/>
                      <a:pt x="137541" y="68771"/>
                    </a:cubicBezTo>
                    <a:cubicBezTo>
                      <a:pt x="137541" y="30766"/>
                      <a:pt x="106775" y="0"/>
                      <a:pt x="68771" y="0"/>
                    </a:cubicBezTo>
                    <a:cubicBezTo>
                      <a:pt x="30766" y="0"/>
                      <a:pt x="0" y="30766"/>
                      <a:pt x="0" y="68771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105106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áfico 346">
            <a:extLst>
              <a:ext uri="{FF2B5EF4-FFF2-40B4-BE49-F238E27FC236}">
                <a16:creationId xmlns:a16="http://schemas.microsoft.com/office/drawing/2014/main" id="{C7BA946E-F358-48BD-84EB-44F9E18A915F}"/>
              </a:ext>
            </a:extLst>
          </p:cNvPr>
          <p:cNvSpPr txBox="1"/>
          <p:nvPr/>
        </p:nvSpPr>
        <p:spPr>
          <a:xfrm>
            <a:off x="5266057" y="257936"/>
            <a:ext cx="2934137" cy="611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375" b="1" spc="169" baseline="0" dirty="0">
                <a:solidFill>
                  <a:srgbClr val="FDA939"/>
                </a:solidFill>
                <a:latin typeface="Montserrat"/>
                <a:sym typeface="Montserrat"/>
                <a:rtl val="0"/>
              </a:rPr>
              <a:t>ARTIFICIAL</a:t>
            </a:r>
          </a:p>
        </p:txBody>
      </p:sp>
      <p:sp>
        <p:nvSpPr>
          <p:cNvPr id="5" name="Gráfico 346">
            <a:extLst>
              <a:ext uri="{FF2B5EF4-FFF2-40B4-BE49-F238E27FC236}">
                <a16:creationId xmlns:a16="http://schemas.microsoft.com/office/drawing/2014/main" id="{5FDD865C-981C-4EF3-B6AB-8CF84178AB3B}"/>
              </a:ext>
            </a:extLst>
          </p:cNvPr>
          <p:cNvSpPr txBox="1"/>
          <p:nvPr/>
        </p:nvSpPr>
        <p:spPr>
          <a:xfrm>
            <a:off x="8174611" y="257936"/>
            <a:ext cx="3740511" cy="611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375" b="1" spc="169" baseline="0" dirty="0">
                <a:solidFill>
                  <a:srgbClr val="1E44C1"/>
                </a:solidFill>
                <a:latin typeface="Montserrat"/>
                <a:sym typeface="Montserrat"/>
                <a:rtl val="0"/>
              </a:rPr>
              <a:t>INTELLIGENCE</a:t>
            </a:r>
          </a:p>
        </p:txBody>
      </p:sp>
      <p:grpSp>
        <p:nvGrpSpPr>
          <p:cNvPr id="67" name="Grupo 66">
            <a:extLst>
              <a:ext uri="{FF2B5EF4-FFF2-40B4-BE49-F238E27FC236}">
                <a16:creationId xmlns:a16="http://schemas.microsoft.com/office/drawing/2014/main" id="{9CDFB702-24B1-4C42-AF3E-02697ECBD52B}"/>
              </a:ext>
            </a:extLst>
          </p:cNvPr>
          <p:cNvGrpSpPr/>
          <p:nvPr/>
        </p:nvGrpSpPr>
        <p:grpSpPr>
          <a:xfrm>
            <a:off x="6242950" y="1841697"/>
            <a:ext cx="1137308" cy="1400383"/>
            <a:chOff x="1543376" y="4230172"/>
            <a:chExt cx="589402" cy="725739"/>
          </a:xfrm>
        </p:grpSpPr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8AB2ED2A-4977-4DDA-B240-943A23A179C2}"/>
                </a:ext>
              </a:extLst>
            </p:cNvPr>
            <p:cNvSpPr/>
            <p:nvPr/>
          </p:nvSpPr>
          <p:spPr>
            <a:xfrm rot="20250002">
              <a:off x="1543376" y="4290949"/>
              <a:ext cx="589402" cy="589402"/>
            </a:xfrm>
            <a:custGeom>
              <a:avLst/>
              <a:gdLst>
                <a:gd name="connsiteX0" fmla="*/ 679514 w 679513"/>
                <a:gd name="connsiteY0" fmla="*/ 339757 h 679513"/>
                <a:gd name="connsiteX1" fmla="*/ 339757 w 679513"/>
                <a:gd name="connsiteY1" fmla="*/ 679514 h 679513"/>
                <a:gd name="connsiteX2" fmla="*/ 0 w 679513"/>
                <a:gd name="connsiteY2" fmla="*/ 339757 h 679513"/>
                <a:gd name="connsiteX3" fmla="*/ 339757 w 679513"/>
                <a:gd name="connsiteY3" fmla="*/ 0 h 679513"/>
                <a:gd name="connsiteX4" fmla="*/ 679514 w 679513"/>
                <a:gd name="connsiteY4" fmla="*/ 339757 h 679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513" h="679513">
                  <a:moveTo>
                    <a:pt x="679514" y="339757"/>
                  </a:moveTo>
                  <a:cubicBezTo>
                    <a:pt x="679514" y="527399"/>
                    <a:pt x="527399" y="679514"/>
                    <a:pt x="339757" y="679514"/>
                  </a:cubicBezTo>
                  <a:cubicBezTo>
                    <a:pt x="152114" y="679514"/>
                    <a:pt x="0" y="527399"/>
                    <a:pt x="0" y="339757"/>
                  </a:cubicBezTo>
                  <a:cubicBezTo>
                    <a:pt x="0" y="152114"/>
                    <a:pt x="152114" y="0"/>
                    <a:pt x="339757" y="0"/>
                  </a:cubicBezTo>
                  <a:cubicBezTo>
                    <a:pt x="527399" y="0"/>
                    <a:pt x="679514" y="152114"/>
                    <a:pt x="679514" y="339757"/>
                  </a:cubicBezTo>
                  <a:close/>
                </a:path>
              </a:pathLst>
            </a:custGeom>
            <a:solidFill>
              <a:srgbClr val="1E44C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" name="CuadroTexto 57">
              <a:extLst>
                <a:ext uri="{FF2B5EF4-FFF2-40B4-BE49-F238E27FC236}">
                  <a16:creationId xmlns:a16="http://schemas.microsoft.com/office/drawing/2014/main" id="{4D1D87CD-A39A-472C-A0CB-19A4849C9B50}"/>
                </a:ext>
              </a:extLst>
            </p:cNvPr>
            <p:cNvSpPr txBox="1"/>
            <p:nvPr/>
          </p:nvSpPr>
          <p:spPr>
            <a:xfrm>
              <a:off x="1587542" y="4230172"/>
              <a:ext cx="497949" cy="7257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s-MX" sz="8500" b="1" spc="190" baseline="0" dirty="0">
                  <a:solidFill>
                    <a:srgbClr val="FFFFFF"/>
                  </a:solidFill>
                  <a:latin typeface="Montserrat" pitchFamily="2" charset="0"/>
                  <a:ea typeface="Open Sans"/>
                  <a:cs typeface="Open Sans"/>
                  <a:sym typeface="Open Sans"/>
                  <a:rtl val="0"/>
                </a:rPr>
                <a:t>4</a:t>
              </a:r>
            </a:p>
          </p:txBody>
        </p:sp>
      </p:grpSp>
      <p:grpSp>
        <p:nvGrpSpPr>
          <p:cNvPr id="62" name="Grupo 61">
            <a:extLst>
              <a:ext uri="{FF2B5EF4-FFF2-40B4-BE49-F238E27FC236}">
                <a16:creationId xmlns:a16="http://schemas.microsoft.com/office/drawing/2014/main" id="{4A2C0806-5496-4DB0-BC6E-9EBEC13C2981}"/>
              </a:ext>
            </a:extLst>
          </p:cNvPr>
          <p:cNvGrpSpPr/>
          <p:nvPr/>
        </p:nvGrpSpPr>
        <p:grpSpPr>
          <a:xfrm>
            <a:off x="8063192" y="2028489"/>
            <a:ext cx="3057342" cy="4280871"/>
            <a:chOff x="2573082" y="2028489"/>
            <a:chExt cx="2934136" cy="4280871"/>
          </a:xfrm>
        </p:grpSpPr>
        <p:sp>
          <p:nvSpPr>
            <p:cNvPr id="63" name="Rectángulo 62">
              <a:extLst>
                <a:ext uri="{FF2B5EF4-FFF2-40B4-BE49-F238E27FC236}">
                  <a16:creationId xmlns:a16="http://schemas.microsoft.com/office/drawing/2014/main" id="{90E65830-4163-4FE2-8681-78BB7F4EA83C}"/>
                </a:ext>
              </a:extLst>
            </p:cNvPr>
            <p:cNvSpPr/>
            <p:nvPr/>
          </p:nvSpPr>
          <p:spPr>
            <a:xfrm>
              <a:off x="2650534" y="2028489"/>
              <a:ext cx="2856684" cy="2804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s-MX" sz="1400" b="1" dirty="0" err="1">
                  <a:solidFill>
                    <a:schemeClr val="tx1"/>
                  </a:solidFill>
                  <a:latin typeface="Montserrat" pitchFamily="2" charset="0"/>
                </a:rPr>
                <a:t>Lorem</a:t>
              </a:r>
              <a:r>
                <a:rPr lang="es-MX" sz="1400" b="1" dirty="0">
                  <a:solidFill>
                    <a:schemeClr val="tx1"/>
                  </a:solidFill>
                  <a:latin typeface="Montserrat" pitchFamily="2" charset="0"/>
                </a:rPr>
                <a:t> </a:t>
              </a:r>
              <a:r>
                <a:rPr lang="es-MX" sz="1400" b="1" dirty="0" err="1">
                  <a:solidFill>
                    <a:schemeClr val="tx1"/>
                  </a:solidFill>
                  <a:latin typeface="Montserrat" pitchFamily="2" charset="0"/>
                </a:rPr>
                <a:t>ipsum</a:t>
              </a:r>
              <a:r>
                <a:rPr lang="es-MX" sz="1400" b="1" dirty="0">
                  <a:solidFill>
                    <a:schemeClr val="tx1"/>
                  </a:solidFill>
                  <a:latin typeface="Montserrat" pitchFamily="2" charset="0"/>
                </a:rPr>
                <a:t> dolor</a:t>
              </a:r>
            </a:p>
          </p:txBody>
        </p:sp>
        <p:sp>
          <p:nvSpPr>
            <p:cNvPr id="64" name="Rectángulo 63">
              <a:extLst>
                <a:ext uri="{FF2B5EF4-FFF2-40B4-BE49-F238E27FC236}">
                  <a16:creationId xmlns:a16="http://schemas.microsoft.com/office/drawing/2014/main" id="{30786E21-2FE1-4588-9050-A53ACEE22BC4}"/>
                </a:ext>
              </a:extLst>
            </p:cNvPr>
            <p:cNvSpPr/>
            <p:nvPr/>
          </p:nvSpPr>
          <p:spPr>
            <a:xfrm>
              <a:off x="2573082" y="2440929"/>
              <a:ext cx="2934136" cy="38684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s-MX" sz="1600" dirty="0">
                  <a:solidFill>
                    <a:schemeClr val="tx1"/>
                  </a:solidFill>
                </a:rPr>
                <a:t>dolor </a:t>
              </a:r>
              <a:r>
                <a:rPr lang="es-MX" sz="1600" dirty="0" err="1">
                  <a:solidFill>
                    <a:schemeClr val="tx1"/>
                  </a:solidFill>
                </a:rPr>
                <a:t>sit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amet</a:t>
              </a:r>
              <a:r>
                <a:rPr lang="es-MX" sz="1600" dirty="0">
                  <a:solidFill>
                    <a:schemeClr val="tx1"/>
                  </a:solidFill>
                </a:rPr>
                <a:t>, </a:t>
              </a:r>
              <a:r>
                <a:rPr lang="es-MX" sz="1600" dirty="0" err="1">
                  <a:solidFill>
                    <a:schemeClr val="tx1"/>
                  </a:solidFill>
                </a:rPr>
                <a:t>consectetur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adipiscing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elit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Integer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nec</a:t>
              </a:r>
              <a:r>
                <a:rPr lang="es-MX" sz="1600" dirty="0">
                  <a:solidFill>
                    <a:schemeClr val="tx1"/>
                  </a:solidFill>
                </a:rPr>
                <a:t> odio. </a:t>
              </a:r>
              <a:r>
                <a:rPr lang="es-MX" sz="1600" dirty="0" err="1">
                  <a:solidFill>
                    <a:schemeClr val="tx1"/>
                  </a:solidFill>
                </a:rPr>
                <a:t>Praesent</a:t>
              </a:r>
              <a:r>
                <a:rPr lang="es-MX" sz="1600" dirty="0">
                  <a:solidFill>
                    <a:schemeClr val="tx1"/>
                  </a:solidFill>
                </a:rPr>
                <a:t> libero. Sed </a:t>
              </a:r>
              <a:r>
                <a:rPr lang="es-MX" sz="1600" dirty="0" err="1">
                  <a:solidFill>
                    <a:schemeClr val="tx1"/>
                  </a:solidFill>
                </a:rPr>
                <a:t>cursus</a:t>
              </a:r>
              <a:r>
                <a:rPr lang="es-MX" sz="1600" dirty="0">
                  <a:solidFill>
                    <a:schemeClr val="tx1"/>
                  </a:solidFill>
                </a:rPr>
                <a:t> ante </a:t>
              </a:r>
              <a:r>
                <a:rPr lang="es-MX" sz="1600" dirty="0" err="1">
                  <a:solidFill>
                    <a:schemeClr val="tx1"/>
                  </a:solidFill>
                </a:rPr>
                <a:t>dapibus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diam</a:t>
              </a:r>
              <a:r>
                <a:rPr lang="es-MX" sz="1600" dirty="0">
                  <a:solidFill>
                    <a:schemeClr val="tx1"/>
                  </a:solidFill>
                </a:rPr>
                <a:t>. Sed </a:t>
              </a:r>
              <a:r>
                <a:rPr lang="es-MX" sz="1600" dirty="0" err="1">
                  <a:solidFill>
                    <a:schemeClr val="tx1"/>
                  </a:solidFill>
                </a:rPr>
                <a:t>nisi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Nulla</a:t>
              </a:r>
              <a:endParaRPr lang="es-MX" sz="1600" dirty="0">
                <a:solidFill>
                  <a:schemeClr val="tx1"/>
                </a:solidFill>
              </a:endParaRPr>
            </a:p>
            <a:p>
              <a:pPr algn="ctr"/>
              <a:r>
                <a:rPr lang="es-MX" sz="1600" dirty="0">
                  <a:solidFill>
                    <a:schemeClr val="tx1"/>
                  </a:solidFill>
                </a:rPr>
                <a:t>dolor </a:t>
              </a:r>
              <a:r>
                <a:rPr lang="es-MX" sz="1600" dirty="0" err="1">
                  <a:solidFill>
                    <a:schemeClr val="tx1"/>
                  </a:solidFill>
                </a:rPr>
                <a:t>sit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amet</a:t>
              </a:r>
              <a:r>
                <a:rPr lang="es-MX" sz="1600" dirty="0">
                  <a:solidFill>
                    <a:schemeClr val="tx1"/>
                  </a:solidFill>
                </a:rPr>
                <a:t>, </a:t>
              </a:r>
              <a:r>
                <a:rPr lang="es-MX" sz="1600" dirty="0" err="1">
                  <a:solidFill>
                    <a:schemeClr val="tx1"/>
                  </a:solidFill>
                </a:rPr>
                <a:t>consectetur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adipiscing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elit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Integer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nec</a:t>
              </a:r>
              <a:r>
                <a:rPr lang="es-MX" sz="1600" dirty="0">
                  <a:solidFill>
                    <a:schemeClr val="tx1"/>
                  </a:solidFill>
                </a:rPr>
                <a:t> odio. </a:t>
              </a:r>
              <a:r>
                <a:rPr lang="es-MX" sz="1600" dirty="0" err="1">
                  <a:solidFill>
                    <a:schemeClr val="tx1"/>
                  </a:solidFill>
                </a:rPr>
                <a:t>Praesent</a:t>
              </a:r>
              <a:r>
                <a:rPr lang="es-MX" sz="1600" dirty="0">
                  <a:solidFill>
                    <a:schemeClr val="tx1"/>
                  </a:solidFill>
                </a:rPr>
                <a:t> libero. Sed </a:t>
              </a:r>
              <a:r>
                <a:rPr lang="es-MX" sz="1600" dirty="0" err="1">
                  <a:solidFill>
                    <a:schemeClr val="tx1"/>
                  </a:solidFill>
                </a:rPr>
                <a:t>cursus</a:t>
              </a:r>
              <a:r>
                <a:rPr lang="es-MX" sz="1600" dirty="0">
                  <a:solidFill>
                    <a:schemeClr val="tx1"/>
                  </a:solidFill>
                </a:rPr>
                <a:t> ante </a:t>
              </a:r>
              <a:r>
                <a:rPr lang="es-MX" sz="1600" dirty="0" err="1">
                  <a:solidFill>
                    <a:schemeClr val="tx1"/>
                  </a:solidFill>
                </a:rPr>
                <a:t>dapibus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diam</a:t>
              </a:r>
              <a:r>
                <a:rPr lang="es-MX" sz="1600" dirty="0">
                  <a:solidFill>
                    <a:schemeClr val="tx1"/>
                  </a:solidFill>
                </a:rPr>
                <a:t>. Sed </a:t>
              </a:r>
              <a:r>
                <a:rPr lang="es-MX" sz="1600" dirty="0" err="1">
                  <a:solidFill>
                    <a:schemeClr val="tx1"/>
                  </a:solidFill>
                </a:rPr>
                <a:t>nisi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Nulla</a:t>
              </a:r>
              <a:endParaRPr lang="es-MX" sz="1600" dirty="0">
                <a:solidFill>
                  <a:schemeClr val="tx1"/>
                </a:solidFill>
              </a:endParaRPr>
            </a:p>
            <a:p>
              <a:pPr algn="ctr"/>
              <a:r>
                <a:rPr lang="es-MX" sz="1600" dirty="0">
                  <a:solidFill>
                    <a:schemeClr val="tx1"/>
                  </a:solidFill>
                </a:rPr>
                <a:t>dolor </a:t>
              </a:r>
              <a:r>
                <a:rPr lang="es-MX" sz="1600" dirty="0" err="1">
                  <a:solidFill>
                    <a:schemeClr val="tx1"/>
                  </a:solidFill>
                </a:rPr>
                <a:t>sit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amet</a:t>
              </a:r>
              <a:r>
                <a:rPr lang="es-MX" sz="1600" dirty="0">
                  <a:solidFill>
                    <a:schemeClr val="tx1"/>
                  </a:solidFill>
                </a:rPr>
                <a:t>, </a:t>
              </a:r>
              <a:r>
                <a:rPr lang="es-MX" sz="1600" dirty="0" err="1">
                  <a:solidFill>
                    <a:schemeClr val="tx1"/>
                  </a:solidFill>
                </a:rPr>
                <a:t>consectetur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adipiscing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elit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Integer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nec</a:t>
              </a:r>
              <a:r>
                <a:rPr lang="es-MX" sz="1600" dirty="0">
                  <a:solidFill>
                    <a:schemeClr val="tx1"/>
                  </a:solidFill>
                </a:rPr>
                <a:t> odio. </a:t>
              </a:r>
              <a:r>
                <a:rPr lang="es-MX" sz="1600" dirty="0" err="1">
                  <a:solidFill>
                    <a:schemeClr val="tx1"/>
                  </a:solidFill>
                </a:rPr>
                <a:t>Praesent</a:t>
              </a:r>
              <a:r>
                <a:rPr lang="es-MX" sz="1600" dirty="0">
                  <a:solidFill>
                    <a:schemeClr val="tx1"/>
                  </a:solidFill>
                </a:rPr>
                <a:t> libero. Sed </a:t>
              </a:r>
              <a:r>
                <a:rPr lang="es-MX" sz="1600" dirty="0" err="1">
                  <a:solidFill>
                    <a:schemeClr val="tx1"/>
                  </a:solidFill>
                </a:rPr>
                <a:t>cursus</a:t>
              </a:r>
              <a:r>
                <a:rPr lang="es-MX" sz="1600" dirty="0">
                  <a:solidFill>
                    <a:schemeClr val="tx1"/>
                  </a:solidFill>
                </a:rPr>
                <a:t> ante </a:t>
              </a:r>
              <a:r>
                <a:rPr lang="es-MX" sz="1600" dirty="0" err="1">
                  <a:solidFill>
                    <a:schemeClr val="tx1"/>
                  </a:solidFill>
                </a:rPr>
                <a:t>dapibus</a:t>
              </a:r>
              <a:r>
                <a:rPr lang="es-MX" sz="1600" dirty="0">
                  <a:solidFill>
                    <a:schemeClr val="tx1"/>
                  </a:solidFill>
                </a:rPr>
                <a:t> </a:t>
              </a:r>
              <a:r>
                <a:rPr lang="es-MX" sz="1600" dirty="0" err="1">
                  <a:solidFill>
                    <a:schemeClr val="tx1"/>
                  </a:solidFill>
                </a:rPr>
                <a:t>diam</a:t>
              </a:r>
              <a:r>
                <a:rPr lang="es-MX" sz="1600" dirty="0">
                  <a:solidFill>
                    <a:schemeClr val="tx1"/>
                  </a:solidFill>
                </a:rPr>
                <a:t>. Sed </a:t>
              </a:r>
              <a:r>
                <a:rPr lang="es-MX" sz="1600" dirty="0" err="1">
                  <a:solidFill>
                    <a:schemeClr val="tx1"/>
                  </a:solidFill>
                </a:rPr>
                <a:t>nisi</a:t>
              </a:r>
              <a:r>
                <a:rPr lang="es-MX" sz="1600" dirty="0">
                  <a:solidFill>
                    <a:schemeClr val="tx1"/>
                  </a:solidFill>
                </a:rPr>
                <a:t>. </a:t>
              </a:r>
              <a:r>
                <a:rPr lang="es-MX" sz="1600" dirty="0" err="1">
                  <a:solidFill>
                    <a:schemeClr val="tx1"/>
                  </a:solidFill>
                </a:rPr>
                <a:t>Nulla</a:t>
              </a:r>
              <a:endParaRPr lang="es-MX" sz="1600" dirty="0">
                <a:solidFill>
                  <a:schemeClr val="tx1"/>
                </a:solidFill>
              </a:endParaRPr>
            </a:p>
            <a:p>
              <a:pPr algn="ctr"/>
              <a:endParaRPr lang="es-MX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68" name="Gráfico 353">
            <a:extLst>
              <a:ext uri="{FF2B5EF4-FFF2-40B4-BE49-F238E27FC236}">
                <a16:creationId xmlns:a16="http://schemas.microsoft.com/office/drawing/2014/main" id="{972D2A01-941A-40DA-B9DB-CFB1CDC7AAA0}"/>
              </a:ext>
            </a:extLst>
          </p:cNvPr>
          <p:cNvSpPr/>
          <p:nvPr/>
        </p:nvSpPr>
        <p:spPr>
          <a:xfrm>
            <a:off x="-21576" y="6462680"/>
            <a:ext cx="12213576" cy="398976"/>
          </a:xfrm>
          <a:custGeom>
            <a:avLst/>
            <a:gdLst>
              <a:gd name="connsiteX0" fmla="*/ 0 w 12192000"/>
              <a:gd name="connsiteY0" fmla="*/ 0 h 829462"/>
              <a:gd name="connsiteX1" fmla="*/ 12192000 w 12192000"/>
              <a:gd name="connsiteY1" fmla="*/ 0 h 829462"/>
              <a:gd name="connsiteX2" fmla="*/ 12192000 w 12192000"/>
              <a:gd name="connsiteY2" fmla="*/ 829462 h 829462"/>
              <a:gd name="connsiteX3" fmla="*/ 0 w 12192000"/>
              <a:gd name="connsiteY3" fmla="*/ 829462 h 82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829462">
                <a:moveTo>
                  <a:pt x="0" y="0"/>
                </a:moveTo>
                <a:lnTo>
                  <a:pt x="12192000" y="0"/>
                </a:lnTo>
                <a:lnTo>
                  <a:pt x="12192000" y="829462"/>
                </a:lnTo>
                <a:lnTo>
                  <a:pt x="0" y="829462"/>
                </a:lnTo>
                <a:close/>
              </a:path>
            </a:pathLst>
          </a:custGeom>
          <a:solidFill>
            <a:srgbClr val="1E44C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9" name="Gráfico 346">
            <a:extLst>
              <a:ext uri="{FF2B5EF4-FFF2-40B4-BE49-F238E27FC236}">
                <a16:creationId xmlns:a16="http://schemas.microsoft.com/office/drawing/2014/main" id="{331F576F-D1BB-40D0-985B-92FE5FD7F63B}"/>
              </a:ext>
            </a:extLst>
          </p:cNvPr>
          <p:cNvSpPr txBox="1"/>
          <p:nvPr/>
        </p:nvSpPr>
        <p:spPr>
          <a:xfrm>
            <a:off x="48545" y="6515193"/>
            <a:ext cx="252312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1500" b="1" spc="169" dirty="0">
                <a:solidFill>
                  <a:schemeClr val="bg1"/>
                </a:solidFill>
                <a:latin typeface="Montserrat"/>
                <a:sym typeface="Montserrat"/>
                <a:rtl val="0"/>
              </a:rPr>
              <a:t>UXELEARNING.COM</a:t>
            </a:r>
            <a:endParaRPr lang="es-MX" sz="1500" b="1" spc="169" baseline="0" dirty="0">
              <a:solidFill>
                <a:schemeClr val="bg1"/>
              </a:solidFill>
              <a:latin typeface="Montserrat"/>
              <a:sym typeface="Montserrat"/>
              <a:rtl val="0"/>
            </a:endParaRPr>
          </a:p>
        </p:txBody>
      </p:sp>
      <p:sp>
        <p:nvSpPr>
          <p:cNvPr id="70" name="Forma libre: forma 69">
            <a:extLst>
              <a:ext uri="{FF2B5EF4-FFF2-40B4-BE49-F238E27FC236}">
                <a16:creationId xmlns:a16="http://schemas.microsoft.com/office/drawing/2014/main" id="{4CF76EC2-6888-43BE-92C8-A2D85D27D0C2}"/>
              </a:ext>
            </a:extLst>
          </p:cNvPr>
          <p:cNvSpPr/>
          <p:nvPr/>
        </p:nvSpPr>
        <p:spPr>
          <a:xfrm>
            <a:off x="10250902" y="6533336"/>
            <a:ext cx="316896" cy="257460"/>
          </a:xfrm>
          <a:custGeom>
            <a:avLst/>
            <a:gdLst>
              <a:gd name="connsiteX0" fmla="*/ 316897 w 316896"/>
              <a:gd name="connsiteY0" fmla="*/ 30480 h 257460"/>
              <a:gd name="connsiteX1" fmla="*/ 279464 w 316896"/>
              <a:gd name="connsiteY1" fmla="*/ 40767 h 257460"/>
              <a:gd name="connsiteX2" fmla="*/ 308039 w 316896"/>
              <a:gd name="connsiteY2" fmla="*/ 4858 h 257460"/>
              <a:gd name="connsiteX3" fmla="*/ 266891 w 316896"/>
              <a:gd name="connsiteY3" fmla="*/ 20574 h 257460"/>
              <a:gd name="connsiteX4" fmla="*/ 219456 w 316896"/>
              <a:gd name="connsiteY4" fmla="*/ 0 h 257460"/>
              <a:gd name="connsiteX5" fmla="*/ 154496 w 316896"/>
              <a:gd name="connsiteY5" fmla="*/ 64961 h 257460"/>
              <a:gd name="connsiteX6" fmla="*/ 156019 w 316896"/>
              <a:gd name="connsiteY6" fmla="*/ 79820 h 257460"/>
              <a:gd name="connsiteX7" fmla="*/ 22098 w 316896"/>
              <a:gd name="connsiteY7" fmla="*/ 11906 h 257460"/>
              <a:gd name="connsiteX8" fmla="*/ 13240 w 316896"/>
              <a:gd name="connsiteY8" fmla="*/ 44768 h 257460"/>
              <a:gd name="connsiteX9" fmla="*/ 42101 w 316896"/>
              <a:gd name="connsiteY9" fmla="*/ 98774 h 257460"/>
              <a:gd name="connsiteX10" fmla="*/ 12764 w 316896"/>
              <a:gd name="connsiteY10" fmla="*/ 90773 h 257460"/>
              <a:gd name="connsiteX11" fmla="*/ 12764 w 316896"/>
              <a:gd name="connsiteY11" fmla="*/ 91440 h 257460"/>
              <a:gd name="connsiteX12" fmla="*/ 64770 w 316896"/>
              <a:gd name="connsiteY12" fmla="*/ 155258 h 257460"/>
              <a:gd name="connsiteX13" fmla="*/ 47720 w 316896"/>
              <a:gd name="connsiteY13" fmla="*/ 157353 h 257460"/>
              <a:gd name="connsiteX14" fmla="*/ 35433 w 316896"/>
              <a:gd name="connsiteY14" fmla="*/ 156210 h 257460"/>
              <a:gd name="connsiteX15" fmla="*/ 96107 w 316896"/>
              <a:gd name="connsiteY15" fmla="*/ 201454 h 257460"/>
              <a:gd name="connsiteX16" fmla="*/ 15526 w 316896"/>
              <a:gd name="connsiteY16" fmla="*/ 229172 h 257460"/>
              <a:gd name="connsiteX17" fmla="*/ 0 w 316896"/>
              <a:gd name="connsiteY17" fmla="*/ 228314 h 257460"/>
              <a:gd name="connsiteX18" fmla="*/ 99632 w 316896"/>
              <a:gd name="connsiteY18" fmla="*/ 257461 h 257460"/>
              <a:gd name="connsiteX19" fmla="*/ 284512 w 316896"/>
              <a:gd name="connsiteY19" fmla="*/ 72581 h 257460"/>
              <a:gd name="connsiteX20" fmla="*/ 284226 w 316896"/>
              <a:gd name="connsiteY20" fmla="*/ 64198 h 257460"/>
              <a:gd name="connsiteX21" fmla="*/ 316801 w 316896"/>
              <a:gd name="connsiteY21" fmla="*/ 30480 h 257460"/>
              <a:gd name="connsiteX22" fmla="*/ 316801 w 316896"/>
              <a:gd name="connsiteY22" fmla="*/ 30480 h 257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16896" h="257460">
                <a:moveTo>
                  <a:pt x="316897" y="30480"/>
                </a:moveTo>
                <a:cubicBezTo>
                  <a:pt x="305086" y="35624"/>
                  <a:pt x="292513" y="39053"/>
                  <a:pt x="279464" y="40767"/>
                </a:cubicBezTo>
                <a:cubicBezTo>
                  <a:pt x="292894" y="32766"/>
                  <a:pt x="303181" y="20098"/>
                  <a:pt x="308039" y="4858"/>
                </a:cubicBezTo>
                <a:cubicBezTo>
                  <a:pt x="295466" y="12383"/>
                  <a:pt x="281654" y="17621"/>
                  <a:pt x="266891" y="20574"/>
                </a:cubicBezTo>
                <a:cubicBezTo>
                  <a:pt x="254984" y="7906"/>
                  <a:pt x="237935" y="0"/>
                  <a:pt x="219456" y="0"/>
                </a:cubicBezTo>
                <a:cubicBezTo>
                  <a:pt x="183452" y="0"/>
                  <a:pt x="154496" y="29147"/>
                  <a:pt x="154496" y="64961"/>
                </a:cubicBezTo>
                <a:cubicBezTo>
                  <a:pt x="154496" y="70104"/>
                  <a:pt x="154972" y="75057"/>
                  <a:pt x="156019" y="79820"/>
                </a:cubicBezTo>
                <a:cubicBezTo>
                  <a:pt x="102013" y="77153"/>
                  <a:pt x="54197" y="51340"/>
                  <a:pt x="22098" y="11906"/>
                </a:cubicBezTo>
                <a:cubicBezTo>
                  <a:pt x="16478" y="21622"/>
                  <a:pt x="13240" y="32766"/>
                  <a:pt x="13240" y="44768"/>
                </a:cubicBezTo>
                <a:cubicBezTo>
                  <a:pt x="13240" y="67247"/>
                  <a:pt x="24860" y="87249"/>
                  <a:pt x="42101" y="98774"/>
                </a:cubicBezTo>
                <a:cubicBezTo>
                  <a:pt x="31623" y="98584"/>
                  <a:pt x="21431" y="95536"/>
                  <a:pt x="12764" y="90773"/>
                </a:cubicBezTo>
                <a:lnTo>
                  <a:pt x="12764" y="91440"/>
                </a:lnTo>
                <a:cubicBezTo>
                  <a:pt x="12764" y="122968"/>
                  <a:pt x="35243" y="149257"/>
                  <a:pt x="64770" y="155258"/>
                </a:cubicBezTo>
                <a:cubicBezTo>
                  <a:pt x="59436" y="156686"/>
                  <a:pt x="53721" y="157353"/>
                  <a:pt x="47720" y="157353"/>
                </a:cubicBezTo>
                <a:cubicBezTo>
                  <a:pt x="43529" y="157353"/>
                  <a:pt x="39338" y="157163"/>
                  <a:pt x="35433" y="156210"/>
                </a:cubicBezTo>
                <a:cubicBezTo>
                  <a:pt x="43815" y="181928"/>
                  <a:pt x="67723" y="200882"/>
                  <a:pt x="96107" y="201454"/>
                </a:cubicBezTo>
                <a:cubicBezTo>
                  <a:pt x="74009" y="218789"/>
                  <a:pt x="45911" y="229172"/>
                  <a:pt x="15526" y="229172"/>
                </a:cubicBezTo>
                <a:cubicBezTo>
                  <a:pt x="10192" y="229172"/>
                  <a:pt x="5048" y="228981"/>
                  <a:pt x="0" y="228314"/>
                </a:cubicBezTo>
                <a:cubicBezTo>
                  <a:pt x="28766" y="246888"/>
                  <a:pt x="62865" y="257461"/>
                  <a:pt x="99632" y="257461"/>
                </a:cubicBezTo>
                <a:cubicBezTo>
                  <a:pt x="219170" y="257461"/>
                  <a:pt x="284512" y="158401"/>
                  <a:pt x="284512" y="72581"/>
                </a:cubicBezTo>
                <a:cubicBezTo>
                  <a:pt x="284512" y="69723"/>
                  <a:pt x="284417" y="66961"/>
                  <a:pt x="284226" y="64198"/>
                </a:cubicBezTo>
                <a:cubicBezTo>
                  <a:pt x="297085" y="55055"/>
                  <a:pt x="307943" y="43625"/>
                  <a:pt x="316801" y="30480"/>
                </a:cubicBezTo>
                <a:lnTo>
                  <a:pt x="316801" y="30480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71" name="Gráfico 357">
            <a:extLst>
              <a:ext uri="{FF2B5EF4-FFF2-40B4-BE49-F238E27FC236}">
                <a16:creationId xmlns:a16="http://schemas.microsoft.com/office/drawing/2014/main" id="{7BFDCCB4-124F-4CED-A2F3-2F89FEFCD766}"/>
              </a:ext>
            </a:extLst>
          </p:cNvPr>
          <p:cNvGrpSpPr/>
          <p:nvPr/>
        </p:nvGrpSpPr>
        <p:grpSpPr>
          <a:xfrm>
            <a:off x="11052335" y="6521239"/>
            <a:ext cx="281654" cy="281654"/>
            <a:chOff x="11052335" y="6500919"/>
            <a:chExt cx="281654" cy="281654"/>
          </a:xfrm>
          <a:solidFill>
            <a:srgbClr val="FFFFFF"/>
          </a:solidFill>
        </p:grpSpPr>
        <p:sp>
          <p:nvSpPr>
            <p:cNvPr id="72" name="Forma libre: forma 71">
              <a:extLst>
                <a:ext uri="{FF2B5EF4-FFF2-40B4-BE49-F238E27FC236}">
                  <a16:creationId xmlns:a16="http://schemas.microsoft.com/office/drawing/2014/main" id="{4AEF8C45-8387-4570-8444-2276E7637FF9}"/>
                </a:ext>
              </a:extLst>
            </p:cNvPr>
            <p:cNvSpPr/>
            <p:nvPr/>
          </p:nvSpPr>
          <p:spPr>
            <a:xfrm>
              <a:off x="11052335" y="6500919"/>
              <a:ext cx="281654" cy="281654"/>
            </a:xfrm>
            <a:custGeom>
              <a:avLst/>
              <a:gdLst>
                <a:gd name="connsiteX0" fmla="*/ 203930 w 281654"/>
                <a:gd name="connsiteY0" fmla="*/ 0 h 281654"/>
                <a:gd name="connsiteX1" fmla="*/ 77724 w 281654"/>
                <a:gd name="connsiteY1" fmla="*/ 0 h 281654"/>
                <a:gd name="connsiteX2" fmla="*/ 0 w 281654"/>
                <a:gd name="connsiteY2" fmla="*/ 77724 h 281654"/>
                <a:gd name="connsiteX3" fmla="*/ 0 w 281654"/>
                <a:gd name="connsiteY3" fmla="*/ 203930 h 281654"/>
                <a:gd name="connsiteX4" fmla="*/ 77724 w 281654"/>
                <a:gd name="connsiteY4" fmla="*/ 281654 h 281654"/>
                <a:gd name="connsiteX5" fmla="*/ 203930 w 281654"/>
                <a:gd name="connsiteY5" fmla="*/ 281654 h 281654"/>
                <a:gd name="connsiteX6" fmla="*/ 281654 w 281654"/>
                <a:gd name="connsiteY6" fmla="*/ 203930 h 281654"/>
                <a:gd name="connsiteX7" fmla="*/ 281654 w 281654"/>
                <a:gd name="connsiteY7" fmla="*/ 77724 h 281654"/>
                <a:gd name="connsiteX8" fmla="*/ 203930 w 281654"/>
                <a:gd name="connsiteY8" fmla="*/ 0 h 281654"/>
                <a:gd name="connsiteX9" fmla="*/ 203930 w 281654"/>
                <a:gd name="connsiteY9" fmla="*/ 0 h 281654"/>
                <a:gd name="connsiteX10" fmla="*/ 256699 w 281654"/>
                <a:gd name="connsiteY10" fmla="*/ 203930 h 281654"/>
                <a:gd name="connsiteX11" fmla="*/ 203930 w 281654"/>
                <a:gd name="connsiteY11" fmla="*/ 256699 h 281654"/>
                <a:gd name="connsiteX12" fmla="*/ 77724 w 281654"/>
                <a:gd name="connsiteY12" fmla="*/ 256699 h 281654"/>
                <a:gd name="connsiteX13" fmla="*/ 24956 w 281654"/>
                <a:gd name="connsiteY13" fmla="*/ 203930 h 281654"/>
                <a:gd name="connsiteX14" fmla="*/ 24956 w 281654"/>
                <a:gd name="connsiteY14" fmla="*/ 77724 h 281654"/>
                <a:gd name="connsiteX15" fmla="*/ 77724 w 281654"/>
                <a:gd name="connsiteY15" fmla="*/ 24956 h 281654"/>
                <a:gd name="connsiteX16" fmla="*/ 203930 w 281654"/>
                <a:gd name="connsiteY16" fmla="*/ 24956 h 281654"/>
                <a:gd name="connsiteX17" fmla="*/ 256699 w 281654"/>
                <a:gd name="connsiteY17" fmla="*/ 77724 h 281654"/>
                <a:gd name="connsiteX18" fmla="*/ 256699 w 281654"/>
                <a:gd name="connsiteY18" fmla="*/ 203930 h 28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1654" h="281654">
                  <a:moveTo>
                    <a:pt x="203930" y="0"/>
                  </a:moveTo>
                  <a:lnTo>
                    <a:pt x="77724" y="0"/>
                  </a:lnTo>
                  <a:cubicBezTo>
                    <a:pt x="34862" y="0"/>
                    <a:pt x="0" y="34862"/>
                    <a:pt x="0" y="77724"/>
                  </a:cubicBezTo>
                  <a:lnTo>
                    <a:pt x="0" y="203930"/>
                  </a:lnTo>
                  <a:cubicBezTo>
                    <a:pt x="0" y="246793"/>
                    <a:pt x="34862" y="281654"/>
                    <a:pt x="77724" y="281654"/>
                  </a:cubicBezTo>
                  <a:lnTo>
                    <a:pt x="203930" y="281654"/>
                  </a:lnTo>
                  <a:cubicBezTo>
                    <a:pt x="246793" y="281654"/>
                    <a:pt x="281654" y="246793"/>
                    <a:pt x="281654" y="203930"/>
                  </a:cubicBezTo>
                  <a:lnTo>
                    <a:pt x="281654" y="77724"/>
                  </a:lnTo>
                  <a:cubicBezTo>
                    <a:pt x="281654" y="34862"/>
                    <a:pt x="246793" y="0"/>
                    <a:pt x="203930" y="0"/>
                  </a:cubicBezTo>
                  <a:lnTo>
                    <a:pt x="203930" y="0"/>
                  </a:lnTo>
                  <a:close/>
                  <a:moveTo>
                    <a:pt x="256699" y="203930"/>
                  </a:moveTo>
                  <a:cubicBezTo>
                    <a:pt x="256699" y="232982"/>
                    <a:pt x="233077" y="256699"/>
                    <a:pt x="203930" y="256699"/>
                  </a:cubicBezTo>
                  <a:lnTo>
                    <a:pt x="77724" y="256699"/>
                  </a:lnTo>
                  <a:cubicBezTo>
                    <a:pt x="48673" y="256699"/>
                    <a:pt x="24956" y="233077"/>
                    <a:pt x="24956" y="203930"/>
                  </a:cubicBezTo>
                  <a:lnTo>
                    <a:pt x="24956" y="77724"/>
                  </a:lnTo>
                  <a:cubicBezTo>
                    <a:pt x="24956" y="48673"/>
                    <a:pt x="48577" y="24956"/>
                    <a:pt x="77724" y="24956"/>
                  </a:cubicBezTo>
                  <a:lnTo>
                    <a:pt x="203930" y="24956"/>
                  </a:lnTo>
                  <a:cubicBezTo>
                    <a:pt x="232981" y="24956"/>
                    <a:pt x="256699" y="48578"/>
                    <a:pt x="256699" y="77724"/>
                  </a:cubicBezTo>
                  <a:lnTo>
                    <a:pt x="256699" y="20393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3" name="Forma libre: forma 72">
              <a:extLst>
                <a:ext uri="{FF2B5EF4-FFF2-40B4-BE49-F238E27FC236}">
                  <a16:creationId xmlns:a16="http://schemas.microsoft.com/office/drawing/2014/main" id="{CF3DA7D0-8606-4D47-821D-36CD7D66D024}"/>
                </a:ext>
              </a:extLst>
            </p:cNvPr>
            <p:cNvSpPr/>
            <p:nvPr/>
          </p:nvSpPr>
          <p:spPr>
            <a:xfrm>
              <a:off x="11120534" y="6569213"/>
              <a:ext cx="145160" cy="145160"/>
            </a:xfrm>
            <a:custGeom>
              <a:avLst/>
              <a:gdLst>
                <a:gd name="connsiteX0" fmla="*/ 72580 w 145160"/>
                <a:gd name="connsiteY0" fmla="*/ 0 h 145160"/>
                <a:gd name="connsiteX1" fmla="*/ 0 w 145160"/>
                <a:gd name="connsiteY1" fmla="*/ 72581 h 145160"/>
                <a:gd name="connsiteX2" fmla="*/ 72580 w 145160"/>
                <a:gd name="connsiteY2" fmla="*/ 145161 h 145160"/>
                <a:gd name="connsiteX3" fmla="*/ 145161 w 145160"/>
                <a:gd name="connsiteY3" fmla="*/ 72581 h 145160"/>
                <a:gd name="connsiteX4" fmla="*/ 72580 w 145160"/>
                <a:gd name="connsiteY4" fmla="*/ 0 h 145160"/>
                <a:gd name="connsiteX5" fmla="*/ 72580 w 145160"/>
                <a:gd name="connsiteY5" fmla="*/ 0 h 145160"/>
                <a:gd name="connsiteX6" fmla="*/ 72580 w 145160"/>
                <a:gd name="connsiteY6" fmla="*/ 120205 h 145160"/>
                <a:gd name="connsiteX7" fmla="*/ 24955 w 145160"/>
                <a:gd name="connsiteY7" fmla="*/ 72581 h 145160"/>
                <a:gd name="connsiteX8" fmla="*/ 72580 w 145160"/>
                <a:gd name="connsiteY8" fmla="*/ 24955 h 145160"/>
                <a:gd name="connsiteX9" fmla="*/ 120205 w 145160"/>
                <a:gd name="connsiteY9" fmla="*/ 72581 h 145160"/>
                <a:gd name="connsiteX10" fmla="*/ 72580 w 145160"/>
                <a:gd name="connsiteY10" fmla="*/ 120205 h 145160"/>
                <a:gd name="connsiteX11" fmla="*/ 72580 w 145160"/>
                <a:gd name="connsiteY11" fmla="*/ 120205 h 14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5160" h="145160">
                  <a:moveTo>
                    <a:pt x="72580" y="0"/>
                  </a:moveTo>
                  <a:cubicBezTo>
                    <a:pt x="32575" y="0"/>
                    <a:pt x="0" y="32576"/>
                    <a:pt x="0" y="72581"/>
                  </a:cubicBezTo>
                  <a:cubicBezTo>
                    <a:pt x="0" y="112586"/>
                    <a:pt x="32575" y="145161"/>
                    <a:pt x="72580" y="145161"/>
                  </a:cubicBezTo>
                  <a:cubicBezTo>
                    <a:pt x="112586" y="145161"/>
                    <a:pt x="145161" y="112586"/>
                    <a:pt x="145161" y="72581"/>
                  </a:cubicBezTo>
                  <a:cubicBezTo>
                    <a:pt x="145161" y="32576"/>
                    <a:pt x="112586" y="0"/>
                    <a:pt x="72580" y="0"/>
                  </a:cubicBezTo>
                  <a:lnTo>
                    <a:pt x="72580" y="0"/>
                  </a:lnTo>
                  <a:close/>
                  <a:moveTo>
                    <a:pt x="72580" y="120205"/>
                  </a:moveTo>
                  <a:cubicBezTo>
                    <a:pt x="46387" y="120205"/>
                    <a:pt x="24955" y="98869"/>
                    <a:pt x="24955" y="72581"/>
                  </a:cubicBezTo>
                  <a:cubicBezTo>
                    <a:pt x="24955" y="46291"/>
                    <a:pt x="46292" y="24955"/>
                    <a:pt x="72580" y="24955"/>
                  </a:cubicBezTo>
                  <a:cubicBezTo>
                    <a:pt x="98869" y="24955"/>
                    <a:pt x="120205" y="46291"/>
                    <a:pt x="120205" y="72581"/>
                  </a:cubicBezTo>
                  <a:cubicBezTo>
                    <a:pt x="120205" y="98869"/>
                    <a:pt x="98869" y="120205"/>
                    <a:pt x="72580" y="120205"/>
                  </a:cubicBezTo>
                  <a:lnTo>
                    <a:pt x="72580" y="12020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4" name="Forma libre: forma 73">
              <a:extLst>
                <a:ext uri="{FF2B5EF4-FFF2-40B4-BE49-F238E27FC236}">
                  <a16:creationId xmlns:a16="http://schemas.microsoft.com/office/drawing/2014/main" id="{2C19C2E4-14B2-479A-8F5F-0BD43ADE721B}"/>
                </a:ext>
              </a:extLst>
            </p:cNvPr>
            <p:cNvSpPr/>
            <p:nvPr/>
          </p:nvSpPr>
          <p:spPr>
            <a:xfrm>
              <a:off x="11250455" y="6547972"/>
              <a:ext cx="36575" cy="36576"/>
            </a:xfrm>
            <a:custGeom>
              <a:avLst/>
              <a:gdLst>
                <a:gd name="connsiteX0" fmla="*/ 18288 w 36575"/>
                <a:gd name="connsiteY0" fmla="*/ 0 h 36576"/>
                <a:gd name="connsiteX1" fmla="*/ 5334 w 36575"/>
                <a:gd name="connsiteY1" fmla="*/ 5334 h 36576"/>
                <a:gd name="connsiteX2" fmla="*/ 0 w 36575"/>
                <a:gd name="connsiteY2" fmla="*/ 18288 h 36576"/>
                <a:gd name="connsiteX3" fmla="*/ 5334 w 36575"/>
                <a:gd name="connsiteY3" fmla="*/ 31242 h 36576"/>
                <a:gd name="connsiteX4" fmla="*/ 18288 w 36575"/>
                <a:gd name="connsiteY4" fmla="*/ 36576 h 36576"/>
                <a:gd name="connsiteX5" fmla="*/ 31242 w 36575"/>
                <a:gd name="connsiteY5" fmla="*/ 31242 h 36576"/>
                <a:gd name="connsiteX6" fmla="*/ 36576 w 36575"/>
                <a:gd name="connsiteY6" fmla="*/ 18288 h 36576"/>
                <a:gd name="connsiteX7" fmla="*/ 31242 w 36575"/>
                <a:gd name="connsiteY7" fmla="*/ 5334 h 36576"/>
                <a:gd name="connsiteX8" fmla="*/ 18288 w 36575"/>
                <a:gd name="connsiteY8" fmla="*/ 0 h 36576"/>
                <a:gd name="connsiteX9" fmla="*/ 18288 w 36575"/>
                <a:gd name="connsiteY9" fmla="*/ 0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575" h="36576">
                  <a:moveTo>
                    <a:pt x="18288" y="0"/>
                  </a:moveTo>
                  <a:cubicBezTo>
                    <a:pt x="13430" y="0"/>
                    <a:pt x="8763" y="1905"/>
                    <a:pt x="5334" y="5334"/>
                  </a:cubicBezTo>
                  <a:cubicBezTo>
                    <a:pt x="1905" y="8763"/>
                    <a:pt x="0" y="13430"/>
                    <a:pt x="0" y="18288"/>
                  </a:cubicBezTo>
                  <a:cubicBezTo>
                    <a:pt x="0" y="23146"/>
                    <a:pt x="2000" y="27813"/>
                    <a:pt x="5334" y="31242"/>
                  </a:cubicBezTo>
                  <a:cubicBezTo>
                    <a:pt x="8763" y="34671"/>
                    <a:pt x="13430" y="36576"/>
                    <a:pt x="18288" y="36576"/>
                  </a:cubicBezTo>
                  <a:cubicBezTo>
                    <a:pt x="23146" y="36576"/>
                    <a:pt x="27813" y="34576"/>
                    <a:pt x="31242" y="31242"/>
                  </a:cubicBezTo>
                  <a:cubicBezTo>
                    <a:pt x="34671" y="27813"/>
                    <a:pt x="36576" y="23051"/>
                    <a:pt x="36576" y="18288"/>
                  </a:cubicBezTo>
                  <a:cubicBezTo>
                    <a:pt x="36576" y="13526"/>
                    <a:pt x="34671" y="8763"/>
                    <a:pt x="31242" y="5334"/>
                  </a:cubicBezTo>
                  <a:cubicBezTo>
                    <a:pt x="27813" y="1905"/>
                    <a:pt x="23146" y="0"/>
                    <a:pt x="18288" y="0"/>
                  </a:cubicBezTo>
                  <a:lnTo>
                    <a:pt x="18288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75" name="Forma libre: forma 74">
            <a:extLst>
              <a:ext uri="{FF2B5EF4-FFF2-40B4-BE49-F238E27FC236}">
                <a16:creationId xmlns:a16="http://schemas.microsoft.com/office/drawing/2014/main" id="{4AF108B9-C42C-44C9-8E1F-BCB2FC02237C}"/>
              </a:ext>
            </a:extLst>
          </p:cNvPr>
          <p:cNvSpPr/>
          <p:nvPr/>
        </p:nvSpPr>
        <p:spPr>
          <a:xfrm>
            <a:off x="11891106" y="6512381"/>
            <a:ext cx="139731" cy="299466"/>
          </a:xfrm>
          <a:custGeom>
            <a:avLst/>
            <a:gdLst>
              <a:gd name="connsiteX0" fmla="*/ 30194 w 139731"/>
              <a:gd name="connsiteY0" fmla="*/ 58007 h 299466"/>
              <a:gd name="connsiteX1" fmla="*/ 30194 w 139731"/>
              <a:gd name="connsiteY1" fmla="*/ 99251 h 299466"/>
              <a:gd name="connsiteX2" fmla="*/ 0 w 139731"/>
              <a:gd name="connsiteY2" fmla="*/ 99251 h 299466"/>
              <a:gd name="connsiteX3" fmla="*/ 0 w 139731"/>
              <a:gd name="connsiteY3" fmla="*/ 149638 h 299466"/>
              <a:gd name="connsiteX4" fmla="*/ 30194 w 139731"/>
              <a:gd name="connsiteY4" fmla="*/ 149638 h 299466"/>
              <a:gd name="connsiteX5" fmla="*/ 30194 w 139731"/>
              <a:gd name="connsiteY5" fmla="*/ 299466 h 299466"/>
              <a:gd name="connsiteX6" fmla="*/ 92202 w 139731"/>
              <a:gd name="connsiteY6" fmla="*/ 299466 h 299466"/>
              <a:gd name="connsiteX7" fmla="*/ 92202 w 139731"/>
              <a:gd name="connsiteY7" fmla="*/ 149638 h 299466"/>
              <a:gd name="connsiteX8" fmla="*/ 133826 w 139731"/>
              <a:gd name="connsiteY8" fmla="*/ 149638 h 299466"/>
              <a:gd name="connsiteX9" fmla="*/ 139637 w 139731"/>
              <a:gd name="connsiteY9" fmla="*/ 99060 h 299466"/>
              <a:gd name="connsiteX10" fmla="*/ 92488 w 139731"/>
              <a:gd name="connsiteY10" fmla="*/ 99060 h 299466"/>
              <a:gd name="connsiteX11" fmla="*/ 92488 w 139731"/>
              <a:gd name="connsiteY11" fmla="*/ 64580 h 299466"/>
              <a:gd name="connsiteX12" fmla="*/ 105918 w 139731"/>
              <a:gd name="connsiteY12" fmla="*/ 52483 h 299466"/>
              <a:gd name="connsiteX13" fmla="*/ 139732 w 139731"/>
              <a:gd name="connsiteY13" fmla="*/ 52483 h 299466"/>
              <a:gd name="connsiteX14" fmla="*/ 139732 w 139731"/>
              <a:gd name="connsiteY14" fmla="*/ 0 h 299466"/>
              <a:gd name="connsiteX15" fmla="*/ 93726 w 139731"/>
              <a:gd name="connsiteY15" fmla="*/ 0 h 299466"/>
              <a:gd name="connsiteX16" fmla="*/ 30194 w 139731"/>
              <a:gd name="connsiteY16" fmla="*/ 58007 h 299466"/>
              <a:gd name="connsiteX17" fmla="*/ 30194 w 139731"/>
              <a:gd name="connsiteY17" fmla="*/ 58007 h 299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9731" h="299466">
                <a:moveTo>
                  <a:pt x="30194" y="58007"/>
                </a:moveTo>
                <a:lnTo>
                  <a:pt x="30194" y="99251"/>
                </a:lnTo>
                <a:lnTo>
                  <a:pt x="0" y="99251"/>
                </a:lnTo>
                <a:lnTo>
                  <a:pt x="0" y="149638"/>
                </a:lnTo>
                <a:lnTo>
                  <a:pt x="30194" y="149638"/>
                </a:lnTo>
                <a:lnTo>
                  <a:pt x="30194" y="299466"/>
                </a:lnTo>
                <a:lnTo>
                  <a:pt x="92202" y="299466"/>
                </a:lnTo>
                <a:lnTo>
                  <a:pt x="92202" y="149638"/>
                </a:lnTo>
                <a:lnTo>
                  <a:pt x="133826" y="149638"/>
                </a:lnTo>
                <a:cubicBezTo>
                  <a:pt x="133826" y="149638"/>
                  <a:pt x="137732" y="125444"/>
                  <a:pt x="139637" y="99060"/>
                </a:cubicBezTo>
                <a:lnTo>
                  <a:pt x="92488" y="99060"/>
                </a:lnTo>
                <a:lnTo>
                  <a:pt x="92488" y="64580"/>
                </a:lnTo>
                <a:cubicBezTo>
                  <a:pt x="92488" y="59436"/>
                  <a:pt x="99250" y="52483"/>
                  <a:pt x="105918" y="52483"/>
                </a:cubicBezTo>
                <a:lnTo>
                  <a:pt x="139732" y="52483"/>
                </a:lnTo>
                <a:lnTo>
                  <a:pt x="139732" y="0"/>
                </a:lnTo>
                <a:lnTo>
                  <a:pt x="93726" y="0"/>
                </a:lnTo>
                <a:cubicBezTo>
                  <a:pt x="28575" y="0"/>
                  <a:pt x="30194" y="50483"/>
                  <a:pt x="30194" y="58007"/>
                </a:cubicBezTo>
                <a:lnTo>
                  <a:pt x="30194" y="58007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57" name="Gráfico 226">
            <a:extLst>
              <a:ext uri="{FF2B5EF4-FFF2-40B4-BE49-F238E27FC236}">
                <a16:creationId xmlns:a16="http://schemas.microsoft.com/office/drawing/2014/main" id="{D76970D0-8BB1-45CA-8B01-C8B37B86C207}"/>
              </a:ext>
            </a:extLst>
          </p:cNvPr>
          <p:cNvGrpSpPr/>
          <p:nvPr/>
        </p:nvGrpSpPr>
        <p:grpSpPr>
          <a:xfrm>
            <a:off x="239821" y="803079"/>
            <a:ext cx="4485835" cy="4728048"/>
            <a:chOff x="9822013" y="2528966"/>
            <a:chExt cx="1707022" cy="1799192"/>
          </a:xfrm>
        </p:grpSpPr>
        <p:sp>
          <p:nvSpPr>
            <p:cNvPr id="59" name="Forma libre: forma 58">
              <a:extLst>
                <a:ext uri="{FF2B5EF4-FFF2-40B4-BE49-F238E27FC236}">
                  <a16:creationId xmlns:a16="http://schemas.microsoft.com/office/drawing/2014/main" id="{30EE88AB-177E-422F-95FD-84DD03E56099}"/>
                </a:ext>
              </a:extLst>
            </p:cNvPr>
            <p:cNvSpPr/>
            <p:nvPr/>
          </p:nvSpPr>
          <p:spPr>
            <a:xfrm>
              <a:off x="10601610" y="2555937"/>
              <a:ext cx="23050" cy="23050"/>
            </a:xfrm>
            <a:custGeom>
              <a:avLst/>
              <a:gdLst>
                <a:gd name="connsiteX0" fmla="*/ 23051 w 23050"/>
                <a:gd name="connsiteY0" fmla="*/ 11525 h 23050"/>
                <a:gd name="connsiteX1" fmla="*/ 11525 w 23050"/>
                <a:gd name="connsiteY1" fmla="*/ 0 h 23050"/>
                <a:gd name="connsiteX2" fmla="*/ 0 w 23050"/>
                <a:gd name="connsiteY2" fmla="*/ 11525 h 23050"/>
                <a:gd name="connsiteX3" fmla="*/ 11525 w 23050"/>
                <a:gd name="connsiteY3" fmla="*/ 23051 h 23050"/>
                <a:gd name="connsiteX4" fmla="*/ 23051 w 23050"/>
                <a:gd name="connsiteY4" fmla="*/ 11525 h 2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0" h="23050">
                  <a:moveTo>
                    <a:pt x="23051" y="11525"/>
                  </a:moveTo>
                  <a:cubicBezTo>
                    <a:pt x="23051" y="5144"/>
                    <a:pt x="17907" y="0"/>
                    <a:pt x="11525" y="0"/>
                  </a:cubicBezTo>
                  <a:cubicBezTo>
                    <a:pt x="5144" y="0"/>
                    <a:pt x="0" y="5144"/>
                    <a:pt x="0" y="11525"/>
                  </a:cubicBezTo>
                  <a:cubicBezTo>
                    <a:pt x="0" y="17907"/>
                    <a:pt x="5144" y="23051"/>
                    <a:pt x="11525" y="23051"/>
                  </a:cubicBezTo>
                  <a:cubicBezTo>
                    <a:pt x="17907" y="23051"/>
                    <a:pt x="23051" y="17907"/>
                    <a:pt x="23051" y="11525"/>
                  </a:cubicBezTo>
                  <a:close/>
                </a:path>
              </a:pathLst>
            </a:custGeom>
            <a:noFill/>
            <a:ln w="3715" cap="flat">
              <a:solidFill>
                <a:srgbClr val="CFD1D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60" name="Gráfico 226">
              <a:extLst>
                <a:ext uri="{FF2B5EF4-FFF2-40B4-BE49-F238E27FC236}">
                  <a16:creationId xmlns:a16="http://schemas.microsoft.com/office/drawing/2014/main" id="{40F7A3F4-49A6-4199-B214-F4E46CDBECB0}"/>
                </a:ext>
              </a:extLst>
            </p:cNvPr>
            <p:cNvGrpSpPr/>
            <p:nvPr/>
          </p:nvGrpSpPr>
          <p:grpSpPr>
            <a:xfrm>
              <a:off x="11290077" y="3618130"/>
              <a:ext cx="238958" cy="423041"/>
              <a:chOff x="11290077" y="3618130"/>
              <a:chExt cx="238958" cy="423041"/>
            </a:xfrm>
          </p:grpSpPr>
          <p:sp>
            <p:nvSpPr>
              <p:cNvPr id="212" name="Forma libre: forma 211">
                <a:extLst>
                  <a:ext uri="{FF2B5EF4-FFF2-40B4-BE49-F238E27FC236}">
                    <a16:creationId xmlns:a16="http://schemas.microsoft.com/office/drawing/2014/main" id="{AB0A1B55-40ED-4734-97A2-5E4199676865}"/>
                  </a:ext>
                </a:extLst>
              </p:cNvPr>
              <p:cNvSpPr/>
              <p:nvPr/>
            </p:nvSpPr>
            <p:spPr>
              <a:xfrm>
                <a:off x="11290077" y="3618130"/>
                <a:ext cx="238958" cy="423041"/>
              </a:xfrm>
              <a:custGeom>
                <a:avLst/>
                <a:gdLst>
                  <a:gd name="connsiteX0" fmla="*/ 172879 w 238958"/>
                  <a:gd name="connsiteY0" fmla="*/ 397895 h 423041"/>
                  <a:gd name="connsiteX1" fmla="*/ 236887 w 238958"/>
                  <a:gd name="connsiteY1" fmla="*/ 236256 h 423041"/>
                  <a:gd name="connsiteX2" fmla="*/ 236887 w 238958"/>
                  <a:gd name="connsiteY2" fmla="*/ 186631 h 423041"/>
                  <a:gd name="connsiteX3" fmla="*/ 172879 w 238958"/>
                  <a:gd name="connsiteY3" fmla="*/ 24991 h 423041"/>
                  <a:gd name="connsiteX4" fmla="*/ 0 w 238958"/>
                  <a:gd name="connsiteY4" fmla="*/ 5084 h 423041"/>
                  <a:gd name="connsiteX5" fmla="*/ 0 w 238958"/>
                  <a:gd name="connsiteY5" fmla="*/ 417993 h 423041"/>
                  <a:gd name="connsiteX6" fmla="*/ 172879 w 238958"/>
                  <a:gd name="connsiteY6" fmla="*/ 398086 h 423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958" h="423041">
                    <a:moveTo>
                      <a:pt x="172879" y="397895"/>
                    </a:moveTo>
                    <a:cubicBezTo>
                      <a:pt x="212789" y="354461"/>
                      <a:pt x="230315" y="276166"/>
                      <a:pt x="236887" y="236256"/>
                    </a:cubicBezTo>
                    <a:cubicBezTo>
                      <a:pt x="239649" y="219682"/>
                      <a:pt x="239649" y="203109"/>
                      <a:pt x="236887" y="186631"/>
                    </a:cubicBezTo>
                    <a:cubicBezTo>
                      <a:pt x="230315" y="146721"/>
                      <a:pt x="212789" y="68425"/>
                      <a:pt x="172879" y="24991"/>
                    </a:cubicBezTo>
                    <a:cubicBezTo>
                      <a:pt x="120206" y="-15109"/>
                      <a:pt x="0" y="5084"/>
                      <a:pt x="0" y="5084"/>
                    </a:cubicBezTo>
                    <a:lnTo>
                      <a:pt x="0" y="417993"/>
                    </a:lnTo>
                    <a:cubicBezTo>
                      <a:pt x="0" y="417993"/>
                      <a:pt x="120110" y="438091"/>
                      <a:pt x="172879" y="398086"/>
                    </a:cubicBezTo>
                    <a:close/>
                  </a:path>
                </a:pathLst>
              </a:custGeom>
              <a:solidFill>
                <a:srgbClr val="FDA93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3" name="Forma libre: forma 212">
                <a:extLst>
                  <a:ext uri="{FF2B5EF4-FFF2-40B4-BE49-F238E27FC236}">
                    <a16:creationId xmlns:a16="http://schemas.microsoft.com/office/drawing/2014/main" id="{00174F29-CABA-45C0-8366-CDC85E0E4CF3}"/>
                  </a:ext>
                </a:extLst>
              </p:cNvPr>
              <p:cNvSpPr/>
              <p:nvPr/>
            </p:nvSpPr>
            <p:spPr>
              <a:xfrm>
                <a:off x="11290077" y="3618261"/>
                <a:ext cx="219646" cy="422719"/>
              </a:xfrm>
              <a:custGeom>
                <a:avLst/>
                <a:gdLst>
                  <a:gd name="connsiteX0" fmla="*/ 219646 w 219646"/>
                  <a:gd name="connsiteY0" fmla="*/ 308610 h 422719"/>
                  <a:gd name="connsiteX1" fmla="*/ 119444 w 219646"/>
                  <a:gd name="connsiteY1" fmla="*/ 295465 h 422719"/>
                  <a:gd name="connsiteX2" fmla="*/ 51721 w 219646"/>
                  <a:gd name="connsiteY2" fmla="*/ 0 h 422719"/>
                  <a:gd name="connsiteX3" fmla="*/ 0 w 219646"/>
                  <a:gd name="connsiteY3" fmla="*/ 4763 h 422719"/>
                  <a:gd name="connsiteX4" fmla="*/ 0 w 219646"/>
                  <a:gd name="connsiteY4" fmla="*/ 417671 h 422719"/>
                  <a:gd name="connsiteX5" fmla="*/ 172879 w 219646"/>
                  <a:gd name="connsiteY5" fmla="*/ 397764 h 422719"/>
                  <a:gd name="connsiteX6" fmla="*/ 219646 w 219646"/>
                  <a:gd name="connsiteY6" fmla="*/ 308610 h 422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646" h="422719">
                    <a:moveTo>
                      <a:pt x="219646" y="308610"/>
                    </a:moveTo>
                    <a:cubicBezTo>
                      <a:pt x="174498" y="330422"/>
                      <a:pt x="116110" y="335375"/>
                      <a:pt x="119444" y="295465"/>
                    </a:cubicBezTo>
                    <a:cubicBezTo>
                      <a:pt x="137922" y="186119"/>
                      <a:pt x="81058" y="57245"/>
                      <a:pt x="51721" y="0"/>
                    </a:cubicBezTo>
                    <a:cubicBezTo>
                      <a:pt x="22289" y="1048"/>
                      <a:pt x="0" y="4763"/>
                      <a:pt x="0" y="4763"/>
                    </a:cubicBezTo>
                    <a:lnTo>
                      <a:pt x="0" y="417671"/>
                    </a:lnTo>
                    <a:cubicBezTo>
                      <a:pt x="0" y="417671"/>
                      <a:pt x="120110" y="437769"/>
                      <a:pt x="172879" y="397764"/>
                    </a:cubicBezTo>
                    <a:cubicBezTo>
                      <a:pt x="194405" y="374332"/>
                      <a:pt x="209360" y="340804"/>
                      <a:pt x="219646" y="308610"/>
                    </a:cubicBezTo>
                    <a:close/>
                  </a:path>
                </a:pathLst>
              </a:custGeom>
              <a:solidFill>
                <a:srgbClr val="FDA939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61" name="Gráfico 226">
              <a:extLst>
                <a:ext uri="{FF2B5EF4-FFF2-40B4-BE49-F238E27FC236}">
                  <a16:creationId xmlns:a16="http://schemas.microsoft.com/office/drawing/2014/main" id="{48116C74-6F8D-4932-A67B-6989E8C81A56}"/>
                </a:ext>
              </a:extLst>
            </p:cNvPr>
            <p:cNvGrpSpPr/>
            <p:nvPr/>
          </p:nvGrpSpPr>
          <p:grpSpPr>
            <a:xfrm>
              <a:off x="9822013" y="3618130"/>
              <a:ext cx="239053" cy="423041"/>
              <a:chOff x="9822013" y="3618130"/>
              <a:chExt cx="239053" cy="423041"/>
            </a:xfrm>
          </p:grpSpPr>
          <p:sp>
            <p:nvSpPr>
              <p:cNvPr id="210" name="Forma libre: forma 209">
                <a:extLst>
                  <a:ext uri="{FF2B5EF4-FFF2-40B4-BE49-F238E27FC236}">
                    <a16:creationId xmlns:a16="http://schemas.microsoft.com/office/drawing/2014/main" id="{5EF88174-B534-4CBD-B591-FB8C9EDEC1DF}"/>
                  </a:ext>
                </a:extLst>
              </p:cNvPr>
              <p:cNvSpPr/>
              <p:nvPr/>
            </p:nvSpPr>
            <p:spPr>
              <a:xfrm>
                <a:off x="9822013" y="3618130"/>
                <a:ext cx="238958" cy="423041"/>
              </a:xfrm>
              <a:custGeom>
                <a:avLst/>
                <a:gdLst>
                  <a:gd name="connsiteX0" fmla="*/ 66080 w 238958"/>
                  <a:gd name="connsiteY0" fmla="*/ 397895 h 423041"/>
                  <a:gd name="connsiteX1" fmla="*/ 2072 w 238958"/>
                  <a:gd name="connsiteY1" fmla="*/ 236256 h 423041"/>
                  <a:gd name="connsiteX2" fmla="*/ 2072 w 238958"/>
                  <a:gd name="connsiteY2" fmla="*/ 186631 h 423041"/>
                  <a:gd name="connsiteX3" fmla="*/ 66080 w 238958"/>
                  <a:gd name="connsiteY3" fmla="*/ 24991 h 423041"/>
                  <a:gd name="connsiteX4" fmla="*/ 238958 w 238958"/>
                  <a:gd name="connsiteY4" fmla="*/ 5084 h 423041"/>
                  <a:gd name="connsiteX5" fmla="*/ 238958 w 238958"/>
                  <a:gd name="connsiteY5" fmla="*/ 417993 h 423041"/>
                  <a:gd name="connsiteX6" fmla="*/ 66080 w 238958"/>
                  <a:gd name="connsiteY6" fmla="*/ 398086 h 423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958" h="423041">
                    <a:moveTo>
                      <a:pt x="66080" y="397895"/>
                    </a:moveTo>
                    <a:cubicBezTo>
                      <a:pt x="26170" y="354461"/>
                      <a:pt x="8644" y="276166"/>
                      <a:pt x="2072" y="236256"/>
                    </a:cubicBezTo>
                    <a:cubicBezTo>
                      <a:pt x="-691" y="219682"/>
                      <a:pt x="-691" y="203109"/>
                      <a:pt x="2072" y="186631"/>
                    </a:cubicBezTo>
                    <a:cubicBezTo>
                      <a:pt x="8644" y="146721"/>
                      <a:pt x="26170" y="68425"/>
                      <a:pt x="66080" y="24991"/>
                    </a:cubicBezTo>
                    <a:cubicBezTo>
                      <a:pt x="118753" y="-15109"/>
                      <a:pt x="238958" y="5084"/>
                      <a:pt x="238958" y="5084"/>
                    </a:cubicBezTo>
                    <a:lnTo>
                      <a:pt x="238958" y="417993"/>
                    </a:lnTo>
                    <a:cubicBezTo>
                      <a:pt x="238958" y="417993"/>
                      <a:pt x="118848" y="438091"/>
                      <a:pt x="66080" y="398086"/>
                    </a:cubicBezTo>
                    <a:close/>
                  </a:path>
                </a:pathLst>
              </a:custGeom>
              <a:solidFill>
                <a:srgbClr val="FDA93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1" name="Forma libre: forma 210">
                <a:extLst>
                  <a:ext uri="{FF2B5EF4-FFF2-40B4-BE49-F238E27FC236}">
                    <a16:creationId xmlns:a16="http://schemas.microsoft.com/office/drawing/2014/main" id="{A2EE5551-FBB9-4645-8AA8-551AAF885EE6}"/>
                  </a:ext>
                </a:extLst>
              </p:cNvPr>
              <p:cNvSpPr/>
              <p:nvPr/>
            </p:nvSpPr>
            <p:spPr>
              <a:xfrm>
                <a:off x="9841325" y="3618261"/>
                <a:ext cx="219741" cy="422719"/>
              </a:xfrm>
              <a:custGeom>
                <a:avLst/>
                <a:gdLst>
                  <a:gd name="connsiteX0" fmla="*/ 0 w 219741"/>
                  <a:gd name="connsiteY0" fmla="*/ 308610 h 422719"/>
                  <a:gd name="connsiteX1" fmla="*/ 100203 w 219741"/>
                  <a:gd name="connsiteY1" fmla="*/ 295465 h 422719"/>
                  <a:gd name="connsiteX2" fmla="*/ 168021 w 219741"/>
                  <a:gd name="connsiteY2" fmla="*/ 0 h 422719"/>
                  <a:gd name="connsiteX3" fmla="*/ 219742 w 219741"/>
                  <a:gd name="connsiteY3" fmla="*/ 4763 h 422719"/>
                  <a:gd name="connsiteX4" fmla="*/ 219742 w 219741"/>
                  <a:gd name="connsiteY4" fmla="*/ 417671 h 422719"/>
                  <a:gd name="connsiteX5" fmla="*/ 46863 w 219741"/>
                  <a:gd name="connsiteY5" fmla="*/ 397764 h 422719"/>
                  <a:gd name="connsiteX6" fmla="*/ 95 w 219741"/>
                  <a:gd name="connsiteY6" fmla="*/ 308610 h 422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741" h="422719">
                    <a:moveTo>
                      <a:pt x="0" y="308610"/>
                    </a:moveTo>
                    <a:cubicBezTo>
                      <a:pt x="45149" y="330422"/>
                      <a:pt x="103537" y="335375"/>
                      <a:pt x="100203" y="295465"/>
                    </a:cubicBezTo>
                    <a:cubicBezTo>
                      <a:pt x="81725" y="186119"/>
                      <a:pt x="138589" y="57245"/>
                      <a:pt x="168021" y="0"/>
                    </a:cubicBezTo>
                    <a:cubicBezTo>
                      <a:pt x="197453" y="1048"/>
                      <a:pt x="219742" y="4763"/>
                      <a:pt x="219742" y="4763"/>
                    </a:cubicBezTo>
                    <a:lnTo>
                      <a:pt x="219742" y="417671"/>
                    </a:lnTo>
                    <a:cubicBezTo>
                      <a:pt x="219742" y="417671"/>
                      <a:pt x="99631" y="437769"/>
                      <a:pt x="46863" y="397764"/>
                    </a:cubicBezTo>
                    <a:cubicBezTo>
                      <a:pt x="25336" y="374332"/>
                      <a:pt x="10382" y="340804"/>
                      <a:pt x="95" y="308610"/>
                    </a:cubicBezTo>
                    <a:close/>
                  </a:path>
                </a:pathLst>
              </a:custGeom>
              <a:solidFill>
                <a:srgbClr val="FDA939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113" name="Forma libre: forma 112">
              <a:extLst>
                <a:ext uri="{FF2B5EF4-FFF2-40B4-BE49-F238E27FC236}">
                  <a16:creationId xmlns:a16="http://schemas.microsoft.com/office/drawing/2014/main" id="{A417B0EA-55A7-4DF5-BD6B-B18B848A07E6}"/>
                </a:ext>
              </a:extLst>
            </p:cNvPr>
            <p:cNvSpPr/>
            <p:nvPr/>
          </p:nvSpPr>
          <p:spPr>
            <a:xfrm>
              <a:off x="9979628" y="3319462"/>
              <a:ext cx="1391793" cy="1008602"/>
            </a:xfrm>
            <a:custGeom>
              <a:avLst/>
              <a:gdLst>
                <a:gd name="connsiteX0" fmla="*/ 1391793 w 1391793"/>
                <a:gd name="connsiteY0" fmla="*/ 504254 h 1008602"/>
                <a:gd name="connsiteX1" fmla="*/ 695897 w 1391793"/>
                <a:gd name="connsiteY1" fmla="*/ 1008602 h 1008602"/>
                <a:gd name="connsiteX2" fmla="*/ 0 w 1391793"/>
                <a:gd name="connsiteY2" fmla="*/ 504254 h 1008602"/>
                <a:gd name="connsiteX3" fmla="*/ 695897 w 1391793"/>
                <a:gd name="connsiteY3" fmla="*/ 0 h 1008602"/>
                <a:gd name="connsiteX4" fmla="*/ 1391793 w 1391793"/>
                <a:gd name="connsiteY4" fmla="*/ 504254 h 100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1793" h="1008602">
                  <a:moveTo>
                    <a:pt x="1391793" y="504254"/>
                  </a:moveTo>
                  <a:cubicBezTo>
                    <a:pt x="1391793" y="782764"/>
                    <a:pt x="1080230" y="1008602"/>
                    <a:pt x="695897" y="1008602"/>
                  </a:cubicBezTo>
                  <a:cubicBezTo>
                    <a:pt x="311563" y="1008602"/>
                    <a:pt x="0" y="782764"/>
                    <a:pt x="0" y="504254"/>
                  </a:cubicBezTo>
                  <a:cubicBezTo>
                    <a:pt x="0" y="225742"/>
                    <a:pt x="311563" y="0"/>
                    <a:pt x="695897" y="0"/>
                  </a:cubicBezTo>
                  <a:cubicBezTo>
                    <a:pt x="1080230" y="0"/>
                    <a:pt x="1391793" y="225742"/>
                    <a:pt x="1391793" y="504254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solidFill>
                <a:srgbClr val="0B258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4" name="Forma libre: forma 113">
              <a:extLst>
                <a:ext uri="{FF2B5EF4-FFF2-40B4-BE49-F238E27FC236}">
                  <a16:creationId xmlns:a16="http://schemas.microsoft.com/office/drawing/2014/main" id="{17E5BBA3-4DF0-46F1-A668-832D8860ED9A}"/>
                </a:ext>
              </a:extLst>
            </p:cNvPr>
            <p:cNvSpPr/>
            <p:nvPr/>
          </p:nvSpPr>
          <p:spPr>
            <a:xfrm>
              <a:off x="10038778" y="3539013"/>
              <a:ext cx="1332737" cy="789146"/>
            </a:xfrm>
            <a:custGeom>
              <a:avLst/>
              <a:gdLst>
                <a:gd name="connsiteX0" fmla="*/ 1211104 w 1332737"/>
                <a:gd name="connsiteY0" fmla="*/ 0 h 789146"/>
                <a:gd name="connsiteX1" fmla="*/ 1270159 w 1332737"/>
                <a:gd name="connsiteY1" fmla="*/ 203359 h 789146"/>
                <a:gd name="connsiteX2" fmla="*/ 574262 w 1332737"/>
                <a:gd name="connsiteY2" fmla="*/ 707708 h 789146"/>
                <a:gd name="connsiteX3" fmla="*/ 0 w 1332737"/>
                <a:gd name="connsiteY3" fmla="*/ 488156 h 789146"/>
                <a:gd name="connsiteX4" fmla="*/ 636842 w 1332737"/>
                <a:gd name="connsiteY4" fmla="*/ 789146 h 789146"/>
                <a:gd name="connsiteX5" fmla="*/ 1332738 w 1332737"/>
                <a:gd name="connsiteY5" fmla="*/ 284797 h 789146"/>
                <a:gd name="connsiteX6" fmla="*/ 1211104 w 1332737"/>
                <a:gd name="connsiteY6" fmla="*/ 95 h 78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2737" h="789146">
                  <a:moveTo>
                    <a:pt x="1211104" y="0"/>
                  </a:moveTo>
                  <a:cubicBezTo>
                    <a:pt x="1249013" y="62198"/>
                    <a:pt x="1270159" y="130969"/>
                    <a:pt x="1270159" y="203359"/>
                  </a:cubicBezTo>
                  <a:cubicBezTo>
                    <a:pt x="1270159" y="481870"/>
                    <a:pt x="958596" y="707708"/>
                    <a:pt x="574262" y="707708"/>
                  </a:cubicBezTo>
                  <a:cubicBezTo>
                    <a:pt x="335756" y="707708"/>
                    <a:pt x="125349" y="620744"/>
                    <a:pt x="0" y="488156"/>
                  </a:cubicBezTo>
                  <a:cubicBezTo>
                    <a:pt x="107918" y="665417"/>
                    <a:pt x="352330" y="789146"/>
                    <a:pt x="636842" y="789146"/>
                  </a:cubicBezTo>
                  <a:cubicBezTo>
                    <a:pt x="1021175" y="789146"/>
                    <a:pt x="1332738" y="563309"/>
                    <a:pt x="1332738" y="284797"/>
                  </a:cubicBezTo>
                  <a:cubicBezTo>
                    <a:pt x="1332738" y="179165"/>
                    <a:pt x="1287780" y="81058"/>
                    <a:pt x="1211104" y="95"/>
                  </a:cubicBezTo>
                  <a:close/>
                </a:path>
              </a:pathLst>
            </a:custGeom>
            <a:solidFill>
              <a:srgbClr val="F2F1EF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5" name="Forma libre: forma 114">
              <a:extLst>
                <a:ext uri="{FF2B5EF4-FFF2-40B4-BE49-F238E27FC236}">
                  <a16:creationId xmlns:a16="http://schemas.microsoft.com/office/drawing/2014/main" id="{5CF220F0-8697-434E-9969-03758538CD19}"/>
                </a:ext>
              </a:extLst>
            </p:cNvPr>
            <p:cNvSpPr/>
            <p:nvPr/>
          </p:nvSpPr>
          <p:spPr>
            <a:xfrm>
              <a:off x="10484167" y="3347084"/>
              <a:ext cx="382904" cy="142303"/>
            </a:xfrm>
            <a:custGeom>
              <a:avLst/>
              <a:gdLst>
                <a:gd name="connsiteX0" fmla="*/ 382905 w 382904"/>
                <a:gd name="connsiteY0" fmla="*/ 71152 h 142303"/>
                <a:gd name="connsiteX1" fmla="*/ 191452 w 382904"/>
                <a:gd name="connsiteY1" fmla="*/ 142303 h 142303"/>
                <a:gd name="connsiteX2" fmla="*/ 0 w 382904"/>
                <a:gd name="connsiteY2" fmla="*/ 71152 h 142303"/>
                <a:gd name="connsiteX3" fmla="*/ 191452 w 382904"/>
                <a:gd name="connsiteY3" fmla="*/ 0 h 142303"/>
                <a:gd name="connsiteX4" fmla="*/ 382905 w 382904"/>
                <a:gd name="connsiteY4" fmla="*/ 71152 h 14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4" h="142303">
                  <a:moveTo>
                    <a:pt x="382905" y="71152"/>
                  </a:moveTo>
                  <a:cubicBezTo>
                    <a:pt x="382905" y="110395"/>
                    <a:pt x="297180" y="142303"/>
                    <a:pt x="191452" y="142303"/>
                  </a:cubicBezTo>
                  <a:cubicBezTo>
                    <a:pt x="85725" y="142303"/>
                    <a:pt x="0" y="110490"/>
                    <a:pt x="0" y="71152"/>
                  </a:cubicBezTo>
                  <a:cubicBezTo>
                    <a:pt x="0" y="31813"/>
                    <a:pt x="85725" y="0"/>
                    <a:pt x="191452" y="0"/>
                  </a:cubicBezTo>
                  <a:cubicBezTo>
                    <a:pt x="297180" y="0"/>
                    <a:pt x="382905" y="31813"/>
                    <a:pt x="382905" y="71152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6" name="Forma libre: forma 115">
              <a:extLst>
                <a:ext uri="{FF2B5EF4-FFF2-40B4-BE49-F238E27FC236}">
                  <a16:creationId xmlns:a16="http://schemas.microsoft.com/office/drawing/2014/main" id="{696C5C0C-4B6B-4442-8395-B1E89154AD92}"/>
                </a:ext>
              </a:extLst>
            </p:cNvPr>
            <p:cNvSpPr/>
            <p:nvPr/>
          </p:nvSpPr>
          <p:spPr>
            <a:xfrm>
              <a:off x="10182225" y="3653408"/>
              <a:ext cx="986694" cy="340518"/>
            </a:xfrm>
            <a:custGeom>
              <a:avLst/>
              <a:gdLst>
                <a:gd name="connsiteX0" fmla="*/ 155258 w 986694"/>
                <a:gd name="connsiteY0" fmla="*/ 95 h 340518"/>
                <a:gd name="connsiteX1" fmla="*/ 831437 w 986694"/>
                <a:gd name="connsiteY1" fmla="*/ 95 h 340518"/>
                <a:gd name="connsiteX2" fmla="*/ 986695 w 986694"/>
                <a:gd name="connsiteY2" fmla="*/ 155353 h 340518"/>
                <a:gd name="connsiteX3" fmla="*/ 986695 w 986694"/>
                <a:gd name="connsiteY3" fmla="*/ 185261 h 340518"/>
                <a:gd name="connsiteX4" fmla="*/ 831437 w 986694"/>
                <a:gd name="connsiteY4" fmla="*/ 340519 h 340518"/>
                <a:gd name="connsiteX5" fmla="*/ 155258 w 986694"/>
                <a:gd name="connsiteY5" fmla="*/ 340519 h 340518"/>
                <a:gd name="connsiteX6" fmla="*/ 0 w 986694"/>
                <a:gd name="connsiteY6" fmla="*/ 185261 h 340518"/>
                <a:gd name="connsiteX7" fmla="*/ 0 w 986694"/>
                <a:gd name="connsiteY7" fmla="*/ 155258 h 340518"/>
                <a:gd name="connsiteX8" fmla="*/ 155258 w 986694"/>
                <a:gd name="connsiteY8" fmla="*/ 0 h 34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6694" h="340518">
                  <a:moveTo>
                    <a:pt x="155258" y="95"/>
                  </a:moveTo>
                  <a:lnTo>
                    <a:pt x="831437" y="95"/>
                  </a:lnTo>
                  <a:cubicBezTo>
                    <a:pt x="917162" y="95"/>
                    <a:pt x="986695" y="69628"/>
                    <a:pt x="986695" y="155353"/>
                  </a:cubicBezTo>
                  <a:lnTo>
                    <a:pt x="986695" y="185261"/>
                  </a:lnTo>
                  <a:cubicBezTo>
                    <a:pt x="986695" y="270986"/>
                    <a:pt x="917162" y="340519"/>
                    <a:pt x="831437" y="340519"/>
                  </a:cubicBezTo>
                  <a:lnTo>
                    <a:pt x="155258" y="340519"/>
                  </a:lnTo>
                  <a:cubicBezTo>
                    <a:pt x="69532" y="340519"/>
                    <a:pt x="0" y="270986"/>
                    <a:pt x="0" y="185261"/>
                  </a:cubicBezTo>
                  <a:lnTo>
                    <a:pt x="0" y="155258"/>
                  </a:lnTo>
                  <a:cubicBezTo>
                    <a:pt x="0" y="69533"/>
                    <a:pt x="69532" y="0"/>
                    <a:pt x="155258" y="0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7" name="Forma libre: forma 116">
              <a:extLst>
                <a:ext uri="{FF2B5EF4-FFF2-40B4-BE49-F238E27FC236}">
                  <a16:creationId xmlns:a16="http://schemas.microsoft.com/office/drawing/2014/main" id="{15C305CC-C4E4-4D2C-9722-F013AF74459C}"/>
                </a:ext>
              </a:extLst>
            </p:cNvPr>
            <p:cNvSpPr/>
            <p:nvPr/>
          </p:nvSpPr>
          <p:spPr>
            <a:xfrm>
              <a:off x="10290905" y="3727132"/>
              <a:ext cx="193166" cy="193166"/>
            </a:xfrm>
            <a:custGeom>
              <a:avLst/>
              <a:gdLst>
                <a:gd name="connsiteX0" fmla="*/ 193167 w 193166"/>
                <a:gd name="connsiteY0" fmla="*/ 96583 h 193166"/>
                <a:gd name="connsiteX1" fmla="*/ 96583 w 193166"/>
                <a:gd name="connsiteY1" fmla="*/ 193167 h 193166"/>
                <a:gd name="connsiteX2" fmla="*/ 0 w 193166"/>
                <a:gd name="connsiteY2" fmla="*/ 96583 h 193166"/>
                <a:gd name="connsiteX3" fmla="*/ 96583 w 193166"/>
                <a:gd name="connsiteY3" fmla="*/ 0 h 193166"/>
                <a:gd name="connsiteX4" fmla="*/ 193167 w 193166"/>
                <a:gd name="connsiteY4" fmla="*/ 96583 h 193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66" h="193166">
                  <a:moveTo>
                    <a:pt x="193167" y="96583"/>
                  </a:moveTo>
                  <a:cubicBezTo>
                    <a:pt x="193167" y="149923"/>
                    <a:pt x="149923" y="193167"/>
                    <a:pt x="96583" y="193167"/>
                  </a:cubicBezTo>
                  <a:cubicBezTo>
                    <a:pt x="43243" y="193167"/>
                    <a:pt x="0" y="149923"/>
                    <a:pt x="0" y="96583"/>
                  </a:cubicBezTo>
                  <a:cubicBezTo>
                    <a:pt x="0" y="43243"/>
                    <a:pt x="43243" y="0"/>
                    <a:pt x="96583" y="0"/>
                  </a:cubicBezTo>
                  <a:cubicBezTo>
                    <a:pt x="149923" y="0"/>
                    <a:pt x="193167" y="43243"/>
                    <a:pt x="193167" y="96583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8" name="Forma libre: forma 117">
              <a:extLst>
                <a:ext uri="{FF2B5EF4-FFF2-40B4-BE49-F238E27FC236}">
                  <a16:creationId xmlns:a16="http://schemas.microsoft.com/office/drawing/2014/main" id="{6BD85D32-DDD9-47F8-87C3-A728D32E0147}"/>
                </a:ext>
              </a:extLst>
            </p:cNvPr>
            <p:cNvSpPr/>
            <p:nvPr/>
          </p:nvSpPr>
          <p:spPr>
            <a:xfrm>
              <a:off x="10867072" y="3727132"/>
              <a:ext cx="193167" cy="193166"/>
            </a:xfrm>
            <a:custGeom>
              <a:avLst/>
              <a:gdLst>
                <a:gd name="connsiteX0" fmla="*/ 193167 w 193167"/>
                <a:gd name="connsiteY0" fmla="*/ 96583 h 193166"/>
                <a:gd name="connsiteX1" fmla="*/ 96583 w 193167"/>
                <a:gd name="connsiteY1" fmla="*/ 193167 h 193166"/>
                <a:gd name="connsiteX2" fmla="*/ 0 w 193167"/>
                <a:gd name="connsiteY2" fmla="*/ 96583 h 193166"/>
                <a:gd name="connsiteX3" fmla="*/ 96583 w 193167"/>
                <a:gd name="connsiteY3" fmla="*/ 0 h 193166"/>
                <a:gd name="connsiteX4" fmla="*/ 193167 w 193167"/>
                <a:gd name="connsiteY4" fmla="*/ 96583 h 193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67" h="193166">
                  <a:moveTo>
                    <a:pt x="193167" y="96583"/>
                  </a:moveTo>
                  <a:cubicBezTo>
                    <a:pt x="193167" y="149923"/>
                    <a:pt x="149923" y="193167"/>
                    <a:pt x="96583" y="193167"/>
                  </a:cubicBezTo>
                  <a:cubicBezTo>
                    <a:pt x="43244" y="193167"/>
                    <a:pt x="0" y="149923"/>
                    <a:pt x="0" y="96583"/>
                  </a:cubicBezTo>
                  <a:cubicBezTo>
                    <a:pt x="0" y="43243"/>
                    <a:pt x="43244" y="0"/>
                    <a:pt x="96583" y="0"/>
                  </a:cubicBezTo>
                  <a:cubicBezTo>
                    <a:pt x="149923" y="0"/>
                    <a:pt x="193167" y="43243"/>
                    <a:pt x="193167" y="96583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9" name="Forma libre: forma 118">
              <a:extLst>
                <a:ext uri="{FF2B5EF4-FFF2-40B4-BE49-F238E27FC236}">
                  <a16:creationId xmlns:a16="http://schemas.microsoft.com/office/drawing/2014/main" id="{09C24830-FA7D-4913-AEAC-A573BA732811}"/>
                </a:ext>
              </a:extLst>
            </p:cNvPr>
            <p:cNvSpPr/>
            <p:nvPr/>
          </p:nvSpPr>
          <p:spPr>
            <a:xfrm>
              <a:off x="10527030" y="3653503"/>
              <a:ext cx="232029" cy="340518"/>
            </a:xfrm>
            <a:custGeom>
              <a:avLst/>
              <a:gdLst>
                <a:gd name="connsiteX0" fmla="*/ 0 w 232029"/>
                <a:gd name="connsiteY0" fmla="*/ 340519 h 340518"/>
                <a:gd name="connsiteX1" fmla="*/ 134398 w 232029"/>
                <a:gd name="connsiteY1" fmla="*/ 340519 h 340518"/>
                <a:gd name="connsiteX2" fmla="*/ 232029 w 232029"/>
                <a:gd name="connsiteY2" fmla="*/ 0 h 340518"/>
                <a:gd name="connsiteX3" fmla="*/ 97631 w 232029"/>
                <a:gd name="connsiteY3" fmla="*/ 0 h 340518"/>
                <a:gd name="connsiteX4" fmla="*/ 0 w 232029"/>
                <a:gd name="connsiteY4" fmla="*/ 340519 h 34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029" h="340518">
                  <a:moveTo>
                    <a:pt x="0" y="340519"/>
                  </a:moveTo>
                  <a:lnTo>
                    <a:pt x="134398" y="340519"/>
                  </a:lnTo>
                  <a:lnTo>
                    <a:pt x="232029" y="0"/>
                  </a:lnTo>
                  <a:lnTo>
                    <a:pt x="97631" y="0"/>
                  </a:lnTo>
                  <a:lnTo>
                    <a:pt x="0" y="340519"/>
                  </a:lnTo>
                  <a:close/>
                </a:path>
              </a:pathLst>
            </a:custGeom>
            <a:solidFill>
              <a:srgbClr val="F2F1EF">
                <a:alpha val="21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0" name="Forma libre: forma 119">
              <a:extLst>
                <a:ext uri="{FF2B5EF4-FFF2-40B4-BE49-F238E27FC236}">
                  <a16:creationId xmlns:a16="http://schemas.microsoft.com/office/drawing/2014/main" id="{2180C47C-898E-4FD1-8FDF-F967E4DFC83D}"/>
                </a:ext>
              </a:extLst>
            </p:cNvPr>
            <p:cNvSpPr/>
            <p:nvPr/>
          </p:nvSpPr>
          <p:spPr>
            <a:xfrm>
              <a:off x="10687812" y="3653503"/>
              <a:ext cx="128682" cy="340518"/>
            </a:xfrm>
            <a:custGeom>
              <a:avLst/>
              <a:gdLst>
                <a:gd name="connsiteX0" fmla="*/ 0 w 128682"/>
                <a:gd name="connsiteY0" fmla="*/ 340519 h 340518"/>
                <a:gd name="connsiteX1" fmla="*/ 31052 w 128682"/>
                <a:gd name="connsiteY1" fmla="*/ 340519 h 340518"/>
                <a:gd name="connsiteX2" fmla="*/ 128683 w 128682"/>
                <a:gd name="connsiteY2" fmla="*/ 0 h 340518"/>
                <a:gd name="connsiteX3" fmla="*/ 97631 w 128682"/>
                <a:gd name="connsiteY3" fmla="*/ 0 h 340518"/>
                <a:gd name="connsiteX4" fmla="*/ 0 w 128682"/>
                <a:gd name="connsiteY4" fmla="*/ 340519 h 34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682" h="340518">
                  <a:moveTo>
                    <a:pt x="0" y="340519"/>
                  </a:moveTo>
                  <a:lnTo>
                    <a:pt x="31052" y="340519"/>
                  </a:lnTo>
                  <a:lnTo>
                    <a:pt x="128683" y="0"/>
                  </a:lnTo>
                  <a:lnTo>
                    <a:pt x="97631" y="0"/>
                  </a:lnTo>
                  <a:lnTo>
                    <a:pt x="0" y="340519"/>
                  </a:lnTo>
                  <a:close/>
                </a:path>
              </a:pathLst>
            </a:custGeom>
            <a:solidFill>
              <a:srgbClr val="F2F1EF">
                <a:alpha val="28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1" name="Forma libre: forma 120">
              <a:extLst>
                <a:ext uri="{FF2B5EF4-FFF2-40B4-BE49-F238E27FC236}">
                  <a16:creationId xmlns:a16="http://schemas.microsoft.com/office/drawing/2014/main" id="{3927B1DC-E333-49E3-8B91-7855BFDE9F43}"/>
                </a:ext>
              </a:extLst>
            </p:cNvPr>
            <p:cNvSpPr/>
            <p:nvPr/>
          </p:nvSpPr>
          <p:spPr>
            <a:xfrm>
              <a:off x="10249179" y="2528966"/>
              <a:ext cx="844770" cy="694796"/>
            </a:xfrm>
            <a:custGeom>
              <a:avLst/>
              <a:gdLst>
                <a:gd name="connsiteX0" fmla="*/ 278803 w 844770"/>
                <a:gd name="connsiteY0" fmla="*/ 25542 h 694796"/>
                <a:gd name="connsiteX1" fmla="*/ 187839 w 844770"/>
                <a:gd name="connsiteY1" fmla="*/ 47355 h 694796"/>
                <a:gd name="connsiteX2" fmla="*/ 28676 w 844770"/>
                <a:gd name="connsiteY2" fmla="*/ 179276 h 694796"/>
                <a:gd name="connsiteX3" fmla="*/ 37535 w 844770"/>
                <a:gd name="connsiteY3" fmla="*/ 350440 h 694796"/>
                <a:gd name="connsiteX4" fmla="*/ 126593 w 844770"/>
                <a:gd name="connsiteY4" fmla="*/ 490553 h 694796"/>
                <a:gd name="connsiteX5" fmla="*/ 237464 w 844770"/>
                <a:gd name="connsiteY5" fmla="*/ 508746 h 694796"/>
                <a:gd name="connsiteX6" fmla="*/ 321761 w 844770"/>
                <a:gd name="connsiteY6" fmla="*/ 543512 h 694796"/>
                <a:gd name="connsiteX7" fmla="*/ 500069 w 844770"/>
                <a:gd name="connsiteY7" fmla="*/ 484171 h 694796"/>
                <a:gd name="connsiteX8" fmla="*/ 663613 w 844770"/>
                <a:gd name="connsiteY8" fmla="*/ 691721 h 694796"/>
                <a:gd name="connsiteX9" fmla="*/ 701713 w 844770"/>
                <a:gd name="connsiteY9" fmla="*/ 691721 h 694796"/>
                <a:gd name="connsiteX10" fmla="*/ 661613 w 844770"/>
                <a:gd name="connsiteY10" fmla="*/ 547131 h 694796"/>
                <a:gd name="connsiteX11" fmla="*/ 788581 w 844770"/>
                <a:gd name="connsiteY11" fmla="*/ 457977 h 694796"/>
                <a:gd name="connsiteX12" fmla="*/ 832586 w 844770"/>
                <a:gd name="connsiteY12" fmla="*/ 330152 h 694796"/>
                <a:gd name="connsiteX13" fmla="*/ 827252 w 844770"/>
                <a:gd name="connsiteY13" fmla="*/ 185467 h 694796"/>
                <a:gd name="connsiteX14" fmla="*/ 742289 w 844770"/>
                <a:gd name="connsiteY14" fmla="*/ 122412 h 694796"/>
                <a:gd name="connsiteX15" fmla="*/ 670757 w 844770"/>
                <a:gd name="connsiteY15" fmla="*/ 49355 h 694796"/>
                <a:gd name="connsiteX16" fmla="*/ 278803 w 844770"/>
                <a:gd name="connsiteY16" fmla="*/ 25638 h 69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44770" h="694796">
                  <a:moveTo>
                    <a:pt x="278803" y="25542"/>
                  </a:moveTo>
                  <a:cubicBezTo>
                    <a:pt x="247561" y="33067"/>
                    <a:pt x="217081" y="40782"/>
                    <a:pt x="187839" y="47355"/>
                  </a:cubicBezTo>
                  <a:cubicBezTo>
                    <a:pt x="121069" y="62404"/>
                    <a:pt x="61347" y="118316"/>
                    <a:pt x="28676" y="179276"/>
                  </a:cubicBezTo>
                  <a:cubicBezTo>
                    <a:pt x="14198" y="206327"/>
                    <a:pt x="-32474" y="355298"/>
                    <a:pt x="37535" y="350440"/>
                  </a:cubicBezTo>
                  <a:cubicBezTo>
                    <a:pt x="-31236" y="424735"/>
                    <a:pt x="51346" y="493410"/>
                    <a:pt x="126593" y="490553"/>
                  </a:cubicBezTo>
                  <a:cubicBezTo>
                    <a:pt x="185267" y="488267"/>
                    <a:pt x="190316" y="468169"/>
                    <a:pt x="237464" y="508746"/>
                  </a:cubicBezTo>
                  <a:cubicBezTo>
                    <a:pt x="269945" y="536749"/>
                    <a:pt x="319951" y="550560"/>
                    <a:pt x="321761" y="543512"/>
                  </a:cubicBezTo>
                  <a:cubicBezTo>
                    <a:pt x="370910" y="565229"/>
                    <a:pt x="494544" y="557418"/>
                    <a:pt x="500069" y="484171"/>
                  </a:cubicBezTo>
                  <a:cubicBezTo>
                    <a:pt x="601224" y="466645"/>
                    <a:pt x="635514" y="621712"/>
                    <a:pt x="663613" y="691721"/>
                  </a:cubicBezTo>
                  <a:cubicBezTo>
                    <a:pt x="678186" y="695531"/>
                    <a:pt x="687330" y="696102"/>
                    <a:pt x="701713" y="691721"/>
                  </a:cubicBezTo>
                  <a:cubicBezTo>
                    <a:pt x="685711" y="653430"/>
                    <a:pt x="657517" y="572658"/>
                    <a:pt x="661613" y="547131"/>
                  </a:cubicBezTo>
                  <a:cubicBezTo>
                    <a:pt x="671328" y="487219"/>
                    <a:pt x="751338" y="491791"/>
                    <a:pt x="788581" y="457977"/>
                  </a:cubicBezTo>
                  <a:cubicBezTo>
                    <a:pt x="825728" y="424259"/>
                    <a:pt x="826205" y="376539"/>
                    <a:pt x="832586" y="330152"/>
                  </a:cubicBezTo>
                  <a:cubicBezTo>
                    <a:pt x="838968" y="284337"/>
                    <a:pt x="859161" y="225472"/>
                    <a:pt x="827252" y="185467"/>
                  </a:cubicBezTo>
                  <a:cubicBezTo>
                    <a:pt x="804392" y="156987"/>
                    <a:pt x="770293" y="144414"/>
                    <a:pt x="742289" y="122412"/>
                  </a:cubicBezTo>
                  <a:cubicBezTo>
                    <a:pt x="716191" y="101933"/>
                    <a:pt x="699046" y="65547"/>
                    <a:pt x="670757" y="49355"/>
                  </a:cubicBezTo>
                  <a:cubicBezTo>
                    <a:pt x="551123" y="-19130"/>
                    <a:pt x="408629" y="-5604"/>
                    <a:pt x="278803" y="25638"/>
                  </a:cubicBezTo>
                  <a:close/>
                </a:path>
              </a:pathLst>
            </a:custGeom>
            <a:solidFill>
              <a:srgbClr val="FDA93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122" name="Gráfico 226">
              <a:extLst>
                <a:ext uri="{FF2B5EF4-FFF2-40B4-BE49-F238E27FC236}">
                  <a16:creationId xmlns:a16="http://schemas.microsoft.com/office/drawing/2014/main" id="{BF5C561F-508F-43A7-BC77-C3BD984ACCF4}"/>
                </a:ext>
              </a:extLst>
            </p:cNvPr>
            <p:cNvGrpSpPr/>
            <p:nvPr/>
          </p:nvGrpSpPr>
          <p:grpSpPr>
            <a:xfrm>
              <a:off x="10288714" y="2561557"/>
              <a:ext cx="771143" cy="506730"/>
              <a:chOff x="10288714" y="2561557"/>
              <a:chExt cx="771143" cy="506730"/>
            </a:xfrm>
            <a:solidFill>
              <a:srgbClr val="F2F1EF"/>
            </a:solidFill>
          </p:grpSpPr>
          <p:grpSp>
            <p:nvGrpSpPr>
              <p:cNvPr id="129" name="Gráfico 226">
                <a:extLst>
                  <a:ext uri="{FF2B5EF4-FFF2-40B4-BE49-F238E27FC236}">
                    <a16:creationId xmlns:a16="http://schemas.microsoft.com/office/drawing/2014/main" id="{10D237EE-808D-4A19-864A-FB324216A506}"/>
                  </a:ext>
                </a:extLst>
              </p:cNvPr>
              <p:cNvGrpSpPr/>
              <p:nvPr/>
            </p:nvGrpSpPr>
            <p:grpSpPr>
              <a:xfrm>
                <a:off x="10775442" y="2729388"/>
                <a:ext cx="284416" cy="108299"/>
                <a:chOff x="10775442" y="2729388"/>
                <a:chExt cx="284416" cy="108299"/>
              </a:xfrm>
              <a:solidFill>
                <a:srgbClr val="F2F1EF"/>
              </a:solidFill>
            </p:grpSpPr>
            <p:sp>
              <p:nvSpPr>
                <p:cNvPr id="201" name="Forma libre: forma 200">
                  <a:extLst>
                    <a:ext uri="{FF2B5EF4-FFF2-40B4-BE49-F238E27FC236}">
                      <a16:creationId xmlns:a16="http://schemas.microsoft.com/office/drawing/2014/main" id="{E256CA4A-EAE7-484C-A293-22B66A08916F}"/>
                    </a:ext>
                  </a:extLst>
                </p:cNvPr>
                <p:cNvSpPr/>
                <p:nvPr/>
              </p:nvSpPr>
              <p:spPr>
                <a:xfrm>
                  <a:off x="10836687" y="2787967"/>
                  <a:ext cx="172974" cy="39052"/>
                </a:xfrm>
                <a:custGeom>
                  <a:avLst/>
                  <a:gdLst>
                    <a:gd name="connsiteX0" fmla="*/ 102584 w 172974"/>
                    <a:gd name="connsiteY0" fmla="*/ 0 h 39052"/>
                    <a:gd name="connsiteX1" fmla="*/ 172974 w 172974"/>
                    <a:gd name="connsiteY1" fmla="*/ 0 h 39052"/>
                    <a:gd name="connsiteX2" fmla="*/ 172974 w 172974"/>
                    <a:gd name="connsiteY2" fmla="*/ 7048 h 39052"/>
                    <a:gd name="connsiteX3" fmla="*/ 104966 w 172974"/>
                    <a:gd name="connsiteY3" fmla="*/ 7048 h 39052"/>
                    <a:gd name="connsiteX4" fmla="*/ 63341 w 172974"/>
                    <a:gd name="connsiteY4" fmla="*/ 39052 h 39052"/>
                    <a:gd name="connsiteX5" fmla="*/ 0 w 172974"/>
                    <a:gd name="connsiteY5" fmla="*/ 39052 h 39052"/>
                    <a:gd name="connsiteX6" fmla="*/ 0 w 172974"/>
                    <a:gd name="connsiteY6" fmla="*/ 31909 h 39052"/>
                    <a:gd name="connsiteX7" fmla="*/ 60865 w 172974"/>
                    <a:gd name="connsiteY7" fmla="*/ 31909 h 39052"/>
                    <a:gd name="connsiteX8" fmla="*/ 102584 w 172974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02584" y="0"/>
                      </a:moveTo>
                      <a:lnTo>
                        <a:pt x="172974" y="0"/>
                      </a:lnTo>
                      <a:lnTo>
                        <a:pt x="172974" y="7048"/>
                      </a:lnTo>
                      <a:lnTo>
                        <a:pt x="104966" y="7048"/>
                      </a:lnTo>
                      <a:lnTo>
                        <a:pt x="63341" y="39052"/>
                      </a:lnTo>
                      <a:lnTo>
                        <a:pt x="0" y="39052"/>
                      </a:lnTo>
                      <a:lnTo>
                        <a:pt x="0" y="31909"/>
                      </a:lnTo>
                      <a:lnTo>
                        <a:pt x="60865" y="31909"/>
                      </a:lnTo>
                      <a:lnTo>
                        <a:pt x="102584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02" name="Forma libre: forma 201">
                  <a:extLst>
                    <a:ext uri="{FF2B5EF4-FFF2-40B4-BE49-F238E27FC236}">
                      <a16:creationId xmlns:a16="http://schemas.microsoft.com/office/drawing/2014/main" id="{E30143A3-480C-425B-8EBA-A0AD688E1673}"/>
                    </a:ext>
                  </a:extLst>
                </p:cNvPr>
                <p:cNvSpPr/>
                <p:nvPr/>
              </p:nvSpPr>
              <p:spPr>
                <a:xfrm>
                  <a:off x="10817161" y="2740056"/>
                  <a:ext cx="173069" cy="39052"/>
                </a:xfrm>
                <a:custGeom>
                  <a:avLst/>
                  <a:gdLst>
                    <a:gd name="connsiteX0" fmla="*/ 0 w 173069"/>
                    <a:gd name="connsiteY0" fmla="*/ 0 h 39052"/>
                    <a:gd name="connsiteX1" fmla="*/ 63341 w 173069"/>
                    <a:gd name="connsiteY1" fmla="*/ 0 h 39052"/>
                    <a:gd name="connsiteX2" fmla="*/ 105061 w 173069"/>
                    <a:gd name="connsiteY2" fmla="*/ 31909 h 39052"/>
                    <a:gd name="connsiteX3" fmla="*/ 173069 w 173069"/>
                    <a:gd name="connsiteY3" fmla="*/ 31909 h 39052"/>
                    <a:gd name="connsiteX4" fmla="*/ 173069 w 173069"/>
                    <a:gd name="connsiteY4" fmla="*/ 39053 h 39052"/>
                    <a:gd name="connsiteX5" fmla="*/ 102679 w 173069"/>
                    <a:gd name="connsiteY5" fmla="*/ 39053 h 39052"/>
                    <a:gd name="connsiteX6" fmla="*/ 60960 w 173069"/>
                    <a:gd name="connsiteY6" fmla="*/ 7144 h 39052"/>
                    <a:gd name="connsiteX7" fmla="*/ 0 w 173069"/>
                    <a:gd name="connsiteY7" fmla="*/ 7144 h 39052"/>
                    <a:gd name="connsiteX8" fmla="*/ 0 w 173069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0" y="0"/>
                      </a:moveTo>
                      <a:lnTo>
                        <a:pt x="63341" y="0"/>
                      </a:lnTo>
                      <a:lnTo>
                        <a:pt x="105061" y="31909"/>
                      </a:lnTo>
                      <a:lnTo>
                        <a:pt x="173069" y="31909"/>
                      </a:lnTo>
                      <a:lnTo>
                        <a:pt x="173069" y="39053"/>
                      </a:lnTo>
                      <a:lnTo>
                        <a:pt x="102679" y="39053"/>
                      </a:lnTo>
                      <a:lnTo>
                        <a:pt x="60960" y="7144"/>
                      </a:lnTo>
                      <a:lnTo>
                        <a:pt x="0" y="71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03" name="Forma libre: forma 202">
                  <a:extLst>
                    <a:ext uri="{FF2B5EF4-FFF2-40B4-BE49-F238E27FC236}">
                      <a16:creationId xmlns:a16="http://schemas.microsoft.com/office/drawing/2014/main" id="{7084B2DC-05D7-4F88-AE60-BD5F0BF7EDF2}"/>
                    </a:ext>
                  </a:extLst>
                </p:cNvPr>
                <p:cNvSpPr/>
                <p:nvPr/>
              </p:nvSpPr>
              <p:spPr>
                <a:xfrm>
                  <a:off x="10800302" y="2787967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04" name="Forma libre: forma 203">
                  <a:extLst>
                    <a:ext uri="{FF2B5EF4-FFF2-40B4-BE49-F238E27FC236}">
                      <a16:creationId xmlns:a16="http://schemas.microsoft.com/office/drawing/2014/main" id="{A1B7CF01-06BB-483A-937E-736CB9A2DD8A}"/>
                    </a:ext>
                  </a:extLst>
                </p:cNvPr>
                <p:cNvSpPr/>
                <p:nvPr/>
              </p:nvSpPr>
              <p:spPr>
                <a:xfrm>
                  <a:off x="10809160" y="2809303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336 h 28384"/>
                    <a:gd name="connsiteX6" fmla="*/ 21336 w 28384"/>
                    <a:gd name="connsiteY6" fmla="*/ 14288 h 28384"/>
                    <a:gd name="connsiteX7" fmla="*/ 14192 w 28384"/>
                    <a:gd name="connsiteY7" fmla="*/ 7144 h 28384"/>
                    <a:gd name="connsiteX8" fmla="*/ 7144 w 28384"/>
                    <a:gd name="connsiteY8" fmla="*/ 14288 h 28384"/>
                    <a:gd name="connsiteX9" fmla="*/ 14192 w 28384"/>
                    <a:gd name="connsiteY9" fmla="*/ 21336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336"/>
                      </a:moveTo>
                      <a:cubicBezTo>
                        <a:pt x="18098" y="21336"/>
                        <a:pt x="21336" y="18193"/>
                        <a:pt x="21336" y="14288"/>
                      </a:cubicBezTo>
                      <a:cubicBezTo>
                        <a:pt x="21336" y="10382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288"/>
                      </a:cubicBezTo>
                      <a:cubicBezTo>
                        <a:pt x="7144" y="18288"/>
                        <a:pt x="10287" y="21336"/>
                        <a:pt x="14192" y="21336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05" name="Forma libre: forma 204">
                  <a:extLst>
                    <a:ext uri="{FF2B5EF4-FFF2-40B4-BE49-F238E27FC236}">
                      <a16:creationId xmlns:a16="http://schemas.microsoft.com/office/drawing/2014/main" id="{8BF6405F-690B-4063-A223-9A66AE9BE57A}"/>
                    </a:ext>
                  </a:extLst>
                </p:cNvPr>
                <p:cNvSpPr/>
                <p:nvPr/>
              </p:nvSpPr>
              <p:spPr>
                <a:xfrm>
                  <a:off x="10775442" y="277729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241 h 28384"/>
                    <a:gd name="connsiteX6" fmla="*/ 21336 w 28384"/>
                    <a:gd name="connsiteY6" fmla="*/ 14097 h 28384"/>
                    <a:gd name="connsiteX7" fmla="*/ 14192 w 28384"/>
                    <a:gd name="connsiteY7" fmla="*/ 7048 h 28384"/>
                    <a:gd name="connsiteX8" fmla="*/ 7144 w 28384"/>
                    <a:gd name="connsiteY8" fmla="*/ 14097 h 28384"/>
                    <a:gd name="connsiteX9" fmla="*/ 14192 w 28384"/>
                    <a:gd name="connsiteY9" fmla="*/ 21241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241"/>
                      </a:moveTo>
                      <a:cubicBezTo>
                        <a:pt x="18098" y="21241"/>
                        <a:pt x="21336" y="18097"/>
                        <a:pt x="21336" y="14097"/>
                      </a:cubicBezTo>
                      <a:cubicBezTo>
                        <a:pt x="21336" y="10096"/>
                        <a:pt x="18193" y="7048"/>
                        <a:pt x="14192" y="7048"/>
                      </a:cubicBezTo>
                      <a:cubicBezTo>
                        <a:pt x="10192" y="7048"/>
                        <a:pt x="7144" y="10192"/>
                        <a:pt x="7144" y="14097"/>
                      </a:cubicBezTo>
                      <a:cubicBezTo>
                        <a:pt x="7144" y="18002"/>
                        <a:pt x="10287" y="21241"/>
                        <a:pt x="14192" y="21241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06" name="Forma libre: forma 205">
                  <a:extLst>
                    <a:ext uri="{FF2B5EF4-FFF2-40B4-BE49-F238E27FC236}">
                      <a16:creationId xmlns:a16="http://schemas.microsoft.com/office/drawing/2014/main" id="{CF7D1C7C-B131-46F1-A926-0D09945A7E85}"/>
                    </a:ext>
                  </a:extLst>
                </p:cNvPr>
                <p:cNvSpPr/>
                <p:nvPr/>
              </p:nvSpPr>
              <p:spPr>
                <a:xfrm>
                  <a:off x="10924127" y="2756058"/>
                  <a:ext cx="110871" cy="7143"/>
                </a:xfrm>
                <a:custGeom>
                  <a:avLst/>
                  <a:gdLst>
                    <a:gd name="connsiteX0" fmla="*/ 0 w 110871"/>
                    <a:gd name="connsiteY0" fmla="*/ 0 h 7143"/>
                    <a:gd name="connsiteX1" fmla="*/ 110871 w 110871"/>
                    <a:gd name="connsiteY1" fmla="*/ 0 h 7143"/>
                    <a:gd name="connsiteX2" fmla="*/ 110871 w 110871"/>
                    <a:gd name="connsiteY2" fmla="*/ 7144 h 7143"/>
                    <a:gd name="connsiteX3" fmla="*/ 0 w 110871"/>
                    <a:gd name="connsiteY3" fmla="*/ 7144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143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144"/>
                      </a:lnTo>
                      <a:lnTo>
                        <a:pt x="0" y="7144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07" name="Forma libre: forma 206">
                  <a:extLst>
                    <a:ext uri="{FF2B5EF4-FFF2-40B4-BE49-F238E27FC236}">
                      <a16:creationId xmlns:a16="http://schemas.microsoft.com/office/drawing/2014/main" id="{C3F4428E-53F3-4D3D-8F12-37D055CD7655}"/>
                    </a:ext>
                  </a:extLst>
                </p:cNvPr>
                <p:cNvSpPr/>
                <p:nvPr/>
              </p:nvSpPr>
              <p:spPr>
                <a:xfrm>
                  <a:off x="11031474" y="2745390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4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241 h 28384"/>
                    <a:gd name="connsiteX6" fmla="*/ 21241 w 28384"/>
                    <a:gd name="connsiteY6" fmla="*/ 14097 h 28384"/>
                    <a:gd name="connsiteX7" fmla="*/ 14192 w 28384"/>
                    <a:gd name="connsiteY7" fmla="*/ 7048 h 28384"/>
                    <a:gd name="connsiteX8" fmla="*/ 7048 w 28384"/>
                    <a:gd name="connsiteY8" fmla="*/ 14097 h 28384"/>
                    <a:gd name="connsiteX9" fmla="*/ 14192 w 28384"/>
                    <a:gd name="connsiteY9" fmla="*/ 21241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241"/>
                      </a:moveTo>
                      <a:cubicBezTo>
                        <a:pt x="18097" y="21241"/>
                        <a:pt x="21241" y="18097"/>
                        <a:pt x="21241" y="14097"/>
                      </a:cubicBezTo>
                      <a:cubicBezTo>
                        <a:pt x="21241" y="10097"/>
                        <a:pt x="18097" y="7048"/>
                        <a:pt x="14192" y="7048"/>
                      </a:cubicBezTo>
                      <a:cubicBezTo>
                        <a:pt x="10287" y="7048"/>
                        <a:pt x="7048" y="10192"/>
                        <a:pt x="7048" y="14097"/>
                      </a:cubicBezTo>
                      <a:cubicBezTo>
                        <a:pt x="7048" y="18002"/>
                        <a:pt x="10192" y="21241"/>
                        <a:pt x="14192" y="21241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08" name="Forma libre: forma 207">
                  <a:extLst>
                    <a:ext uri="{FF2B5EF4-FFF2-40B4-BE49-F238E27FC236}">
                      <a16:creationId xmlns:a16="http://schemas.microsoft.com/office/drawing/2014/main" id="{92C88C36-C915-4E4D-9608-98F0887B6672}"/>
                    </a:ext>
                  </a:extLst>
                </p:cNvPr>
                <p:cNvSpPr/>
                <p:nvPr/>
              </p:nvSpPr>
              <p:spPr>
                <a:xfrm>
                  <a:off x="11003089" y="277729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241 h 28384"/>
                    <a:gd name="connsiteX6" fmla="*/ 21241 w 28384"/>
                    <a:gd name="connsiteY6" fmla="*/ 14097 h 28384"/>
                    <a:gd name="connsiteX7" fmla="*/ 14192 w 28384"/>
                    <a:gd name="connsiteY7" fmla="*/ 7048 h 28384"/>
                    <a:gd name="connsiteX8" fmla="*/ 7049 w 28384"/>
                    <a:gd name="connsiteY8" fmla="*/ 14097 h 28384"/>
                    <a:gd name="connsiteX9" fmla="*/ 14192 w 28384"/>
                    <a:gd name="connsiteY9" fmla="*/ 21241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241"/>
                      </a:moveTo>
                      <a:cubicBezTo>
                        <a:pt x="18098" y="21241"/>
                        <a:pt x="21241" y="18097"/>
                        <a:pt x="21241" y="14097"/>
                      </a:cubicBezTo>
                      <a:cubicBezTo>
                        <a:pt x="21241" y="10096"/>
                        <a:pt x="18098" y="7048"/>
                        <a:pt x="14192" y="7048"/>
                      </a:cubicBezTo>
                      <a:cubicBezTo>
                        <a:pt x="10287" y="7048"/>
                        <a:pt x="7049" y="10192"/>
                        <a:pt x="7049" y="14097"/>
                      </a:cubicBezTo>
                      <a:cubicBezTo>
                        <a:pt x="7049" y="18002"/>
                        <a:pt x="10287" y="21241"/>
                        <a:pt x="14192" y="21241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09" name="Forma libre: forma 208">
                  <a:extLst>
                    <a:ext uri="{FF2B5EF4-FFF2-40B4-BE49-F238E27FC236}">
                      <a16:creationId xmlns:a16="http://schemas.microsoft.com/office/drawing/2014/main" id="{16E4DD86-F8D7-431E-8779-D070268AEAF6}"/>
                    </a:ext>
                  </a:extLst>
                </p:cNvPr>
                <p:cNvSpPr/>
                <p:nvPr/>
              </p:nvSpPr>
              <p:spPr>
                <a:xfrm>
                  <a:off x="10791444" y="272938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5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336 h 28384"/>
                    <a:gd name="connsiteX6" fmla="*/ 21241 w 28384"/>
                    <a:gd name="connsiteY6" fmla="*/ 14192 h 28384"/>
                    <a:gd name="connsiteX7" fmla="*/ 14192 w 28384"/>
                    <a:gd name="connsiteY7" fmla="*/ 7049 h 28384"/>
                    <a:gd name="connsiteX8" fmla="*/ 7049 w 28384"/>
                    <a:gd name="connsiteY8" fmla="*/ 14192 h 28384"/>
                    <a:gd name="connsiteX9" fmla="*/ 14192 w 28384"/>
                    <a:gd name="connsiteY9" fmla="*/ 21336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336"/>
                      </a:moveTo>
                      <a:cubicBezTo>
                        <a:pt x="18098" y="21336"/>
                        <a:pt x="21241" y="18193"/>
                        <a:pt x="21241" y="14192"/>
                      </a:cubicBezTo>
                      <a:cubicBezTo>
                        <a:pt x="21241" y="10192"/>
                        <a:pt x="18098" y="7049"/>
                        <a:pt x="14192" y="7049"/>
                      </a:cubicBezTo>
                      <a:cubicBezTo>
                        <a:pt x="10287" y="7049"/>
                        <a:pt x="7049" y="10192"/>
                        <a:pt x="7049" y="14192"/>
                      </a:cubicBezTo>
                      <a:cubicBezTo>
                        <a:pt x="7049" y="18193"/>
                        <a:pt x="10192" y="21336"/>
                        <a:pt x="14192" y="21336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130" name="Gráfico 226">
                <a:extLst>
                  <a:ext uri="{FF2B5EF4-FFF2-40B4-BE49-F238E27FC236}">
                    <a16:creationId xmlns:a16="http://schemas.microsoft.com/office/drawing/2014/main" id="{82389DC6-36F6-4B5C-8B1B-EEDB0EF1699F}"/>
                  </a:ext>
                </a:extLst>
              </p:cNvPr>
              <p:cNvGrpSpPr/>
              <p:nvPr/>
            </p:nvGrpSpPr>
            <p:grpSpPr>
              <a:xfrm>
                <a:off x="10459878" y="2877406"/>
                <a:ext cx="284321" cy="108204"/>
                <a:chOff x="10459878" y="2877406"/>
                <a:chExt cx="284321" cy="108204"/>
              </a:xfrm>
              <a:solidFill>
                <a:srgbClr val="F2F1EF"/>
              </a:solidFill>
            </p:grpSpPr>
            <p:sp>
              <p:nvSpPr>
                <p:cNvPr id="192" name="Forma libre: forma 191">
                  <a:extLst>
                    <a:ext uri="{FF2B5EF4-FFF2-40B4-BE49-F238E27FC236}">
                      <a16:creationId xmlns:a16="http://schemas.microsoft.com/office/drawing/2014/main" id="{91CCCD57-48B7-4357-94AE-7DA3A7DD3D8B}"/>
                    </a:ext>
                  </a:extLst>
                </p:cNvPr>
                <p:cNvSpPr/>
                <p:nvPr/>
              </p:nvSpPr>
              <p:spPr>
                <a:xfrm>
                  <a:off x="10521029" y="2887979"/>
                  <a:ext cx="172974" cy="39052"/>
                </a:xfrm>
                <a:custGeom>
                  <a:avLst/>
                  <a:gdLst>
                    <a:gd name="connsiteX0" fmla="*/ 102584 w 172974"/>
                    <a:gd name="connsiteY0" fmla="*/ 39052 h 39052"/>
                    <a:gd name="connsiteX1" fmla="*/ 172974 w 172974"/>
                    <a:gd name="connsiteY1" fmla="*/ 39052 h 39052"/>
                    <a:gd name="connsiteX2" fmla="*/ 172974 w 172974"/>
                    <a:gd name="connsiteY2" fmla="*/ 32004 h 39052"/>
                    <a:gd name="connsiteX3" fmla="*/ 105061 w 172974"/>
                    <a:gd name="connsiteY3" fmla="*/ 32004 h 39052"/>
                    <a:gd name="connsiteX4" fmla="*/ 63341 w 172974"/>
                    <a:gd name="connsiteY4" fmla="*/ 0 h 39052"/>
                    <a:gd name="connsiteX5" fmla="*/ 0 w 172974"/>
                    <a:gd name="connsiteY5" fmla="*/ 0 h 39052"/>
                    <a:gd name="connsiteX6" fmla="*/ 0 w 172974"/>
                    <a:gd name="connsiteY6" fmla="*/ 7144 h 39052"/>
                    <a:gd name="connsiteX7" fmla="*/ 60865 w 172974"/>
                    <a:gd name="connsiteY7" fmla="*/ 7144 h 39052"/>
                    <a:gd name="connsiteX8" fmla="*/ 102584 w 172974"/>
                    <a:gd name="connsiteY8" fmla="*/ 39052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02584" y="39052"/>
                      </a:moveTo>
                      <a:lnTo>
                        <a:pt x="172974" y="39052"/>
                      </a:lnTo>
                      <a:lnTo>
                        <a:pt x="172974" y="32004"/>
                      </a:lnTo>
                      <a:lnTo>
                        <a:pt x="105061" y="32004"/>
                      </a:lnTo>
                      <a:lnTo>
                        <a:pt x="63341" y="0"/>
                      </a:lnTo>
                      <a:lnTo>
                        <a:pt x="0" y="0"/>
                      </a:lnTo>
                      <a:lnTo>
                        <a:pt x="0" y="7144"/>
                      </a:lnTo>
                      <a:lnTo>
                        <a:pt x="60865" y="7144"/>
                      </a:lnTo>
                      <a:lnTo>
                        <a:pt x="102584" y="39052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93" name="Forma libre: forma 192">
                  <a:extLst>
                    <a:ext uri="{FF2B5EF4-FFF2-40B4-BE49-F238E27FC236}">
                      <a16:creationId xmlns:a16="http://schemas.microsoft.com/office/drawing/2014/main" id="{842182BB-9945-4EC0-BD15-1F0314CA7697}"/>
                    </a:ext>
                  </a:extLst>
                </p:cNvPr>
                <p:cNvSpPr/>
                <p:nvPr/>
              </p:nvSpPr>
              <p:spPr>
                <a:xfrm>
                  <a:off x="10501598" y="2935890"/>
                  <a:ext cx="172974" cy="39052"/>
                </a:xfrm>
                <a:custGeom>
                  <a:avLst/>
                  <a:gdLst>
                    <a:gd name="connsiteX0" fmla="*/ 0 w 172974"/>
                    <a:gd name="connsiteY0" fmla="*/ 39053 h 39052"/>
                    <a:gd name="connsiteX1" fmla="*/ 63246 w 172974"/>
                    <a:gd name="connsiteY1" fmla="*/ 39053 h 39052"/>
                    <a:gd name="connsiteX2" fmla="*/ 104966 w 172974"/>
                    <a:gd name="connsiteY2" fmla="*/ 7144 h 39052"/>
                    <a:gd name="connsiteX3" fmla="*/ 172974 w 172974"/>
                    <a:gd name="connsiteY3" fmla="*/ 7144 h 39052"/>
                    <a:gd name="connsiteX4" fmla="*/ 172974 w 172974"/>
                    <a:gd name="connsiteY4" fmla="*/ 0 h 39052"/>
                    <a:gd name="connsiteX5" fmla="*/ 102584 w 172974"/>
                    <a:gd name="connsiteY5" fmla="*/ 0 h 39052"/>
                    <a:gd name="connsiteX6" fmla="*/ 60865 w 172974"/>
                    <a:gd name="connsiteY6" fmla="*/ 32004 h 39052"/>
                    <a:gd name="connsiteX7" fmla="*/ 0 w 172974"/>
                    <a:gd name="connsiteY7" fmla="*/ 32004 h 39052"/>
                    <a:gd name="connsiteX8" fmla="*/ 0 w 172974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0" y="39053"/>
                      </a:moveTo>
                      <a:lnTo>
                        <a:pt x="63246" y="39053"/>
                      </a:lnTo>
                      <a:lnTo>
                        <a:pt x="104966" y="7144"/>
                      </a:lnTo>
                      <a:lnTo>
                        <a:pt x="172974" y="7144"/>
                      </a:lnTo>
                      <a:lnTo>
                        <a:pt x="172974" y="0"/>
                      </a:lnTo>
                      <a:lnTo>
                        <a:pt x="102584" y="0"/>
                      </a:lnTo>
                      <a:lnTo>
                        <a:pt x="60865" y="32004"/>
                      </a:lnTo>
                      <a:lnTo>
                        <a:pt x="0" y="32004"/>
                      </a:lnTo>
                      <a:lnTo>
                        <a:pt x="0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94" name="Forma libre: forma 193">
                  <a:extLst>
                    <a:ext uri="{FF2B5EF4-FFF2-40B4-BE49-F238E27FC236}">
                      <a16:creationId xmlns:a16="http://schemas.microsoft.com/office/drawing/2014/main" id="{A652FC52-68C7-4A80-8754-BB01D1BC9239}"/>
                    </a:ext>
                  </a:extLst>
                </p:cNvPr>
                <p:cNvSpPr/>
                <p:nvPr/>
              </p:nvSpPr>
              <p:spPr>
                <a:xfrm>
                  <a:off x="10484644" y="2919983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95" name="Forma libre: forma 194">
                  <a:extLst>
                    <a:ext uri="{FF2B5EF4-FFF2-40B4-BE49-F238E27FC236}">
                      <a16:creationId xmlns:a16="http://schemas.microsoft.com/office/drawing/2014/main" id="{D7297610-6081-45E0-B1A7-2CC9A580ECA7}"/>
                    </a:ext>
                  </a:extLst>
                </p:cNvPr>
                <p:cNvSpPr/>
                <p:nvPr/>
              </p:nvSpPr>
              <p:spPr>
                <a:xfrm>
                  <a:off x="10493502" y="2877406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192 w 28384"/>
                    <a:gd name="connsiteY6" fmla="*/ 21336 h 28384"/>
                    <a:gd name="connsiteX7" fmla="*/ 21336 w 28384"/>
                    <a:gd name="connsiteY7" fmla="*/ 14192 h 28384"/>
                    <a:gd name="connsiteX8" fmla="*/ 14192 w 28384"/>
                    <a:gd name="connsiteY8" fmla="*/ 7144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8"/>
                        <a:pt x="10287" y="21336"/>
                        <a:pt x="14192" y="21336"/>
                      </a:cubicBezTo>
                      <a:cubicBezTo>
                        <a:pt x="1809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96" name="Forma libre: forma 195">
                  <a:extLst>
                    <a:ext uri="{FF2B5EF4-FFF2-40B4-BE49-F238E27FC236}">
                      <a16:creationId xmlns:a16="http://schemas.microsoft.com/office/drawing/2014/main" id="{D1B5DD27-7BA2-4B02-ADB9-29D0A763B294}"/>
                    </a:ext>
                  </a:extLst>
                </p:cNvPr>
                <p:cNvSpPr/>
                <p:nvPr/>
              </p:nvSpPr>
              <p:spPr>
                <a:xfrm>
                  <a:off x="10459878" y="2909315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097 w 28384"/>
                    <a:gd name="connsiteY6" fmla="*/ 21241 h 28384"/>
                    <a:gd name="connsiteX7" fmla="*/ 21241 w 28384"/>
                    <a:gd name="connsiteY7" fmla="*/ 14192 h 28384"/>
                    <a:gd name="connsiteX8" fmla="*/ 14097 w 28384"/>
                    <a:gd name="connsiteY8" fmla="*/ 7049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8"/>
                        <a:pt x="10192" y="21241"/>
                        <a:pt x="14097" y="21241"/>
                      </a:cubicBezTo>
                      <a:cubicBezTo>
                        <a:pt x="18002" y="21241"/>
                        <a:pt x="21241" y="18098"/>
                        <a:pt x="21241" y="14192"/>
                      </a:cubicBezTo>
                      <a:cubicBezTo>
                        <a:pt x="21241" y="10287"/>
                        <a:pt x="18098" y="7049"/>
                        <a:pt x="14097" y="7049"/>
                      </a:cubicBezTo>
                      <a:cubicBezTo>
                        <a:pt x="10096" y="7049"/>
                        <a:pt x="7048" y="10192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97" name="Forma libre: forma 196">
                  <a:extLst>
                    <a:ext uri="{FF2B5EF4-FFF2-40B4-BE49-F238E27FC236}">
                      <a16:creationId xmlns:a16="http://schemas.microsoft.com/office/drawing/2014/main" id="{8ED54A87-F11B-459E-8C3E-8B35E3A330CA}"/>
                    </a:ext>
                  </a:extLst>
                </p:cNvPr>
                <p:cNvSpPr/>
                <p:nvPr/>
              </p:nvSpPr>
              <p:spPr>
                <a:xfrm>
                  <a:off x="10608469" y="2951892"/>
                  <a:ext cx="110871" cy="7143"/>
                </a:xfrm>
                <a:custGeom>
                  <a:avLst/>
                  <a:gdLst>
                    <a:gd name="connsiteX0" fmla="*/ 0 w 110871"/>
                    <a:gd name="connsiteY0" fmla="*/ 0 h 7143"/>
                    <a:gd name="connsiteX1" fmla="*/ 110871 w 110871"/>
                    <a:gd name="connsiteY1" fmla="*/ 0 h 7143"/>
                    <a:gd name="connsiteX2" fmla="*/ 110871 w 110871"/>
                    <a:gd name="connsiteY2" fmla="*/ 7144 h 7143"/>
                    <a:gd name="connsiteX3" fmla="*/ 0 w 110871"/>
                    <a:gd name="connsiteY3" fmla="*/ 7144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143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144"/>
                      </a:lnTo>
                      <a:lnTo>
                        <a:pt x="0" y="7144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98" name="Forma libre: forma 197">
                  <a:extLst>
                    <a:ext uri="{FF2B5EF4-FFF2-40B4-BE49-F238E27FC236}">
                      <a16:creationId xmlns:a16="http://schemas.microsoft.com/office/drawing/2014/main" id="{260292D9-3DC9-44F1-87F8-0C1FB93368D4}"/>
                    </a:ext>
                  </a:extLst>
                </p:cNvPr>
                <p:cNvSpPr/>
                <p:nvPr/>
              </p:nvSpPr>
              <p:spPr>
                <a:xfrm>
                  <a:off x="10715815" y="2941224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144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7"/>
                        <a:pt x="10192" y="21241"/>
                        <a:pt x="14192" y="21241"/>
                      </a:cubicBezTo>
                      <a:cubicBezTo>
                        <a:pt x="18193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8" y="7144"/>
                        <a:pt x="14192" y="7144"/>
                      </a:cubicBezTo>
                      <a:cubicBezTo>
                        <a:pt x="10287" y="7144"/>
                        <a:pt x="7048" y="10287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99" name="Forma libre: forma 198">
                  <a:extLst>
                    <a:ext uri="{FF2B5EF4-FFF2-40B4-BE49-F238E27FC236}">
                      <a16:creationId xmlns:a16="http://schemas.microsoft.com/office/drawing/2014/main" id="{9254E53D-B72F-4E53-8D75-3BC64E5A5663}"/>
                    </a:ext>
                  </a:extLst>
                </p:cNvPr>
                <p:cNvSpPr/>
                <p:nvPr/>
              </p:nvSpPr>
              <p:spPr>
                <a:xfrm>
                  <a:off x="10687431" y="2909315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049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8"/>
                        <a:pt x="10287" y="21241"/>
                        <a:pt x="14192" y="21241"/>
                      </a:cubicBezTo>
                      <a:cubicBezTo>
                        <a:pt x="18098" y="21241"/>
                        <a:pt x="21241" y="18098"/>
                        <a:pt x="21241" y="14192"/>
                      </a:cubicBezTo>
                      <a:cubicBezTo>
                        <a:pt x="21241" y="10287"/>
                        <a:pt x="18098" y="7049"/>
                        <a:pt x="14192" y="7049"/>
                      </a:cubicBezTo>
                      <a:cubicBezTo>
                        <a:pt x="10287" y="7049"/>
                        <a:pt x="7048" y="10192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00" name="Forma libre: forma 199">
                  <a:extLst>
                    <a:ext uri="{FF2B5EF4-FFF2-40B4-BE49-F238E27FC236}">
                      <a16:creationId xmlns:a16="http://schemas.microsoft.com/office/drawing/2014/main" id="{68A1D9EE-B8A4-4194-BB82-E2F2BA4B272E}"/>
                    </a:ext>
                  </a:extLst>
                </p:cNvPr>
                <p:cNvSpPr/>
                <p:nvPr/>
              </p:nvSpPr>
              <p:spPr>
                <a:xfrm>
                  <a:off x="10475785" y="2957226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288 w 28384"/>
                    <a:gd name="connsiteY6" fmla="*/ 21336 h 28384"/>
                    <a:gd name="connsiteX7" fmla="*/ 21336 w 28384"/>
                    <a:gd name="connsiteY7" fmla="*/ 14192 h 28384"/>
                    <a:gd name="connsiteX8" fmla="*/ 14288 w 28384"/>
                    <a:gd name="connsiteY8" fmla="*/ 7048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7"/>
                        <a:pt x="10287" y="21336"/>
                        <a:pt x="14288" y="21336"/>
                      </a:cubicBezTo>
                      <a:cubicBezTo>
                        <a:pt x="1828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048"/>
                        <a:pt x="14288" y="7048"/>
                      </a:cubicBezTo>
                      <a:cubicBezTo>
                        <a:pt x="10382" y="7048"/>
                        <a:pt x="7144" y="10192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131" name="Gráfico 226">
                <a:extLst>
                  <a:ext uri="{FF2B5EF4-FFF2-40B4-BE49-F238E27FC236}">
                    <a16:creationId xmlns:a16="http://schemas.microsoft.com/office/drawing/2014/main" id="{60EC3563-A963-44B3-884A-9BF07A18062C}"/>
                  </a:ext>
                </a:extLst>
              </p:cNvPr>
              <p:cNvGrpSpPr/>
              <p:nvPr/>
            </p:nvGrpSpPr>
            <p:grpSpPr>
              <a:xfrm>
                <a:off x="10640663" y="2596895"/>
                <a:ext cx="284321" cy="108204"/>
                <a:chOff x="10640663" y="2596895"/>
                <a:chExt cx="284321" cy="108204"/>
              </a:xfrm>
              <a:solidFill>
                <a:srgbClr val="F2F1EF"/>
              </a:solidFill>
            </p:grpSpPr>
            <p:sp>
              <p:nvSpPr>
                <p:cNvPr id="183" name="Forma libre: forma 182">
                  <a:extLst>
                    <a:ext uri="{FF2B5EF4-FFF2-40B4-BE49-F238E27FC236}">
                      <a16:creationId xmlns:a16="http://schemas.microsoft.com/office/drawing/2014/main" id="{AB581E5D-883B-4C0F-B6C8-3F2CDC9D3D58}"/>
                    </a:ext>
                  </a:extLst>
                </p:cNvPr>
                <p:cNvSpPr/>
                <p:nvPr/>
              </p:nvSpPr>
              <p:spPr>
                <a:xfrm>
                  <a:off x="10690764" y="2655378"/>
                  <a:ext cx="173069" cy="39052"/>
                </a:xfrm>
                <a:custGeom>
                  <a:avLst/>
                  <a:gdLst>
                    <a:gd name="connsiteX0" fmla="*/ 70485 w 173069"/>
                    <a:gd name="connsiteY0" fmla="*/ 0 h 39052"/>
                    <a:gd name="connsiteX1" fmla="*/ 0 w 173069"/>
                    <a:gd name="connsiteY1" fmla="*/ 0 h 39052"/>
                    <a:gd name="connsiteX2" fmla="*/ 0 w 173069"/>
                    <a:gd name="connsiteY2" fmla="*/ 7144 h 39052"/>
                    <a:gd name="connsiteX3" fmla="*/ 68008 w 173069"/>
                    <a:gd name="connsiteY3" fmla="*/ 7144 h 39052"/>
                    <a:gd name="connsiteX4" fmla="*/ 109728 w 173069"/>
                    <a:gd name="connsiteY4" fmla="*/ 39052 h 39052"/>
                    <a:gd name="connsiteX5" fmla="*/ 173069 w 173069"/>
                    <a:gd name="connsiteY5" fmla="*/ 39052 h 39052"/>
                    <a:gd name="connsiteX6" fmla="*/ 173069 w 173069"/>
                    <a:gd name="connsiteY6" fmla="*/ 32004 h 39052"/>
                    <a:gd name="connsiteX7" fmla="*/ 112109 w 173069"/>
                    <a:gd name="connsiteY7" fmla="*/ 32004 h 39052"/>
                    <a:gd name="connsiteX8" fmla="*/ 70485 w 173069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70485" y="0"/>
                      </a:moveTo>
                      <a:lnTo>
                        <a:pt x="0" y="0"/>
                      </a:lnTo>
                      <a:lnTo>
                        <a:pt x="0" y="7144"/>
                      </a:lnTo>
                      <a:lnTo>
                        <a:pt x="68008" y="7144"/>
                      </a:lnTo>
                      <a:lnTo>
                        <a:pt x="109728" y="39052"/>
                      </a:lnTo>
                      <a:lnTo>
                        <a:pt x="173069" y="39052"/>
                      </a:lnTo>
                      <a:lnTo>
                        <a:pt x="173069" y="32004"/>
                      </a:lnTo>
                      <a:lnTo>
                        <a:pt x="112109" y="32004"/>
                      </a:lnTo>
                      <a:lnTo>
                        <a:pt x="70485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84" name="Forma libre: forma 183">
                  <a:extLst>
                    <a:ext uri="{FF2B5EF4-FFF2-40B4-BE49-F238E27FC236}">
                      <a16:creationId xmlns:a16="http://schemas.microsoft.com/office/drawing/2014/main" id="{96B9168D-33A9-4072-9989-629630A01B28}"/>
                    </a:ext>
                  </a:extLst>
                </p:cNvPr>
                <p:cNvSpPr/>
                <p:nvPr/>
              </p:nvSpPr>
              <p:spPr>
                <a:xfrm>
                  <a:off x="10710291" y="2607468"/>
                  <a:ext cx="172974" cy="39052"/>
                </a:xfrm>
                <a:custGeom>
                  <a:avLst/>
                  <a:gdLst>
                    <a:gd name="connsiteX0" fmla="*/ 172974 w 172974"/>
                    <a:gd name="connsiteY0" fmla="*/ 0 h 39052"/>
                    <a:gd name="connsiteX1" fmla="*/ 109728 w 172974"/>
                    <a:gd name="connsiteY1" fmla="*/ 0 h 39052"/>
                    <a:gd name="connsiteX2" fmla="*/ 68008 w 172974"/>
                    <a:gd name="connsiteY2" fmla="*/ 32004 h 39052"/>
                    <a:gd name="connsiteX3" fmla="*/ 0 w 172974"/>
                    <a:gd name="connsiteY3" fmla="*/ 32004 h 39052"/>
                    <a:gd name="connsiteX4" fmla="*/ 0 w 172974"/>
                    <a:gd name="connsiteY4" fmla="*/ 39053 h 39052"/>
                    <a:gd name="connsiteX5" fmla="*/ 70390 w 172974"/>
                    <a:gd name="connsiteY5" fmla="*/ 39053 h 39052"/>
                    <a:gd name="connsiteX6" fmla="*/ 112109 w 172974"/>
                    <a:gd name="connsiteY6" fmla="*/ 7144 h 39052"/>
                    <a:gd name="connsiteX7" fmla="*/ 172974 w 172974"/>
                    <a:gd name="connsiteY7" fmla="*/ 7144 h 39052"/>
                    <a:gd name="connsiteX8" fmla="*/ 172974 w 172974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72974" y="0"/>
                      </a:moveTo>
                      <a:lnTo>
                        <a:pt x="109728" y="0"/>
                      </a:lnTo>
                      <a:lnTo>
                        <a:pt x="68008" y="32004"/>
                      </a:lnTo>
                      <a:lnTo>
                        <a:pt x="0" y="32004"/>
                      </a:lnTo>
                      <a:lnTo>
                        <a:pt x="0" y="39053"/>
                      </a:lnTo>
                      <a:lnTo>
                        <a:pt x="70390" y="39053"/>
                      </a:lnTo>
                      <a:lnTo>
                        <a:pt x="112109" y="7144"/>
                      </a:lnTo>
                      <a:lnTo>
                        <a:pt x="172974" y="7144"/>
                      </a:lnTo>
                      <a:lnTo>
                        <a:pt x="172974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85" name="Forma libre: forma 184">
                  <a:extLst>
                    <a:ext uri="{FF2B5EF4-FFF2-40B4-BE49-F238E27FC236}">
                      <a16:creationId xmlns:a16="http://schemas.microsoft.com/office/drawing/2014/main" id="{C6B632A9-804C-4231-A540-2C56E6433068}"/>
                    </a:ext>
                  </a:extLst>
                </p:cNvPr>
                <p:cNvSpPr/>
                <p:nvPr/>
              </p:nvSpPr>
              <p:spPr>
                <a:xfrm>
                  <a:off x="10789253" y="2655379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8 h 7048"/>
                    <a:gd name="connsiteX3" fmla="*/ 0 w 110871"/>
                    <a:gd name="connsiteY3" fmla="*/ 704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8"/>
                      </a:lnTo>
                      <a:lnTo>
                        <a:pt x="0" y="7048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86" name="Forma libre: forma 185">
                  <a:extLst>
                    <a:ext uri="{FF2B5EF4-FFF2-40B4-BE49-F238E27FC236}">
                      <a16:creationId xmlns:a16="http://schemas.microsoft.com/office/drawing/2014/main" id="{A5A203DF-5B21-49BC-9BAE-03E838E5652C}"/>
                    </a:ext>
                  </a:extLst>
                </p:cNvPr>
                <p:cNvSpPr/>
                <p:nvPr/>
              </p:nvSpPr>
              <p:spPr>
                <a:xfrm>
                  <a:off x="10862881" y="2676715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241 w 28384"/>
                    <a:gd name="connsiteY5" fmla="*/ 14192 h 28384"/>
                    <a:gd name="connsiteX6" fmla="*/ 14192 w 28384"/>
                    <a:gd name="connsiteY6" fmla="*/ 7048 h 28384"/>
                    <a:gd name="connsiteX7" fmla="*/ 7049 w 28384"/>
                    <a:gd name="connsiteY7" fmla="*/ 14192 h 28384"/>
                    <a:gd name="connsiteX8" fmla="*/ 14192 w 28384"/>
                    <a:gd name="connsiteY8" fmla="*/ 21241 h 28384"/>
                    <a:gd name="connsiteX9" fmla="*/ 21241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241" y="14192"/>
                      </a:moveTo>
                      <a:cubicBezTo>
                        <a:pt x="21241" y="10287"/>
                        <a:pt x="18098" y="7048"/>
                        <a:pt x="14192" y="7048"/>
                      </a:cubicBezTo>
                      <a:cubicBezTo>
                        <a:pt x="10287" y="7048"/>
                        <a:pt x="7049" y="10192"/>
                        <a:pt x="7049" y="14192"/>
                      </a:cubicBezTo>
                      <a:cubicBezTo>
                        <a:pt x="7049" y="18193"/>
                        <a:pt x="10192" y="21241"/>
                        <a:pt x="14192" y="21241"/>
                      </a:cubicBezTo>
                      <a:cubicBezTo>
                        <a:pt x="18193" y="21241"/>
                        <a:pt x="21241" y="18097"/>
                        <a:pt x="21241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87" name="Forma libre: forma 186">
                  <a:extLst>
                    <a:ext uri="{FF2B5EF4-FFF2-40B4-BE49-F238E27FC236}">
                      <a16:creationId xmlns:a16="http://schemas.microsoft.com/office/drawing/2014/main" id="{6F8FCB1A-73F7-46E0-A2AF-AE294A86296E}"/>
                    </a:ext>
                  </a:extLst>
                </p:cNvPr>
                <p:cNvSpPr/>
                <p:nvPr/>
              </p:nvSpPr>
              <p:spPr>
                <a:xfrm>
                  <a:off x="10896600" y="2644806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336 w 28384"/>
                    <a:gd name="connsiteY5" fmla="*/ 14192 h 28384"/>
                    <a:gd name="connsiteX6" fmla="*/ 14288 w 28384"/>
                    <a:gd name="connsiteY6" fmla="*/ 7144 h 28384"/>
                    <a:gd name="connsiteX7" fmla="*/ 7144 w 28384"/>
                    <a:gd name="connsiteY7" fmla="*/ 14192 h 28384"/>
                    <a:gd name="connsiteX8" fmla="*/ 14288 w 28384"/>
                    <a:gd name="connsiteY8" fmla="*/ 21241 h 28384"/>
                    <a:gd name="connsiteX9" fmla="*/ 21336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336" y="14192"/>
                      </a:moveTo>
                      <a:cubicBezTo>
                        <a:pt x="21336" y="10287"/>
                        <a:pt x="18193" y="7144"/>
                        <a:pt x="14288" y="7144"/>
                      </a:cubicBezTo>
                      <a:cubicBezTo>
                        <a:pt x="10382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241"/>
                        <a:pt x="14288" y="21241"/>
                      </a:cubicBezTo>
                      <a:cubicBezTo>
                        <a:pt x="18288" y="21241"/>
                        <a:pt x="21336" y="18097"/>
                        <a:pt x="21336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88" name="Forma libre: forma 187">
                  <a:extLst>
                    <a:ext uri="{FF2B5EF4-FFF2-40B4-BE49-F238E27FC236}">
                      <a16:creationId xmlns:a16="http://schemas.microsoft.com/office/drawing/2014/main" id="{69C3B03D-C61B-4BF6-A602-7B24EC07877D}"/>
                    </a:ext>
                  </a:extLst>
                </p:cNvPr>
                <p:cNvSpPr/>
                <p:nvPr/>
              </p:nvSpPr>
              <p:spPr>
                <a:xfrm>
                  <a:off x="10665523" y="2623470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89" name="Forma libre: forma 188">
                  <a:extLst>
                    <a:ext uri="{FF2B5EF4-FFF2-40B4-BE49-F238E27FC236}">
                      <a16:creationId xmlns:a16="http://schemas.microsoft.com/office/drawing/2014/main" id="{0512AAA7-21A1-426B-B11D-A71062BFCDE2}"/>
                    </a:ext>
                  </a:extLst>
                </p:cNvPr>
                <p:cNvSpPr/>
                <p:nvPr/>
              </p:nvSpPr>
              <p:spPr>
                <a:xfrm>
                  <a:off x="10640663" y="2612802"/>
                  <a:ext cx="28384" cy="28384"/>
                </a:xfrm>
                <a:custGeom>
                  <a:avLst/>
                  <a:gdLst>
                    <a:gd name="connsiteX0" fmla="*/ 28384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4 w 28384"/>
                    <a:gd name="connsiteY4" fmla="*/ 14192 h 28384"/>
                    <a:gd name="connsiteX5" fmla="*/ 21336 w 28384"/>
                    <a:gd name="connsiteY5" fmla="*/ 14192 h 28384"/>
                    <a:gd name="connsiteX6" fmla="*/ 14192 w 28384"/>
                    <a:gd name="connsiteY6" fmla="*/ 7144 h 28384"/>
                    <a:gd name="connsiteX7" fmla="*/ 7144 w 28384"/>
                    <a:gd name="connsiteY7" fmla="*/ 14192 h 28384"/>
                    <a:gd name="connsiteX8" fmla="*/ 14192 w 28384"/>
                    <a:gd name="connsiteY8" fmla="*/ 21336 h 28384"/>
                    <a:gd name="connsiteX9" fmla="*/ 21336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4" y="14192"/>
                      </a:move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lose/>
                      <a:moveTo>
                        <a:pt x="21336" y="14192"/>
                      </a:moveTo>
                      <a:cubicBezTo>
                        <a:pt x="21336" y="10287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336"/>
                        <a:pt x="14192" y="21336"/>
                      </a:cubicBezTo>
                      <a:cubicBezTo>
                        <a:pt x="18097" y="21336"/>
                        <a:pt x="21336" y="18193"/>
                        <a:pt x="21336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90" name="Forma libre: forma 189">
                  <a:extLst>
                    <a:ext uri="{FF2B5EF4-FFF2-40B4-BE49-F238E27FC236}">
                      <a16:creationId xmlns:a16="http://schemas.microsoft.com/office/drawing/2014/main" id="{A89AAA9F-E4E2-4481-9C16-0B0007B7BF5B}"/>
                    </a:ext>
                  </a:extLst>
                </p:cNvPr>
                <p:cNvSpPr/>
                <p:nvPr/>
              </p:nvSpPr>
              <p:spPr>
                <a:xfrm>
                  <a:off x="10669047" y="2644806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336 w 28384"/>
                    <a:gd name="connsiteY5" fmla="*/ 14192 h 28384"/>
                    <a:gd name="connsiteX6" fmla="*/ 14192 w 28384"/>
                    <a:gd name="connsiteY6" fmla="*/ 7144 h 28384"/>
                    <a:gd name="connsiteX7" fmla="*/ 7144 w 28384"/>
                    <a:gd name="connsiteY7" fmla="*/ 14192 h 28384"/>
                    <a:gd name="connsiteX8" fmla="*/ 14192 w 28384"/>
                    <a:gd name="connsiteY8" fmla="*/ 21241 h 28384"/>
                    <a:gd name="connsiteX9" fmla="*/ 21336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336" y="14192"/>
                      </a:moveTo>
                      <a:cubicBezTo>
                        <a:pt x="21336" y="10287"/>
                        <a:pt x="18098" y="7144"/>
                        <a:pt x="14192" y="7144"/>
                      </a:cubicBezTo>
                      <a:cubicBezTo>
                        <a:pt x="10287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241"/>
                        <a:pt x="14192" y="21241"/>
                      </a:cubicBezTo>
                      <a:cubicBezTo>
                        <a:pt x="18098" y="21241"/>
                        <a:pt x="21336" y="18097"/>
                        <a:pt x="21336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91" name="Forma libre: forma 190">
                  <a:extLst>
                    <a:ext uri="{FF2B5EF4-FFF2-40B4-BE49-F238E27FC236}">
                      <a16:creationId xmlns:a16="http://schemas.microsoft.com/office/drawing/2014/main" id="{D71CB313-8221-4E51-ABB5-CC7498120559}"/>
                    </a:ext>
                  </a:extLst>
                </p:cNvPr>
                <p:cNvSpPr/>
                <p:nvPr/>
              </p:nvSpPr>
              <p:spPr>
                <a:xfrm>
                  <a:off x="10880693" y="2596895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5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241 w 28384"/>
                    <a:gd name="connsiteY5" fmla="*/ 14192 h 28384"/>
                    <a:gd name="connsiteX6" fmla="*/ 14097 w 28384"/>
                    <a:gd name="connsiteY6" fmla="*/ 7049 h 28384"/>
                    <a:gd name="connsiteX7" fmla="*/ 7048 w 28384"/>
                    <a:gd name="connsiteY7" fmla="*/ 14192 h 28384"/>
                    <a:gd name="connsiteX8" fmla="*/ 14097 w 28384"/>
                    <a:gd name="connsiteY8" fmla="*/ 21241 h 28384"/>
                    <a:gd name="connsiteX9" fmla="*/ 21241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241" y="14192"/>
                      </a:moveTo>
                      <a:cubicBezTo>
                        <a:pt x="21241" y="10287"/>
                        <a:pt x="18098" y="7049"/>
                        <a:pt x="14097" y="7049"/>
                      </a:cubicBezTo>
                      <a:cubicBezTo>
                        <a:pt x="10096" y="7049"/>
                        <a:pt x="7048" y="10192"/>
                        <a:pt x="7048" y="14192"/>
                      </a:cubicBezTo>
                      <a:cubicBezTo>
                        <a:pt x="7048" y="18193"/>
                        <a:pt x="10192" y="21241"/>
                        <a:pt x="14097" y="21241"/>
                      </a:cubicBezTo>
                      <a:cubicBezTo>
                        <a:pt x="18002" y="21241"/>
                        <a:pt x="21241" y="18098"/>
                        <a:pt x="21241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132" name="Gráfico 226">
                <a:extLst>
                  <a:ext uri="{FF2B5EF4-FFF2-40B4-BE49-F238E27FC236}">
                    <a16:creationId xmlns:a16="http://schemas.microsoft.com/office/drawing/2014/main" id="{86A0BC2B-6F43-4B53-8682-FDB1656969AE}"/>
                  </a:ext>
                </a:extLst>
              </p:cNvPr>
              <p:cNvGrpSpPr/>
              <p:nvPr/>
            </p:nvGrpSpPr>
            <p:grpSpPr>
              <a:xfrm>
                <a:off x="10378821" y="2592418"/>
                <a:ext cx="284416" cy="108204"/>
                <a:chOff x="10378821" y="2592418"/>
                <a:chExt cx="284416" cy="108204"/>
              </a:xfrm>
              <a:solidFill>
                <a:srgbClr val="F2F1EF"/>
              </a:solidFill>
            </p:grpSpPr>
            <p:sp>
              <p:nvSpPr>
                <p:cNvPr id="174" name="Forma libre: forma 173">
                  <a:extLst>
                    <a:ext uri="{FF2B5EF4-FFF2-40B4-BE49-F238E27FC236}">
                      <a16:creationId xmlns:a16="http://schemas.microsoft.com/office/drawing/2014/main" id="{49647FE0-E9B1-4D69-B230-2B28295D45E0}"/>
                    </a:ext>
                  </a:extLst>
                </p:cNvPr>
                <p:cNvSpPr/>
                <p:nvPr/>
              </p:nvSpPr>
              <p:spPr>
                <a:xfrm>
                  <a:off x="10440066" y="2603086"/>
                  <a:ext cx="172974" cy="39052"/>
                </a:xfrm>
                <a:custGeom>
                  <a:avLst/>
                  <a:gdLst>
                    <a:gd name="connsiteX0" fmla="*/ 102584 w 172974"/>
                    <a:gd name="connsiteY0" fmla="*/ 39053 h 39052"/>
                    <a:gd name="connsiteX1" fmla="*/ 172974 w 172974"/>
                    <a:gd name="connsiteY1" fmla="*/ 39053 h 39052"/>
                    <a:gd name="connsiteX2" fmla="*/ 172974 w 172974"/>
                    <a:gd name="connsiteY2" fmla="*/ 31909 h 39052"/>
                    <a:gd name="connsiteX3" fmla="*/ 104966 w 172974"/>
                    <a:gd name="connsiteY3" fmla="*/ 31909 h 39052"/>
                    <a:gd name="connsiteX4" fmla="*/ 63246 w 172974"/>
                    <a:gd name="connsiteY4" fmla="*/ 0 h 39052"/>
                    <a:gd name="connsiteX5" fmla="*/ 0 w 172974"/>
                    <a:gd name="connsiteY5" fmla="*/ 0 h 39052"/>
                    <a:gd name="connsiteX6" fmla="*/ 0 w 172974"/>
                    <a:gd name="connsiteY6" fmla="*/ 7048 h 39052"/>
                    <a:gd name="connsiteX7" fmla="*/ 60865 w 172974"/>
                    <a:gd name="connsiteY7" fmla="*/ 7048 h 39052"/>
                    <a:gd name="connsiteX8" fmla="*/ 102584 w 172974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02584" y="39053"/>
                      </a:moveTo>
                      <a:lnTo>
                        <a:pt x="172974" y="39053"/>
                      </a:lnTo>
                      <a:lnTo>
                        <a:pt x="172974" y="31909"/>
                      </a:lnTo>
                      <a:lnTo>
                        <a:pt x="104966" y="31909"/>
                      </a:lnTo>
                      <a:lnTo>
                        <a:pt x="63246" y="0"/>
                      </a:lnTo>
                      <a:lnTo>
                        <a:pt x="0" y="0"/>
                      </a:lnTo>
                      <a:lnTo>
                        <a:pt x="0" y="7048"/>
                      </a:lnTo>
                      <a:lnTo>
                        <a:pt x="60865" y="7048"/>
                      </a:lnTo>
                      <a:lnTo>
                        <a:pt x="102584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75" name="Forma libre: forma 174">
                  <a:extLst>
                    <a:ext uri="{FF2B5EF4-FFF2-40B4-BE49-F238E27FC236}">
                      <a16:creationId xmlns:a16="http://schemas.microsoft.com/office/drawing/2014/main" id="{FF61A912-2DD5-4793-BC1B-816E5AB8435D}"/>
                    </a:ext>
                  </a:extLst>
                </p:cNvPr>
                <p:cNvSpPr/>
                <p:nvPr/>
              </p:nvSpPr>
              <p:spPr>
                <a:xfrm>
                  <a:off x="10420540" y="2650997"/>
                  <a:ext cx="173069" cy="39052"/>
                </a:xfrm>
                <a:custGeom>
                  <a:avLst/>
                  <a:gdLst>
                    <a:gd name="connsiteX0" fmla="*/ 0 w 173069"/>
                    <a:gd name="connsiteY0" fmla="*/ 39053 h 39052"/>
                    <a:gd name="connsiteX1" fmla="*/ 63341 w 173069"/>
                    <a:gd name="connsiteY1" fmla="*/ 39053 h 39052"/>
                    <a:gd name="connsiteX2" fmla="*/ 105061 w 173069"/>
                    <a:gd name="connsiteY2" fmla="*/ 7049 h 39052"/>
                    <a:gd name="connsiteX3" fmla="*/ 173069 w 173069"/>
                    <a:gd name="connsiteY3" fmla="*/ 7049 h 39052"/>
                    <a:gd name="connsiteX4" fmla="*/ 173069 w 173069"/>
                    <a:gd name="connsiteY4" fmla="*/ 0 h 39052"/>
                    <a:gd name="connsiteX5" fmla="*/ 102584 w 173069"/>
                    <a:gd name="connsiteY5" fmla="*/ 0 h 39052"/>
                    <a:gd name="connsiteX6" fmla="*/ 60960 w 173069"/>
                    <a:gd name="connsiteY6" fmla="*/ 31909 h 39052"/>
                    <a:gd name="connsiteX7" fmla="*/ 0 w 173069"/>
                    <a:gd name="connsiteY7" fmla="*/ 31909 h 39052"/>
                    <a:gd name="connsiteX8" fmla="*/ 0 w 173069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0" y="39053"/>
                      </a:moveTo>
                      <a:lnTo>
                        <a:pt x="63341" y="39053"/>
                      </a:lnTo>
                      <a:lnTo>
                        <a:pt x="105061" y="7049"/>
                      </a:lnTo>
                      <a:lnTo>
                        <a:pt x="173069" y="7049"/>
                      </a:lnTo>
                      <a:lnTo>
                        <a:pt x="173069" y="0"/>
                      </a:lnTo>
                      <a:lnTo>
                        <a:pt x="102584" y="0"/>
                      </a:lnTo>
                      <a:lnTo>
                        <a:pt x="60960" y="31909"/>
                      </a:lnTo>
                      <a:lnTo>
                        <a:pt x="0" y="31909"/>
                      </a:lnTo>
                      <a:lnTo>
                        <a:pt x="0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76" name="Forma libre: forma 175">
                  <a:extLst>
                    <a:ext uri="{FF2B5EF4-FFF2-40B4-BE49-F238E27FC236}">
                      <a16:creationId xmlns:a16="http://schemas.microsoft.com/office/drawing/2014/main" id="{87B4FC62-F7AF-49DE-9E53-EB445798A66C}"/>
                    </a:ext>
                  </a:extLst>
                </p:cNvPr>
                <p:cNvSpPr/>
                <p:nvPr/>
              </p:nvSpPr>
              <p:spPr>
                <a:xfrm>
                  <a:off x="10403681" y="2634995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77" name="Forma libre: forma 176">
                  <a:extLst>
                    <a:ext uri="{FF2B5EF4-FFF2-40B4-BE49-F238E27FC236}">
                      <a16:creationId xmlns:a16="http://schemas.microsoft.com/office/drawing/2014/main" id="{BB6794F4-91D8-4E24-9783-F6710A06B916}"/>
                    </a:ext>
                  </a:extLst>
                </p:cNvPr>
                <p:cNvSpPr/>
                <p:nvPr/>
              </p:nvSpPr>
              <p:spPr>
                <a:xfrm>
                  <a:off x="10412539" y="2592418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192 w 28384"/>
                    <a:gd name="connsiteY6" fmla="*/ 21336 h 28384"/>
                    <a:gd name="connsiteX7" fmla="*/ 21336 w 28384"/>
                    <a:gd name="connsiteY7" fmla="*/ 14192 h 28384"/>
                    <a:gd name="connsiteX8" fmla="*/ 14192 w 28384"/>
                    <a:gd name="connsiteY8" fmla="*/ 7144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7"/>
                        <a:pt x="10287" y="21336"/>
                        <a:pt x="14192" y="21336"/>
                      </a:cubicBezTo>
                      <a:cubicBezTo>
                        <a:pt x="18097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78" name="Forma libre: forma 177">
                  <a:extLst>
                    <a:ext uri="{FF2B5EF4-FFF2-40B4-BE49-F238E27FC236}">
                      <a16:creationId xmlns:a16="http://schemas.microsoft.com/office/drawing/2014/main" id="{B2ECF547-D1CF-4AC4-A833-CEF21EE42549}"/>
                    </a:ext>
                  </a:extLst>
                </p:cNvPr>
                <p:cNvSpPr/>
                <p:nvPr/>
              </p:nvSpPr>
              <p:spPr>
                <a:xfrm>
                  <a:off x="10378821" y="2624327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097 w 28384"/>
                    <a:gd name="connsiteY6" fmla="*/ 21241 h 28384"/>
                    <a:gd name="connsiteX7" fmla="*/ 21241 w 28384"/>
                    <a:gd name="connsiteY7" fmla="*/ 14192 h 28384"/>
                    <a:gd name="connsiteX8" fmla="*/ 14097 w 28384"/>
                    <a:gd name="connsiteY8" fmla="*/ 7048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7"/>
                        <a:pt x="10192" y="21241"/>
                        <a:pt x="14097" y="21241"/>
                      </a:cubicBezTo>
                      <a:cubicBezTo>
                        <a:pt x="18002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7" y="7048"/>
                        <a:pt x="14097" y="7048"/>
                      </a:cubicBezTo>
                      <a:cubicBezTo>
                        <a:pt x="10096" y="7048"/>
                        <a:pt x="7048" y="10192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79" name="Forma libre: forma 178">
                  <a:extLst>
                    <a:ext uri="{FF2B5EF4-FFF2-40B4-BE49-F238E27FC236}">
                      <a16:creationId xmlns:a16="http://schemas.microsoft.com/office/drawing/2014/main" id="{607B9B32-65B2-400A-8781-25F67525749B}"/>
                    </a:ext>
                  </a:extLst>
                </p:cNvPr>
                <p:cNvSpPr/>
                <p:nvPr/>
              </p:nvSpPr>
              <p:spPr>
                <a:xfrm>
                  <a:off x="10527506" y="2666999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8 h 7048"/>
                    <a:gd name="connsiteX3" fmla="*/ 0 w 110871"/>
                    <a:gd name="connsiteY3" fmla="*/ 704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8"/>
                      </a:lnTo>
                      <a:lnTo>
                        <a:pt x="0" y="7048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80" name="Forma libre: forma 179">
                  <a:extLst>
                    <a:ext uri="{FF2B5EF4-FFF2-40B4-BE49-F238E27FC236}">
                      <a16:creationId xmlns:a16="http://schemas.microsoft.com/office/drawing/2014/main" id="{E64106C1-337B-49E2-A3EF-1182E52B2623}"/>
                    </a:ext>
                  </a:extLst>
                </p:cNvPr>
                <p:cNvSpPr/>
                <p:nvPr/>
              </p:nvSpPr>
              <p:spPr>
                <a:xfrm>
                  <a:off x="10634853" y="2656331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5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144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7"/>
                        <a:pt x="10192" y="21241"/>
                        <a:pt x="14192" y="21241"/>
                      </a:cubicBezTo>
                      <a:cubicBezTo>
                        <a:pt x="18193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8" y="7144"/>
                        <a:pt x="14192" y="7144"/>
                      </a:cubicBezTo>
                      <a:cubicBezTo>
                        <a:pt x="10287" y="7144"/>
                        <a:pt x="7048" y="10287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81" name="Forma libre: forma 180">
                  <a:extLst>
                    <a:ext uri="{FF2B5EF4-FFF2-40B4-BE49-F238E27FC236}">
                      <a16:creationId xmlns:a16="http://schemas.microsoft.com/office/drawing/2014/main" id="{BA5C153C-D98C-4C21-912A-3EC2F4A024BB}"/>
                    </a:ext>
                  </a:extLst>
                </p:cNvPr>
                <p:cNvSpPr/>
                <p:nvPr/>
              </p:nvSpPr>
              <p:spPr>
                <a:xfrm>
                  <a:off x="10606373" y="2624327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9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048 h 28384"/>
                    <a:gd name="connsiteX9" fmla="*/ 7049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9" y="14192"/>
                      </a:moveTo>
                      <a:cubicBezTo>
                        <a:pt x="7049" y="18097"/>
                        <a:pt x="10287" y="21241"/>
                        <a:pt x="14192" y="21241"/>
                      </a:cubicBezTo>
                      <a:cubicBezTo>
                        <a:pt x="18098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8" y="7048"/>
                        <a:pt x="14192" y="7048"/>
                      </a:cubicBezTo>
                      <a:cubicBezTo>
                        <a:pt x="10287" y="7048"/>
                        <a:pt x="7049" y="10192"/>
                        <a:pt x="7049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82" name="Forma libre: forma 181">
                  <a:extLst>
                    <a:ext uri="{FF2B5EF4-FFF2-40B4-BE49-F238E27FC236}">
                      <a16:creationId xmlns:a16="http://schemas.microsoft.com/office/drawing/2014/main" id="{8E78A9B5-829B-41DC-8317-C92CCD57E9AE}"/>
                    </a:ext>
                  </a:extLst>
                </p:cNvPr>
                <p:cNvSpPr/>
                <p:nvPr/>
              </p:nvSpPr>
              <p:spPr>
                <a:xfrm>
                  <a:off x="10394823" y="2672238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5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288 w 28384"/>
                    <a:gd name="connsiteY6" fmla="*/ 21336 h 28384"/>
                    <a:gd name="connsiteX7" fmla="*/ 21336 w 28384"/>
                    <a:gd name="connsiteY7" fmla="*/ 14192 h 28384"/>
                    <a:gd name="connsiteX8" fmla="*/ 14288 w 28384"/>
                    <a:gd name="connsiteY8" fmla="*/ 7048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8"/>
                        <a:pt x="10287" y="21336"/>
                        <a:pt x="14288" y="21336"/>
                      </a:cubicBezTo>
                      <a:cubicBezTo>
                        <a:pt x="1828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048"/>
                        <a:pt x="14288" y="7048"/>
                      </a:cubicBezTo>
                      <a:cubicBezTo>
                        <a:pt x="10382" y="7048"/>
                        <a:pt x="7144" y="10192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133" name="Gráfico 226">
                <a:extLst>
                  <a:ext uri="{FF2B5EF4-FFF2-40B4-BE49-F238E27FC236}">
                    <a16:creationId xmlns:a16="http://schemas.microsoft.com/office/drawing/2014/main" id="{176F5CFC-A9BB-455A-BCAB-8391590AF402}"/>
                  </a:ext>
                </a:extLst>
              </p:cNvPr>
              <p:cNvGrpSpPr/>
              <p:nvPr/>
            </p:nvGrpSpPr>
            <p:grpSpPr>
              <a:xfrm>
                <a:off x="10288714" y="2729388"/>
                <a:ext cx="284321" cy="108204"/>
                <a:chOff x="10288714" y="2729388"/>
                <a:chExt cx="284321" cy="108204"/>
              </a:xfrm>
              <a:solidFill>
                <a:srgbClr val="F2F1EF"/>
              </a:solidFill>
            </p:grpSpPr>
            <p:sp>
              <p:nvSpPr>
                <p:cNvPr id="165" name="Forma libre: forma 164">
                  <a:extLst>
                    <a:ext uri="{FF2B5EF4-FFF2-40B4-BE49-F238E27FC236}">
                      <a16:creationId xmlns:a16="http://schemas.microsoft.com/office/drawing/2014/main" id="{01667166-DEB6-4171-80E8-D9587BF0898A}"/>
                    </a:ext>
                  </a:extLst>
                </p:cNvPr>
                <p:cNvSpPr/>
                <p:nvPr/>
              </p:nvSpPr>
              <p:spPr>
                <a:xfrm>
                  <a:off x="10338816" y="2740056"/>
                  <a:ext cx="173069" cy="39052"/>
                </a:xfrm>
                <a:custGeom>
                  <a:avLst/>
                  <a:gdLst>
                    <a:gd name="connsiteX0" fmla="*/ 70390 w 173069"/>
                    <a:gd name="connsiteY0" fmla="*/ 39053 h 39052"/>
                    <a:gd name="connsiteX1" fmla="*/ 0 w 173069"/>
                    <a:gd name="connsiteY1" fmla="*/ 39053 h 39052"/>
                    <a:gd name="connsiteX2" fmla="*/ 0 w 173069"/>
                    <a:gd name="connsiteY2" fmla="*/ 31909 h 39052"/>
                    <a:gd name="connsiteX3" fmla="*/ 68008 w 173069"/>
                    <a:gd name="connsiteY3" fmla="*/ 31909 h 39052"/>
                    <a:gd name="connsiteX4" fmla="*/ 109728 w 173069"/>
                    <a:gd name="connsiteY4" fmla="*/ 0 h 39052"/>
                    <a:gd name="connsiteX5" fmla="*/ 173069 w 173069"/>
                    <a:gd name="connsiteY5" fmla="*/ 0 h 39052"/>
                    <a:gd name="connsiteX6" fmla="*/ 173069 w 173069"/>
                    <a:gd name="connsiteY6" fmla="*/ 7048 h 39052"/>
                    <a:gd name="connsiteX7" fmla="*/ 112109 w 173069"/>
                    <a:gd name="connsiteY7" fmla="*/ 7048 h 39052"/>
                    <a:gd name="connsiteX8" fmla="*/ 70390 w 173069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70390" y="39053"/>
                      </a:moveTo>
                      <a:lnTo>
                        <a:pt x="0" y="39053"/>
                      </a:lnTo>
                      <a:lnTo>
                        <a:pt x="0" y="31909"/>
                      </a:lnTo>
                      <a:lnTo>
                        <a:pt x="68008" y="31909"/>
                      </a:lnTo>
                      <a:lnTo>
                        <a:pt x="109728" y="0"/>
                      </a:lnTo>
                      <a:lnTo>
                        <a:pt x="173069" y="0"/>
                      </a:lnTo>
                      <a:lnTo>
                        <a:pt x="173069" y="7048"/>
                      </a:lnTo>
                      <a:lnTo>
                        <a:pt x="112109" y="7048"/>
                      </a:lnTo>
                      <a:lnTo>
                        <a:pt x="70390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66" name="Forma libre: forma 165">
                  <a:extLst>
                    <a:ext uri="{FF2B5EF4-FFF2-40B4-BE49-F238E27FC236}">
                      <a16:creationId xmlns:a16="http://schemas.microsoft.com/office/drawing/2014/main" id="{EAC7B258-593A-4C12-ABF0-E2E161A65A33}"/>
                    </a:ext>
                  </a:extLst>
                </p:cNvPr>
                <p:cNvSpPr/>
                <p:nvPr/>
              </p:nvSpPr>
              <p:spPr>
                <a:xfrm>
                  <a:off x="10358342" y="2787967"/>
                  <a:ext cx="172973" cy="39052"/>
                </a:xfrm>
                <a:custGeom>
                  <a:avLst/>
                  <a:gdLst>
                    <a:gd name="connsiteX0" fmla="*/ 172974 w 172973"/>
                    <a:gd name="connsiteY0" fmla="*/ 39052 h 39052"/>
                    <a:gd name="connsiteX1" fmla="*/ 109633 w 172973"/>
                    <a:gd name="connsiteY1" fmla="*/ 39052 h 39052"/>
                    <a:gd name="connsiteX2" fmla="*/ 68008 w 172973"/>
                    <a:gd name="connsiteY2" fmla="*/ 7048 h 39052"/>
                    <a:gd name="connsiteX3" fmla="*/ 0 w 172973"/>
                    <a:gd name="connsiteY3" fmla="*/ 7048 h 39052"/>
                    <a:gd name="connsiteX4" fmla="*/ 0 w 172973"/>
                    <a:gd name="connsiteY4" fmla="*/ 0 h 39052"/>
                    <a:gd name="connsiteX5" fmla="*/ 70390 w 172973"/>
                    <a:gd name="connsiteY5" fmla="*/ 0 h 39052"/>
                    <a:gd name="connsiteX6" fmla="*/ 112109 w 172973"/>
                    <a:gd name="connsiteY6" fmla="*/ 31909 h 39052"/>
                    <a:gd name="connsiteX7" fmla="*/ 172974 w 172973"/>
                    <a:gd name="connsiteY7" fmla="*/ 31909 h 39052"/>
                    <a:gd name="connsiteX8" fmla="*/ 172974 w 172973"/>
                    <a:gd name="connsiteY8" fmla="*/ 39052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3" h="39052">
                      <a:moveTo>
                        <a:pt x="172974" y="39052"/>
                      </a:moveTo>
                      <a:lnTo>
                        <a:pt x="109633" y="39052"/>
                      </a:lnTo>
                      <a:lnTo>
                        <a:pt x="68008" y="7048"/>
                      </a:lnTo>
                      <a:lnTo>
                        <a:pt x="0" y="7048"/>
                      </a:lnTo>
                      <a:lnTo>
                        <a:pt x="0" y="0"/>
                      </a:lnTo>
                      <a:lnTo>
                        <a:pt x="70390" y="0"/>
                      </a:lnTo>
                      <a:lnTo>
                        <a:pt x="112109" y="31909"/>
                      </a:lnTo>
                      <a:lnTo>
                        <a:pt x="172974" y="31909"/>
                      </a:lnTo>
                      <a:lnTo>
                        <a:pt x="172974" y="39052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67" name="Forma libre: forma 166">
                  <a:extLst>
                    <a:ext uri="{FF2B5EF4-FFF2-40B4-BE49-F238E27FC236}">
                      <a16:creationId xmlns:a16="http://schemas.microsoft.com/office/drawing/2014/main" id="{8A0FEBDE-6A19-4EE9-A703-064B0432FE97}"/>
                    </a:ext>
                  </a:extLst>
                </p:cNvPr>
                <p:cNvSpPr/>
                <p:nvPr/>
              </p:nvSpPr>
              <p:spPr>
                <a:xfrm>
                  <a:off x="10437304" y="2771965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68" name="Forma libre: forma 167">
                  <a:extLst>
                    <a:ext uri="{FF2B5EF4-FFF2-40B4-BE49-F238E27FC236}">
                      <a16:creationId xmlns:a16="http://schemas.microsoft.com/office/drawing/2014/main" id="{F5F9924B-2D25-4372-86A9-E9CD05CA0913}"/>
                    </a:ext>
                  </a:extLst>
                </p:cNvPr>
                <p:cNvSpPr/>
                <p:nvPr/>
              </p:nvSpPr>
              <p:spPr>
                <a:xfrm>
                  <a:off x="10510932" y="272938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5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5 w 28384"/>
                    <a:gd name="connsiteY3" fmla="*/ 14192 h 28384"/>
                    <a:gd name="connsiteX4" fmla="*/ 14192 w 28384"/>
                    <a:gd name="connsiteY4" fmla="*/ 28385 h 28384"/>
                    <a:gd name="connsiteX5" fmla="*/ 14192 w 28384"/>
                    <a:gd name="connsiteY5" fmla="*/ 7144 h 28384"/>
                    <a:gd name="connsiteX6" fmla="*/ 7048 w 28384"/>
                    <a:gd name="connsiteY6" fmla="*/ 14192 h 28384"/>
                    <a:gd name="connsiteX7" fmla="*/ 14192 w 28384"/>
                    <a:gd name="connsiteY7" fmla="*/ 21336 h 28384"/>
                    <a:gd name="connsiteX8" fmla="*/ 21241 w 28384"/>
                    <a:gd name="connsiteY8" fmla="*/ 14192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5"/>
                      </a:moveTo>
                      <a:cubicBezTo>
                        <a:pt x="6382" y="28385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5"/>
                        <a:pt x="14192" y="28385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048" y="10287"/>
                        <a:pt x="7048" y="14192"/>
                      </a:cubicBezTo>
                      <a:cubicBezTo>
                        <a:pt x="7048" y="18098"/>
                        <a:pt x="10192" y="21336"/>
                        <a:pt x="14192" y="21336"/>
                      </a:cubicBezTo>
                      <a:cubicBezTo>
                        <a:pt x="18193" y="21336"/>
                        <a:pt x="21241" y="18193"/>
                        <a:pt x="21241" y="14192"/>
                      </a:cubicBezTo>
                      <a:cubicBezTo>
                        <a:pt x="21241" y="10192"/>
                        <a:pt x="18098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69" name="Forma libre: forma 168">
                  <a:extLst>
                    <a:ext uri="{FF2B5EF4-FFF2-40B4-BE49-F238E27FC236}">
                      <a16:creationId xmlns:a16="http://schemas.microsoft.com/office/drawing/2014/main" id="{F1076BE9-64A5-4A18-9CA8-7AE13B3AB523}"/>
                    </a:ext>
                  </a:extLst>
                </p:cNvPr>
                <p:cNvSpPr/>
                <p:nvPr/>
              </p:nvSpPr>
              <p:spPr>
                <a:xfrm>
                  <a:off x="10544651" y="2761296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4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144 h 28384"/>
                    <a:gd name="connsiteX6" fmla="*/ 7048 w 28384"/>
                    <a:gd name="connsiteY6" fmla="*/ 14288 h 28384"/>
                    <a:gd name="connsiteX7" fmla="*/ 14192 w 28384"/>
                    <a:gd name="connsiteY7" fmla="*/ 21336 h 28384"/>
                    <a:gd name="connsiteX8" fmla="*/ 21241 w 28384"/>
                    <a:gd name="connsiteY8" fmla="*/ 14288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048" y="10287"/>
                        <a:pt x="7048" y="14288"/>
                      </a:cubicBezTo>
                      <a:cubicBezTo>
                        <a:pt x="7048" y="18288"/>
                        <a:pt x="10192" y="21336"/>
                        <a:pt x="14192" y="21336"/>
                      </a:cubicBezTo>
                      <a:cubicBezTo>
                        <a:pt x="18193" y="21336"/>
                        <a:pt x="21241" y="18193"/>
                        <a:pt x="21241" y="14288"/>
                      </a:cubicBezTo>
                      <a:cubicBezTo>
                        <a:pt x="21241" y="10382"/>
                        <a:pt x="18098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70" name="Forma libre: forma 169">
                  <a:extLst>
                    <a:ext uri="{FF2B5EF4-FFF2-40B4-BE49-F238E27FC236}">
                      <a16:creationId xmlns:a16="http://schemas.microsoft.com/office/drawing/2014/main" id="{D2AD586C-82D8-4DEA-9EE8-95D2ACE5869B}"/>
                    </a:ext>
                  </a:extLst>
                </p:cNvPr>
                <p:cNvSpPr/>
                <p:nvPr/>
              </p:nvSpPr>
              <p:spPr>
                <a:xfrm>
                  <a:off x="10313575" y="2803969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8 h 7048"/>
                    <a:gd name="connsiteX3" fmla="*/ 0 w 110871"/>
                    <a:gd name="connsiteY3" fmla="*/ 704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8"/>
                      </a:lnTo>
                      <a:lnTo>
                        <a:pt x="0" y="7048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71" name="Forma libre: forma 170">
                  <a:extLst>
                    <a:ext uri="{FF2B5EF4-FFF2-40B4-BE49-F238E27FC236}">
                      <a16:creationId xmlns:a16="http://schemas.microsoft.com/office/drawing/2014/main" id="{C5A66BEC-4B50-475A-9C87-7A600F5C8793}"/>
                    </a:ext>
                  </a:extLst>
                </p:cNvPr>
                <p:cNvSpPr/>
                <p:nvPr/>
              </p:nvSpPr>
              <p:spPr>
                <a:xfrm>
                  <a:off x="10288714" y="2793301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4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144 h 28384"/>
                    <a:gd name="connsiteX6" fmla="*/ 7144 w 28384"/>
                    <a:gd name="connsiteY6" fmla="*/ 14192 h 28384"/>
                    <a:gd name="connsiteX7" fmla="*/ 14192 w 28384"/>
                    <a:gd name="connsiteY7" fmla="*/ 21241 h 28384"/>
                    <a:gd name="connsiteX8" fmla="*/ 21336 w 28384"/>
                    <a:gd name="connsiteY8" fmla="*/ 14192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241"/>
                        <a:pt x="14192" y="21241"/>
                      </a:cubicBezTo>
                      <a:cubicBezTo>
                        <a:pt x="18097" y="21241"/>
                        <a:pt x="21336" y="18097"/>
                        <a:pt x="21336" y="14192"/>
                      </a:cubicBezTo>
                      <a:cubicBezTo>
                        <a:pt x="21336" y="10287"/>
                        <a:pt x="18193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72" name="Forma libre: forma 171">
                  <a:extLst>
                    <a:ext uri="{FF2B5EF4-FFF2-40B4-BE49-F238E27FC236}">
                      <a16:creationId xmlns:a16="http://schemas.microsoft.com/office/drawing/2014/main" id="{CE6EB4C1-7E0E-4898-B7DC-22E4840CC2D2}"/>
                    </a:ext>
                  </a:extLst>
                </p:cNvPr>
                <p:cNvSpPr/>
                <p:nvPr/>
              </p:nvSpPr>
              <p:spPr>
                <a:xfrm>
                  <a:off x="10317099" y="2761296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4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144 h 28384"/>
                    <a:gd name="connsiteX6" fmla="*/ 7144 w 28384"/>
                    <a:gd name="connsiteY6" fmla="*/ 14288 h 28384"/>
                    <a:gd name="connsiteX7" fmla="*/ 14192 w 28384"/>
                    <a:gd name="connsiteY7" fmla="*/ 21336 h 28384"/>
                    <a:gd name="connsiteX8" fmla="*/ 21336 w 28384"/>
                    <a:gd name="connsiteY8" fmla="*/ 14288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144" y="10287"/>
                        <a:pt x="7144" y="14288"/>
                      </a:cubicBezTo>
                      <a:cubicBezTo>
                        <a:pt x="7144" y="18288"/>
                        <a:pt x="10287" y="21336"/>
                        <a:pt x="14192" y="21336"/>
                      </a:cubicBezTo>
                      <a:cubicBezTo>
                        <a:pt x="18097" y="21336"/>
                        <a:pt x="21336" y="18193"/>
                        <a:pt x="21336" y="14288"/>
                      </a:cubicBezTo>
                      <a:cubicBezTo>
                        <a:pt x="21336" y="10382"/>
                        <a:pt x="18097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73" name="Forma libre: forma 172">
                  <a:extLst>
                    <a:ext uri="{FF2B5EF4-FFF2-40B4-BE49-F238E27FC236}">
                      <a16:creationId xmlns:a16="http://schemas.microsoft.com/office/drawing/2014/main" id="{98009721-9BD9-4430-8B6E-D7AC98C312BD}"/>
                    </a:ext>
                  </a:extLst>
                </p:cNvPr>
                <p:cNvSpPr/>
                <p:nvPr/>
              </p:nvSpPr>
              <p:spPr>
                <a:xfrm>
                  <a:off x="10528649" y="2809207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5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048 h 28384"/>
                    <a:gd name="connsiteX6" fmla="*/ 7144 w 28384"/>
                    <a:gd name="connsiteY6" fmla="*/ 14192 h 28384"/>
                    <a:gd name="connsiteX7" fmla="*/ 14192 w 28384"/>
                    <a:gd name="connsiteY7" fmla="*/ 21336 h 28384"/>
                    <a:gd name="connsiteX8" fmla="*/ 21336 w 28384"/>
                    <a:gd name="connsiteY8" fmla="*/ 14192 h 28384"/>
                    <a:gd name="connsiteX9" fmla="*/ 14192 w 28384"/>
                    <a:gd name="connsiteY9" fmla="*/ 7048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lose/>
                      <a:moveTo>
                        <a:pt x="14192" y="7048"/>
                      </a:moveTo>
                      <a:cubicBezTo>
                        <a:pt x="10287" y="7048"/>
                        <a:pt x="7144" y="10192"/>
                        <a:pt x="7144" y="14192"/>
                      </a:cubicBezTo>
                      <a:cubicBezTo>
                        <a:pt x="7144" y="18193"/>
                        <a:pt x="10287" y="21336"/>
                        <a:pt x="14192" y="21336"/>
                      </a:cubicBezTo>
                      <a:cubicBezTo>
                        <a:pt x="1809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048"/>
                        <a:pt x="14192" y="7048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sp>
            <p:nvSpPr>
              <p:cNvPr id="134" name="Forma libre: forma 133">
                <a:extLst>
                  <a:ext uri="{FF2B5EF4-FFF2-40B4-BE49-F238E27FC236}">
                    <a16:creationId xmlns:a16="http://schemas.microsoft.com/office/drawing/2014/main" id="{012473D6-D402-4824-97EF-DBAACD960363}"/>
                  </a:ext>
                </a:extLst>
              </p:cNvPr>
              <p:cNvSpPr/>
              <p:nvPr/>
            </p:nvSpPr>
            <p:spPr>
              <a:xfrm>
                <a:off x="10582846" y="2694812"/>
                <a:ext cx="177450" cy="177450"/>
              </a:xfrm>
              <a:custGeom>
                <a:avLst/>
                <a:gdLst>
                  <a:gd name="connsiteX0" fmla="*/ 157163 w 177450"/>
                  <a:gd name="connsiteY0" fmla="*/ 177451 h 177450"/>
                  <a:gd name="connsiteX1" fmla="*/ 20288 w 177450"/>
                  <a:gd name="connsiteY1" fmla="*/ 177451 h 177450"/>
                  <a:gd name="connsiteX2" fmla="*/ 0 w 177450"/>
                  <a:gd name="connsiteY2" fmla="*/ 157162 h 177450"/>
                  <a:gd name="connsiteX3" fmla="*/ 0 w 177450"/>
                  <a:gd name="connsiteY3" fmla="*/ 20288 h 177450"/>
                  <a:gd name="connsiteX4" fmla="*/ 20288 w 177450"/>
                  <a:gd name="connsiteY4" fmla="*/ 0 h 177450"/>
                  <a:gd name="connsiteX5" fmla="*/ 157163 w 177450"/>
                  <a:gd name="connsiteY5" fmla="*/ 0 h 177450"/>
                  <a:gd name="connsiteX6" fmla="*/ 177451 w 177450"/>
                  <a:gd name="connsiteY6" fmla="*/ 20288 h 177450"/>
                  <a:gd name="connsiteX7" fmla="*/ 177451 w 177450"/>
                  <a:gd name="connsiteY7" fmla="*/ 157162 h 177450"/>
                  <a:gd name="connsiteX8" fmla="*/ 157163 w 177450"/>
                  <a:gd name="connsiteY8" fmla="*/ 177451 h 177450"/>
                  <a:gd name="connsiteX9" fmla="*/ 20288 w 177450"/>
                  <a:gd name="connsiteY9" fmla="*/ 11049 h 177450"/>
                  <a:gd name="connsiteX10" fmla="*/ 11049 w 177450"/>
                  <a:gd name="connsiteY10" fmla="*/ 20288 h 177450"/>
                  <a:gd name="connsiteX11" fmla="*/ 11049 w 177450"/>
                  <a:gd name="connsiteY11" fmla="*/ 157162 h 177450"/>
                  <a:gd name="connsiteX12" fmla="*/ 20288 w 177450"/>
                  <a:gd name="connsiteY12" fmla="*/ 166402 h 177450"/>
                  <a:gd name="connsiteX13" fmla="*/ 157163 w 177450"/>
                  <a:gd name="connsiteY13" fmla="*/ 166402 h 177450"/>
                  <a:gd name="connsiteX14" fmla="*/ 166402 w 177450"/>
                  <a:gd name="connsiteY14" fmla="*/ 157162 h 177450"/>
                  <a:gd name="connsiteX15" fmla="*/ 166402 w 177450"/>
                  <a:gd name="connsiteY15" fmla="*/ 20288 h 177450"/>
                  <a:gd name="connsiteX16" fmla="*/ 157163 w 177450"/>
                  <a:gd name="connsiteY16" fmla="*/ 11049 h 177450"/>
                  <a:gd name="connsiteX17" fmla="*/ 20288 w 177450"/>
                  <a:gd name="connsiteY17" fmla="*/ 11049 h 17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7450" h="177450">
                    <a:moveTo>
                      <a:pt x="157163" y="177451"/>
                    </a:moveTo>
                    <a:lnTo>
                      <a:pt x="20288" y="177451"/>
                    </a:lnTo>
                    <a:cubicBezTo>
                      <a:pt x="9144" y="177451"/>
                      <a:pt x="0" y="168307"/>
                      <a:pt x="0" y="157162"/>
                    </a:cubicBezTo>
                    <a:lnTo>
                      <a:pt x="0" y="20288"/>
                    </a:lnTo>
                    <a:cubicBezTo>
                      <a:pt x="0" y="9144"/>
                      <a:pt x="9144" y="0"/>
                      <a:pt x="20288" y="0"/>
                    </a:cubicBezTo>
                    <a:lnTo>
                      <a:pt x="157163" y="0"/>
                    </a:lnTo>
                    <a:cubicBezTo>
                      <a:pt x="168307" y="0"/>
                      <a:pt x="177451" y="9144"/>
                      <a:pt x="177451" y="20288"/>
                    </a:cubicBezTo>
                    <a:lnTo>
                      <a:pt x="177451" y="157162"/>
                    </a:lnTo>
                    <a:cubicBezTo>
                      <a:pt x="177451" y="168307"/>
                      <a:pt x="168307" y="177451"/>
                      <a:pt x="157163" y="177451"/>
                    </a:cubicBezTo>
                    <a:close/>
                    <a:moveTo>
                      <a:pt x="20288" y="11049"/>
                    </a:moveTo>
                    <a:cubicBezTo>
                      <a:pt x="15240" y="11049"/>
                      <a:pt x="11049" y="15145"/>
                      <a:pt x="11049" y="20288"/>
                    </a:cubicBezTo>
                    <a:lnTo>
                      <a:pt x="11049" y="157162"/>
                    </a:lnTo>
                    <a:cubicBezTo>
                      <a:pt x="11049" y="162211"/>
                      <a:pt x="15145" y="166402"/>
                      <a:pt x="20288" y="166402"/>
                    </a:cubicBezTo>
                    <a:lnTo>
                      <a:pt x="157163" y="166402"/>
                    </a:lnTo>
                    <a:cubicBezTo>
                      <a:pt x="162211" y="166402"/>
                      <a:pt x="166402" y="162306"/>
                      <a:pt x="166402" y="157162"/>
                    </a:cubicBezTo>
                    <a:lnTo>
                      <a:pt x="166402" y="20288"/>
                    </a:lnTo>
                    <a:cubicBezTo>
                      <a:pt x="166402" y="15240"/>
                      <a:pt x="162306" y="11049"/>
                      <a:pt x="157163" y="11049"/>
                    </a:cubicBezTo>
                    <a:lnTo>
                      <a:pt x="20288" y="1104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5" name="Forma libre: forma 134">
                <a:extLst>
                  <a:ext uri="{FF2B5EF4-FFF2-40B4-BE49-F238E27FC236}">
                    <a16:creationId xmlns:a16="http://schemas.microsoft.com/office/drawing/2014/main" id="{97E662CA-5EBB-4FB3-961D-2BDBEB356AA7}"/>
                  </a:ext>
                </a:extLst>
              </p:cNvPr>
              <p:cNvSpPr/>
              <p:nvPr/>
            </p:nvSpPr>
            <p:spPr>
              <a:xfrm>
                <a:off x="10730008" y="2919793"/>
                <a:ext cx="235458" cy="7334"/>
              </a:xfrm>
              <a:custGeom>
                <a:avLst/>
                <a:gdLst>
                  <a:gd name="connsiteX0" fmla="*/ 0 w 235458"/>
                  <a:gd name="connsiteY0" fmla="*/ 0 h 7334"/>
                  <a:gd name="connsiteX1" fmla="*/ 235458 w 235458"/>
                  <a:gd name="connsiteY1" fmla="*/ 0 h 7334"/>
                  <a:gd name="connsiteX2" fmla="*/ 235458 w 235458"/>
                  <a:gd name="connsiteY2" fmla="*/ 7334 h 7334"/>
                  <a:gd name="connsiteX3" fmla="*/ 0 w 235458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5458" h="7334">
                    <a:moveTo>
                      <a:pt x="0" y="0"/>
                    </a:moveTo>
                    <a:lnTo>
                      <a:pt x="235458" y="0"/>
                    </a:lnTo>
                    <a:lnTo>
                      <a:pt x="235458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6" name="Forma libre: forma 135">
                <a:extLst>
                  <a:ext uri="{FF2B5EF4-FFF2-40B4-BE49-F238E27FC236}">
                    <a16:creationId xmlns:a16="http://schemas.microsoft.com/office/drawing/2014/main" id="{B36D2A54-F16A-4488-B410-49D0A99B2106}"/>
                  </a:ext>
                </a:extLst>
              </p:cNvPr>
              <p:cNvSpPr/>
              <p:nvPr/>
            </p:nvSpPr>
            <p:spPr>
              <a:xfrm>
                <a:off x="10607516" y="2887884"/>
                <a:ext cx="235458" cy="7334"/>
              </a:xfrm>
              <a:custGeom>
                <a:avLst/>
                <a:gdLst>
                  <a:gd name="connsiteX0" fmla="*/ 0 w 235458"/>
                  <a:gd name="connsiteY0" fmla="*/ 0 h 7334"/>
                  <a:gd name="connsiteX1" fmla="*/ 235458 w 235458"/>
                  <a:gd name="connsiteY1" fmla="*/ 0 h 7334"/>
                  <a:gd name="connsiteX2" fmla="*/ 235458 w 235458"/>
                  <a:gd name="connsiteY2" fmla="*/ 7334 h 7334"/>
                  <a:gd name="connsiteX3" fmla="*/ 0 w 235458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5458" h="7334">
                    <a:moveTo>
                      <a:pt x="0" y="0"/>
                    </a:moveTo>
                    <a:lnTo>
                      <a:pt x="235458" y="0"/>
                    </a:lnTo>
                    <a:lnTo>
                      <a:pt x="235458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7" name="Forma libre: forma 136">
                <a:extLst>
                  <a:ext uri="{FF2B5EF4-FFF2-40B4-BE49-F238E27FC236}">
                    <a16:creationId xmlns:a16="http://schemas.microsoft.com/office/drawing/2014/main" id="{54D1DD29-794D-4C49-BE60-29586E8E0C5F}"/>
                  </a:ext>
                </a:extLst>
              </p:cNvPr>
              <p:cNvSpPr/>
              <p:nvPr/>
            </p:nvSpPr>
            <p:spPr>
              <a:xfrm>
                <a:off x="10366343" y="2944367"/>
                <a:ext cx="173735" cy="7334"/>
              </a:xfrm>
              <a:custGeom>
                <a:avLst/>
                <a:gdLst>
                  <a:gd name="connsiteX0" fmla="*/ 0 w 173735"/>
                  <a:gd name="connsiteY0" fmla="*/ 0 h 7334"/>
                  <a:gd name="connsiteX1" fmla="*/ 173736 w 173735"/>
                  <a:gd name="connsiteY1" fmla="*/ 0 h 7334"/>
                  <a:gd name="connsiteX2" fmla="*/ 173736 w 173735"/>
                  <a:gd name="connsiteY2" fmla="*/ 7334 h 7334"/>
                  <a:gd name="connsiteX3" fmla="*/ 0 w 173735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735" h="7334">
                    <a:moveTo>
                      <a:pt x="0" y="0"/>
                    </a:moveTo>
                    <a:lnTo>
                      <a:pt x="173736" y="0"/>
                    </a:lnTo>
                    <a:lnTo>
                      <a:pt x="173736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8" name="Forma libre: forma 137">
                <a:extLst>
                  <a:ext uri="{FF2B5EF4-FFF2-40B4-BE49-F238E27FC236}">
                    <a16:creationId xmlns:a16="http://schemas.microsoft.com/office/drawing/2014/main" id="{789C9D4E-5820-4A71-BC5F-C82C9AA09E51}"/>
                  </a:ext>
                </a:extLst>
              </p:cNvPr>
              <p:cNvSpPr/>
              <p:nvPr/>
            </p:nvSpPr>
            <p:spPr>
              <a:xfrm>
                <a:off x="10365295" y="2872168"/>
                <a:ext cx="79533" cy="58578"/>
              </a:xfrm>
              <a:custGeom>
                <a:avLst/>
                <a:gdLst>
                  <a:gd name="connsiteX0" fmla="*/ 79534 w 79533"/>
                  <a:gd name="connsiteY0" fmla="*/ 58579 h 58578"/>
                  <a:gd name="connsiteX1" fmla="*/ 0 w 79533"/>
                  <a:gd name="connsiteY1" fmla="*/ 58579 h 58578"/>
                  <a:gd name="connsiteX2" fmla="*/ 0 w 79533"/>
                  <a:gd name="connsiteY2" fmla="*/ 0 h 58578"/>
                  <a:gd name="connsiteX3" fmla="*/ 7334 w 79533"/>
                  <a:gd name="connsiteY3" fmla="*/ 0 h 58578"/>
                  <a:gd name="connsiteX4" fmla="*/ 7334 w 79533"/>
                  <a:gd name="connsiteY4" fmla="*/ 51149 h 58578"/>
                  <a:gd name="connsiteX5" fmla="*/ 79534 w 79533"/>
                  <a:gd name="connsiteY5" fmla="*/ 51149 h 58578"/>
                  <a:gd name="connsiteX6" fmla="*/ 79534 w 79533"/>
                  <a:gd name="connsiteY6" fmla="*/ 58579 h 58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9533" h="58578">
                    <a:moveTo>
                      <a:pt x="79534" y="58579"/>
                    </a:moveTo>
                    <a:lnTo>
                      <a:pt x="0" y="58579"/>
                    </a:lnTo>
                    <a:lnTo>
                      <a:pt x="0" y="0"/>
                    </a:lnTo>
                    <a:lnTo>
                      <a:pt x="7334" y="0"/>
                    </a:lnTo>
                    <a:lnTo>
                      <a:pt x="7334" y="51149"/>
                    </a:lnTo>
                    <a:lnTo>
                      <a:pt x="79534" y="51149"/>
                    </a:lnTo>
                    <a:lnTo>
                      <a:pt x="79534" y="5857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9" name="Forma libre: forma 138">
                <a:extLst>
                  <a:ext uri="{FF2B5EF4-FFF2-40B4-BE49-F238E27FC236}">
                    <a16:creationId xmlns:a16="http://schemas.microsoft.com/office/drawing/2014/main" id="{02F74380-06D7-4B1E-B372-8F3C5F19C0E6}"/>
                  </a:ext>
                </a:extLst>
              </p:cNvPr>
              <p:cNvSpPr/>
              <p:nvPr/>
            </p:nvSpPr>
            <p:spPr>
              <a:xfrm>
                <a:off x="10313384" y="2899409"/>
                <a:ext cx="21621" cy="62007"/>
              </a:xfrm>
              <a:custGeom>
                <a:avLst/>
                <a:gdLst>
                  <a:gd name="connsiteX0" fmla="*/ 7334 w 21621"/>
                  <a:gd name="connsiteY0" fmla="*/ 62008 h 62007"/>
                  <a:gd name="connsiteX1" fmla="*/ 0 w 21621"/>
                  <a:gd name="connsiteY1" fmla="*/ 62008 h 62007"/>
                  <a:gd name="connsiteX2" fmla="*/ 0 w 21621"/>
                  <a:gd name="connsiteY2" fmla="*/ 0 h 62007"/>
                  <a:gd name="connsiteX3" fmla="*/ 21622 w 21621"/>
                  <a:gd name="connsiteY3" fmla="*/ 0 h 62007"/>
                  <a:gd name="connsiteX4" fmla="*/ 21622 w 21621"/>
                  <a:gd name="connsiteY4" fmla="*/ 7429 h 62007"/>
                  <a:gd name="connsiteX5" fmla="*/ 7334 w 21621"/>
                  <a:gd name="connsiteY5" fmla="*/ 7429 h 62007"/>
                  <a:gd name="connsiteX6" fmla="*/ 7334 w 21621"/>
                  <a:gd name="connsiteY6" fmla="*/ 62008 h 62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621" h="62007">
                    <a:moveTo>
                      <a:pt x="7334" y="62008"/>
                    </a:moveTo>
                    <a:lnTo>
                      <a:pt x="0" y="62008"/>
                    </a:lnTo>
                    <a:lnTo>
                      <a:pt x="0" y="0"/>
                    </a:lnTo>
                    <a:lnTo>
                      <a:pt x="21622" y="0"/>
                    </a:lnTo>
                    <a:lnTo>
                      <a:pt x="21622" y="7429"/>
                    </a:lnTo>
                    <a:lnTo>
                      <a:pt x="7334" y="7429"/>
                    </a:lnTo>
                    <a:lnTo>
                      <a:pt x="7334" y="62008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0" name="Forma libre: forma 139">
                <a:extLst>
                  <a:ext uri="{FF2B5EF4-FFF2-40B4-BE49-F238E27FC236}">
                    <a16:creationId xmlns:a16="http://schemas.microsoft.com/office/drawing/2014/main" id="{819934EB-F368-4FEC-96CC-5A2EB44811C2}"/>
                  </a:ext>
                </a:extLst>
              </p:cNvPr>
              <p:cNvSpPr/>
              <p:nvPr/>
            </p:nvSpPr>
            <p:spPr>
              <a:xfrm>
                <a:off x="10324719" y="2967703"/>
                <a:ext cx="142112" cy="7334"/>
              </a:xfrm>
              <a:custGeom>
                <a:avLst/>
                <a:gdLst>
                  <a:gd name="connsiteX0" fmla="*/ 0 w 142112"/>
                  <a:gd name="connsiteY0" fmla="*/ 0 h 7334"/>
                  <a:gd name="connsiteX1" fmla="*/ 142113 w 142112"/>
                  <a:gd name="connsiteY1" fmla="*/ 0 h 7334"/>
                  <a:gd name="connsiteX2" fmla="*/ 142113 w 142112"/>
                  <a:gd name="connsiteY2" fmla="*/ 7334 h 7334"/>
                  <a:gd name="connsiteX3" fmla="*/ 0 w 142112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112" h="7334">
                    <a:moveTo>
                      <a:pt x="0" y="0"/>
                    </a:moveTo>
                    <a:lnTo>
                      <a:pt x="142113" y="0"/>
                    </a:lnTo>
                    <a:lnTo>
                      <a:pt x="142113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1" name="Forma libre: forma 140">
                <a:extLst>
                  <a:ext uri="{FF2B5EF4-FFF2-40B4-BE49-F238E27FC236}">
                    <a16:creationId xmlns:a16="http://schemas.microsoft.com/office/drawing/2014/main" id="{8ED42990-4734-40D5-84F9-F2BC9A1706D8}"/>
                  </a:ext>
                </a:extLst>
              </p:cNvPr>
              <p:cNvSpPr/>
              <p:nvPr/>
            </p:nvSpPr>
            <p:spPr>
              <a:xfrm>
                <a:off x="10353294" y="284387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2" name="Forma libre: forma 141">
                <a:extLst>
                  <a:ext uri="{FF2B5EF4-FFF2-40B4-BE49-F238E27FC236}">
                    <a16:creationId xmlns:a16="http://schemas.microsoft.com/office/drawing/2014/main" id="{766D2D3C-40CB-42F7-B636-8122F2E7697B}"/>
                  </a:ext>
                </a:extLst>
              </p:cNvPr>
              <p:cNvSpPr/>
              <p:nvPr/>
            </p:nvSpPr>
            <p:spPr>
              <a:xfrm>
                <a:off x="10905553" y="2994659"/>
                <a:ext cx="30479" cy="30479"/>
              </a:xfrm>
              <a:custGeom>
                <a:avLst/>
                <a:gdLst>
                  <a:gd name="connsiteX0" fmla="*/ 15240 w 30479"/>
                  <a:gd name="connsiteY0" fmla="*/ 30480 h 30479"/>
                  <a:gd name="connsiteX1" fmla="*/ 0 w 30479"/>
                  <a:gd name="connsiteY1" fmla="*/ 15240 h 30479"/>
                  <a:gd name="connsiteX2" fmla="*/ 15240 w 30479"/>
                  <a:gd name="connsiteY2" fmla="*/ 0 h 30479"/>
                  <a:gd name="connsiteX3" fmla="*/ 30480 w 30479"/>
                  <a:gd name="connsiteY3" fmla="*/ 15240 h 30479"/>
                  <a:gd name="connsiteX4" fmla="*/ 15240 w 30479"/>
                  <a:gd name="connsiteY4" fmla="*/ 30480 h 30479"/>
                  <a:gd name="connsiteX5" fmla="*/ 15240 w 30479"/>
                  <a:gd name="connsiteY5" fmla="*/ 7334 h 30479"/>
                  <a:gd name="connsiteX6" fmla="*/ 7334 w 30479"/>
                  <a:gd name="connsiteY6" fmla="*/ 15240 h 30479"/>
                  <a:gd name="connsiteX7" fmla="*/ 15240 w 30479"/>
                  <a:gd name="connsiteY7" fmla="*/ 23146 h 30479"/>
                  <a:gd name="connsiteX8" fmla="*/ 23146 w 30479"/>
                  <a:gd name="connsiteY8" fmla="*/ 15240 h 30479"/>
                  <a:gd name="connsiteX9" fmla="*/ 15240 w 30479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3" name="Forma libre: forma 142">
                <a:extLst>
                  <a:ext uri="{FF2B5EF4-FFF2-40B4-BE49-F238E27FC236}">
                    <a16:creationId xmlns:a16="http://schemas.microsoft.com/office/drawing/2014/main" id="{5EB7843E-5B5A-4B91-9598-5BF24709238F}"/>
                  </a:ext>
                </a:extLst>
              </p:cNvPr>
              <p:cNvSpPr/>
              <p:nvPr/>
            </p:nvSpPr>
            <p:spPr>
              <a:xfrm>
                <a:off x="10961751" y="2908267"/>
                <a:ext cx="30479" cy="30479"/>
              </a:xfrm>
              <a:custGeom>
                <a:avLst/>
                <a:gdLst>
                  <a:gd name="connsiteX0" fmla="*/ 15240 w 30479"/>
                  <a:gd name="connsiteY0" fmla="*/ 30480 h 30479"/>
                  <a:gd name="connsiteX1" fmla="*/ 0 w 30479"/>
                  <a:gd name="connsiteY1" fmla="*/ 15240 h 30479"/>
                  <a:gd name="connsiteX2" fmla="*/ 15240 w 30479"/>
                  <a:gd name="connsiteY2" fmla="*/ 0 h 30479"/>
                  <a:gd name="connsiteX3" fmla="*/ 30480 w 30479"/>
                  <a:gd name="connsiteY3" fmla="*/ 15240 h 30479"/>
                  <a:gd name="connsiteX4" fmla="*/ 15240 w 30479"/>
                  <a:gd name="connsiteY4" fmla="*/ 30480 h 30479"/>
                  <a:gd name="connsiteX5" fmla="*/ 15240 w 30479"/>
                  <a:gd name="connsiteY5" fmla="*/ 7334 h 30479"/>
                  <a:gd name="connsiteX6" fmla="*/ 7334 w 30479"/>
                  <a:gd name="connsiteY6" fmla="*/ 15240 h 30479"/>
                  <a:gd name="connsiteX7" fmla="*/ 15240 w 30479"/>
                  <a:gd name="connsiteY7" fmla="*/ 23146 h 30479"/>
                  <a:gd name="connsiteX8" fmla="*/ 23146 w 30479"/>
                  <a:gd name="connsiteY8" fmla="*/ 15240 h 30479"/>
                  <a:gd name="connsiteX9" fmla="*/ 15240 w 30479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4" name="Forma libre: forma 143">
                <a:extLst>
                  <a:ext uri="{FF2B5EF4-FFF2-40B4-BE49-F238E27FC236}">
                    <a16:creationId xmlns:a16="http://schemas.microsoft.com/office/drawing/2014/main" id="{9EDE1704-2A33-4E57-AFD8-A62EF0D8B3BC}"/>
                  </a:ext>
                </a:extLst>
              </p:cNvPr>
              <p:cNvSpPr/>
              <p:nvPr/>
            </p:nvSpPr>
            <p:spPr>
              <a:xfrm>
                <a:off x="11019758" y="284568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9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9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5" name="Forma libre: forma 144">
                <a:extLst>
                  <a:ext uri="{FF2B5EF4-FFF2-40B4-BE49-F238E27FC236}">
                    <a16:creationId xmlns:a16="http://schemas.microsoft.com/office/drawing/2014/main" id="{BD0C7070-FCA2-442F-BE60-88D59B4C4CD5}"/>
                  </a:ext>
                </a:extLst>
              </p:cNvPr>
              <p:cNvSpPr/>
              <p:nvPr/>
            </p:nvSpPr>
            <p:spPr>
              <a:xfrm>
                <a:off x="10782871" y="2857309"/>
                <a:ext cx="140589" cy="7334"/>
              </a:xfrm>
              <a:custGeom>
                <a:avLst/>
                <a:gdLst>
                  <a:gd name="connsiteX0" fmla="*/ 0 w 140589"/>
                  <a:gd name="connsiteY0" fmla="*/ 0 h 7334"/>
                  <a:gd name="connsiteX1" fmla="*/ 140589 w 140589"/>
                  <a:gd name="connsiteY1" fmla="*/ 0 h 7334"/>
                  <a:gd name="connsiteX2" fmla="*/ 140589 w 140589"/>
                  <a:gd name="connsiteY2" fmla="*/ 7334 h 7334"/>
                  <a:gd name="connsiteX3" fmla="*/ 0 w 140589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589" h="7334">
                    <a:moveTo>
                      <a:pt x="0" y="0"/>
                    </a:moveTo>
                    <a:lnTo>
                      <a:pt x="140589" y="0"/>
                    </a:lnTo>
                    <a:lnTo>
                      <a:pt x="140589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6" name="Forma libre: forma 145">
                <a:extLst>
                  <a:ext uri="{FF2B5EF4-FFF2-40B4-BE49-F238E27FC236}">
                    <a16:creationId xmlns:a16="http://schemas.microsoft.com/office/drawing/2014/main" id="{35E65E8A-AD56-46BB-A6BB-9D99D3A50486}"/>
                  </a:ext>
                </a:extLst>
              </p:cNvPr>
              <p:cNvSpPr/>
              <p:nvPr/>
            </p:nvSpPr>
            <p:spPr>
              <a:xfrm>
                <a:off x="10919650" y="2845688"/>
                <a:ext cx="30479" cy="30480"/>
              </a:xfrm>
              <a:custGeom>
                <a:avLst/>
                <a:gdLst>
                  <a:gd name="connsiteX0" fmla="*/ 15240 w 30479"/>
                  <a:gd name="connsiteY0" fmla="*/ 30480 h 30480"/>
                  <a:gd name="connsiteX1" fmla="*/ 0 w 30479"/>
                  <a:gd name="connsiteY1" fmla="*/ 15240 h 30480"/>
                  <a:gd name="connsiteX2" fmla="*/ 15240 w 30479"/>
                  <a:gd name="connsiteY2" fmla="*/ 0 h 30480"/>
                  <a:gd name="connsiteX3" fmla="*/ 30480 w 30479"/>
                  <a:gd name="connsiteY3" fmla="*/ 15240 h 30480"/>
                  <a:gd name="connsiteX4" fmla="*/ 15240 w 30479"/>
                  <a:gd name="connsiteY4" fmla="*/ 30480 h 30480"/>
                  <a:gd name="connsiteX5" fmla="*/ 15240 w 30479"/>
                  <a:gd name="connsiteY5" fmla="*/ 7334 h 30480"/>
                  <a:gd name="connsiteX6" fmla="*/ 7334 w 30479"/>
                  <a:gd name="connsiteY6" fmla="*/ 15240 h 30480"/>
                  <a:gd name="connsiteX7" fmla="*/ 15240 w 30479"/>
                  <a:gd name="connsiteY7" fmla="*/ 23146 h 30480"/>
                  <a:gd name="connsiteX8" fmla="*/ 23146 w 30479"/>
                  <a:gd name="connsiteY8" fmla="*/ 15240 h 30480"/>
                  <a:gd name="connsiteX9" fmla="*/ 15240 w 30479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9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1" y="23146"/>
                      <a:pt x="23146" y="19622"/>
                      <a:pt x="23146" y="15240"/>
                    </a:cubicBezTo>
                    <a:cubicBezTo>
                      <a:pt x="23146" y="10859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7" name="Forma libre: forma 146">
                <a:extLst>
                  <a:ext uri="{FF2B5EF4-FFF2-40B4-BE49-F238E27FC236}">
                    <a16:creationId xmlns:a16="http://schemas.microsoft.com/office/drawing/2014/main" id="{386704C8-1663-4A5F-A4B3-778396CC7775}"/>
                  </a:ext>
                </a:extLst>
              </p:cNvPr>
              <p:cNvSpPr/>
              <p:nvPr/>
            </p:nvSpPr>
            <p:spPr>
              <a:xfrm>
                <a:off x="10828972" y="2714148"/>
                <a:ext cx="140493" cy="7334"/>
              </a:xfrm>
              <a:custGeom>
                <a:avLst/>
                <a:gdLst>
                  <a:gd name="connsiteX0" fmla="*/ 0 w 140493"/>
                  <a:gd name="connsiteY0" fmla="*/ 0 h 7334"/>
                  <a:gd name="connsiteX1" fmla="*/ 140494 w 140493"/>
                  <a:gd name="connsiteY1" fmla="*/ 0 h 7334"/>
                  <a:gd name="connsiteX2" fmla="*/ 140494 w 140493"/>
                  <a:gd name="connsiteY2" fmla="*/ 7334 h 7334"/>
                  <a:gd name="connsiteX3" fmla="*/ 0 w 140493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493" h="7334">
                    <a:moveTo>
                      <a:pt x="0" y="0"/>
                    </a:moveTo>
                    <a:lnTo>
                      <a:pt x="140494" y="0"/>
                    </a:lnTo>
                    <a:lnTo>
                      <a:pt x="140494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8" name="Forma libre: forma 147">
                <a:extLst>
                  <a:ext uri="{FF2B5EF4-FFF2-40B4-BE49-F238E27FC236}">
                    <a16:creationId xmlns:a16="http://schemas.microsoft.com/office/drawing/2014/main" id="{FA5744A5-C538-4535-B975-236364C932E6}"/>
                  </a:ext>
                </a:extLst>
              </p:cNvPr>
              <p:cNvSpPr/>
              <p:nvPr/>
            </p:nvSpPr>
            <p:spPr>
              <a:xfrm>
                <a:off x="10965847" y="2702622"/>
                <a:ext cx="30479" cy="30480"/>
              </a:xfrm>
              <a:custGeom>
                <a:avLst/>
                <a:gdLst>
                  <a:gd name="connsiteX0" fmla="*/ 15240 w 30479"/>
                  <a:gd name="connsiteY0" fmla="*/ 30480 h 30480"/>
                  <a:gd name="connsiteX1" fmla="*/ 0 w 30479"/>
                  <a:gd name="connsiteY1" fmla="*/ 15240 h 30480"/>
                  <a:gd name="connsiteX2" fmla="*/ 15240 w 30479"/>
                  <a:gd name="connsiteY2" fmla="*/ 0 h 30480"/>
                  <a:gd name="connsiteX3" fmla="*/ 30480 w 30479"/>
                  <a:gd name="connsiteY3" fmla="*/ 15240 h 30480"/>
                  <a:gd name="connsiteX4" fmla="*/ 15240 w 30479"/>
                  <a:gd name="connsiteY4" fmla="*/ 30480 h 30480"/>
                  <a:gd name="connsiteX5" fmla="*/ 15240 w 30479"/>
                  <a:gd name="connsiteY5" fmla="*/ 7334 h 30480"/>
                  <a:gd name="connsiteX6" fmla="*/ 7334 w 30479"/>
                  <a:gd name="connsiteY6" fmla="*/ 15240 h 30480"/>
                  <a:gd name="connsiteX7" fmla="*/ 15240 w 30479"/>
                  <a:gd name="connsiteY7" fmla="*/ 23146 h 30480"/>
                  <a:gd name="connsiteX8" fmla="*/ 23146 w 30479"/>
                  <a:gd name="connsiteY8" fmla="*/ 15240 h 30480"/>
                  <a:gd name="connsiteX9" fmla="*/ 15240 w 30479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9" name="Forma libre: forma 148">
                <a:extLst>
                  <a:ext uri="{FF2B5EF4-FFF2-40B4-BE49-F238E27FC236}">
                    <a16:creationId xmlns:a16="http://schemas.microsoft.com/office/drawing/2014/main" id="{EAC10673-6ABA-4800-9B9D-306F6A510C7E}"/>
                  </a:ext>
                </a:extLst>
              </p:cNvPr>
              <p:cNvSpPr/>
              <p:nvPr/>
            </p:nvSpPr>
            <p:spPr>
              <a:xfrm>
                <a:off x="10878883" y="2957702"/>
                <a:ext cx="140589" cy="7334"/>
              </a:xfrm>
              <a:custGeom>
                <a:avLst/>
                <a:gdLst>
                  <a:gd name="connsiteX0" fmla="*/ 0 w 140589"/>
                  <a:gd name="connsiteY0" fmla="*/ 0 h 7334"/>
                  <a:gd name="connsiteX1" fmla="*/ 140589 w 140589"/>
                  <a:gd name="connsiteY1" fmla="*/ 0 h 7334"/>
                  <a:gd name="connsiteX2" fmla="*/ 140589 w 140589"/>
                  <a:gd name="connsiteY2" fmla="*/ 7334 h 7334"/>
                  <a:gd name="connsiteX3" fmla="*/ 0 w 140589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589" h="7334">
                    <a:moveTo>
                      <a:pt x="0" y="0"/>
                    </a:moveTo>
                    <a:lnTo>
                      <a:pt x="140589" y="0"/>
                    </a:lnTo>
                    <a:lnTo>
                      <a:pt x="140589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0" name="Forma libre: forma 149">
                <a:extLst>
                  <a:ext uri="{FF2B5EF4-FFF2-40B4-BE49-F238E27FC236}">
                    <a16:creationId xmlns:a16="http://schemas.microsoft.com/office/drawing/2014/main" id="{32C27E6E-17AE-4336-B13B-33614FC09239}"/>
                  </a:ext>
                </a:extLst>
              </p:cNvPr>
              <p:cNvSpPr/>
              <p:nvPr/>
            </p:nvSpPr>
            <p:spPr>
              <a:xfrm>
                <a:off x="10852118" y="2946177"/>
                <a:ext cx="30479" cy="30479"/>
              </a:xfrm>
              <a:custGeom>
                <a:avLst/>
                <a:gdLst>
                  <a:gd name="connsiteX0" fmla="*/ 15240 w 30479"/>
                  <a:gd name="connsiteY0" fmla="*/ 30480 h 30479"/>
                  <a:gd name="connsiteX1" fmla="*/ 0 w 30479"/>
                  <a:gd name="connsiteY1" fmla="*/ 15240 h 30479"/>
                  <a:gd name="connsiteX2" fmla="*/ 15240 w 30479"/>
                  <a:gd name="connsiteY2" fmla="*/ 0 h 30479"/>
                  <a:gd name="connsiteX3" fmla="*/ 30480 w 30479"/>
                  <a:gd name="connsiteY3" fmla="*/ 15240 h 30479"/>
                  <a:gd name="connsiteX4" fmla="*/ 15240 w 30479"/>
                  <a:gd name="connsiteY4" fmla="*/ 30480 h 30479"/>
                  <a:gd name="connsiteX5" fmla="*/ 15240 w 30479"/>
                  <a:gd name="connsiteY5" fmla="*/ 7334 h 30479"/>
                  <a:gd name="connsiteX6" fmla="*/ 7334 w 30479"/>
                  <a:gd name="connsiteY6" fmla="*/ 15240 h 30479"/>
                  <a:gd name="connsiteX7" fmla="*/ 15240 w 30479"/>
                  <a:gd name="connsiteY7" fmla="*/ 23146 h 30479"/>
                  <a:gd name="connsiteX8" fmla="*/ 23146 w 30479"/>
                  <a:gd name="connsiteY8" fmla="*/ 15240 h 30479"/>
                  <a:gd name="connsiteX9" fmla="*/ 15240 w 30479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1" name="Forma libre: forma 150">
                <a:extLst>
                  <a:ext uri="{FF2B5EF4-FFF2-40B4-BE49-F238E27FC236}">
                    <a16:creationId xmlns:a16="http://schemas.microsoft.com/office/drawing/2014/main" id="{BD8AE978-12FF-4CFC-8305-3C8FF49636B1}"/>
                  </a:ext>
                </a:extLst>
              </p:cNvPr>
              <p:cNvSpPr/>
              <p:nvPr/>
            </p:nvSpPr>
            <p:spPr>
              <a:xfrm>
                <a:off x="10328624" y="2714148"/>
                <a:ext cx="239553" cy="7334"/>
              </a:xfrm>
              <a:custGeom>
                <a:avLst/>
                <a:gdLst>
                  <a:gd name="connsiteX0" fmla="*/ 0 w 239553"/>
                  <a:gd name="connsiteY0" fmla="*/ 0 h 7334"/>
                  <a:gd name="connsiteX1" fmla="*/ 239554 w 239553"/>
                  <a:gd name="connsiteY1" fmla="*/ 0 h 7334"/>
                  <a:gd name="connsiteX2" fmla="*/ 239554 w 239553"/>
                  <a:gd name="connsiteY2" fmla="*/ 7334 h 7334"/>
                  <a:gd name="connsiteX3" fmla="*/ 0 w 239553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553" h="7334">
                    <a:moveTo>
                      <a:pt x="0" y="0"/>
                    </a:moveTo>
                    <a:lnTo>
                      <a:pt x="239554" y="0"/>
                    </a:lnTo>
                    <a:lnTo>
                      <a:pt x="239554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2" name="Forma libre: forma 151">
                <a:extLst>
                  <a:ext uri="{FF2B5EF4-FFF2-40B4-BE49-F238E27FC236}">
                    <a16:creationId xmlns:a16="http://schemas.microsoft.com/office/drawing/2014/main" id="{6265DCDE-16DD-4DB1-9D32-38AA091D74B9}"/>
                  </a:ext>
                </a:extLst>
              </p:cNvPr>
              <p:cNvSpPr/>
              <p:nvPr/>
            </p:nvSpPr>
            <p:spPr>
              <a:xfrm>
                <a:off x="10301859" y="2702622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2" y="23146"/>
                      <a:pt x="23146" y="19621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3" name="Forma libre: forma 152">
                <a:extLst>
                  <a:ext uri="{FF2B5EF4-FFF2-40B4-BE49-F238E27FC236}">
                    <a16:creationId xmlns:a16="http://schemas.microsoft.com/office/drawing/2014/main" id="{6DEBDF90-B2BE-43D7-9E55-DAE6B9AD45EC}"/>
                  </a:ext>
                </a:extLst>
              </p:cNvPr>
              <p:cNvSpPr/>
              <p:nvPr/>
            </p:nvSpPr>
            <p:spPr>
              <a:xfrm>
                <a:off x="10840497" y="287635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4" name="Forma libre: forma 153">
                <a:extLst>
                  <a:ext uri="{FF2B5EF4-FFF2-40B4-BE49-F238E27FC236}">
                    <a16:creationId xmlns:a16="http://schemas.microsoft.com/office/drawing/2014/main" id="{5BE7CD76-AB50-4431-A1D0-4DE7C16D0392}"/>
                  </a:ext>
                </a:extLst>
              </p:cNvPr>
              <p:cNvSpPr/>
              <p:nvPr/>
            </p:nvSpPr>
            <p:spPr>
              <a:xfrm>
                <a:off x="10582275" y="3037807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5" name="Forma libre: forma 154">
                <a:extLst>
                  <a:ext uri="{FF2B5EF4-FFF2-40B4-BE49-F238E27FC236}">
                    <a16:creationId xmlns:a16="http://schemas.microsoft.com/office/drawing/2014/main" id="{49945A9D-D274-428D-90A5-8DA45CBC494F}"/>
                  </a:ext>
                </a:extLst>
              </p:cNvPr>
              <p:cNvSpPr/>
              <p:nvPr/>
            </p:nvSpPr>
            <p:spPr>
              <a:xfrm>
                <a:off x="10330243" y="2887884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9" y="7334"/>
                      <a:pt x="7334" y="10859"/>
                      <a:pt x="7334" y="15240"/>
                    </a:cubicBezTo>
                    <a:cubicBezTo>
                      <a:pt x="7334" y="19622"/>
                      <a:pt x="10859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9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6" name="Forma libre: forma 155">
                <a:extLst>
                  <a:ext uri="{FF2B5EF4-FFF2-40B4-BE49-F238E27FC236}">
                    <a16:creationId xmlns:a16="http://schemas.microsoft.com/office/drawing/2014/main" id="{FEC46E15-4460-4FA0-AC69-B8DD4630FC00}"/>
                  </a:ext>
                </a:extLst>
              </p:cNvPr>
              <p:cNvSpPr/>
              <p:nvPr/>
            </p:nvSpPr>
            <p:spPr>
              <a:xfrm>
                <a:off x="10301859" y="295617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2" y="23146"/>
                      <a:pt x="23146" y="19621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7" name="Forma libre: forma 156">
                <a:extLst>
                  <a:ext uri="{FF2B5EF4-FFF2-40B4-BE49-F238E27FC236}">
                    <a16:creationId xmlns:a16="http://schemas.microsoft.com/office/drawing/2014/main" id="{F12AAACA-DB2D-4103-AA0B-E82225EDB35F}"/>
                  </a:ext>
                </a:extLst>
              </p:cNvPr>
              <p:cNvSpPr/>
              <p:nvPr/>
            </p:nvSpPr>
            <p:spPr>
              <a:xfrm>
                <a:off x="10758011" y="2953511"/>
                <a:ext cx="151256" cy="60102"/>
              </a:xfrm>
              <a:custGeom>
                <a:avLst/>
                <a:gdLst>
                  <a:gd name="connsiteX0" fmla="*/ 151257 w 151256"/>
                  <a:gd name="connsiteY0" fmla="*/ 60103 h 60102"/>
                  <a:gd name="connsiteX1" fmla="*/ 103537 w 151256"/>
                  <a:gd name="connsiteY1" fmla="*/ 60103 h 60102"/>
                  <a:gd name="connsiteX2" fmla="*/ 55531 w 151256"/>
                  <a:gd name="connsiteY2" fmla="*/ 7429 h 60102"/>
                  <a:gd name="connsiteX3" fmla="*/ 0 w 151256"/>
                  <a:gd name="connsiteY3" fmla="*/ 7429 h 60102"/>
                  <a:gd name="connsiteX4" fmla="*/ 0 w 151256"/>
                  <a:gd name="connsiteY4" fmla="*/ 0 h 60102"/>
                  <a:gd name="connsiteX5" fmla="*/ 58769 w 151256"/>
                  <a:gd name="connsiteY5" fmla="*/ 0 h 60102"/>
                  <a:gd name="connsiteX6" fmla="*/ 106775 w 151256"/>
                  <a:gd name="connsiteY6" fmla="*/ 52673 h 60102"/>
                  <a:gd name="connsiteX7" fmla="*/ 151257 w 151256"/>
                  <a:gd name="connsiteY7" fmla="*/ 52673 h 60102"/>
                  <a:gd name="connsiteX8" fmla="*/ 151257 w 151256"/>
                  <a:gd name="connsiteY8" fmla="*/ 60103 h 60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1256" h="60102">
                    <a:moveTo>
                      <a:pt x="151257" y="60103"/>
                    </a:moveTo>
                    <a:lnTo>
                      <a:pt x="103537" y="60103"/>
                    </a:lnTo>
                    <a:lnTo>
                      <a:pt x="55531" y="7429"/>
                    </a:lnTo>
                    <a:lnTo>
                      <a:pt x="0" y="7429"/>
                    </a:lnTo>
                    <a:lnTo>
                      <a:pt x="0" y="0"/>
                    </a:lnTo>
                    <a:lnTo>
                      <a:pt x="58769" y="0"/>
                    </a:lnTo>
                    <a:lnTo>
                      <a:pt x="106775" y="52673"/>
                    </a:lnTo>
                    <a:lnTo>
                      <a:pt x="151257" y="52673"/>
                    </a:lnTo>
                    <a:lnTo>
                      <a:pt x="151257" y="60103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8" name="Forma libre: forma 157">
                <a:extLst>
                  <a:ext uri="{FF2B5EF4-FFF2-40B4-BE49-F238E27FC236}">
                    <a16:creationId xmlns:a16="http://schemas.microsoft.com/office/drawing/2014/main" id="{AE9AA68A-E884-4CA5-9688-02F96E8F85DA}"/>
                  </a:ext>
                </a:extLst>
              </p:cNvPr>
              <p:cNvSpPr/>
              <p:nvPr/>
            </p:nvSpPr>
            <p:spPr>
              <a:xfrm>
                <a:off x="10493502" y="2979895"/>
                <a:ext cx="222789" cy="41147"/>
              </a:xfrm>
              <a:custGeom>
                <a:avLst/>
                <a:gdLst>
                  <a:gd name="connsiteX0" fmla="*/ 69818 w 222789"/>
                  <a:gd name="connsiteY0" fmla="*/ 41148 h 41147"/>
                  <a:gd name="connsiteX1" fmla="*/ 0 w 222789"/>
                  <a:gd name="connsiteY1" fmla="*/ 41148 h 41147"/>
                  <a:gd name="connsiteX2" fmla="*/ 0 w 222789"/>
                  <a:gd name="connsiteY2" fmla="*/ 33814 h 41147"/>
                  <a:gd name="connsiteX3" fmla="*/ 66675 w 222789"/>
                  <a:gd name="connsiteY3" fmla="*/ 33814 h 41147"/>
                  <a:gd name="connsiteX4" fmla="*/ 100584 w 222789"/>
                  <a:gd name="connsiteY4" fmla="*/ 0 h 41147"/>
                  <a:gd name="connsiteX5" fmla="*/ 222790 w 222789"/>
                  <a:gd name="connsiteY5" fmla="*/ 0 h 41147"/>
                  <a:gd name="connsiteX6" fmla="*/ 222790 w 222789"/>
                  <a:gd name="connsiteY6" fmla="*/ 7334 h 41147"/>
                  <a:gd name="connsiteX7" fmla="*/ 103632 w 222789"/>
                  <a:gd name="connsiteY7" fmla="*/ 7334 h 41147"/>
                  <a:gd name="connsiteX8" fmla="*/ 69818 w 222789"/>
                  <a:gd name="connsiteY8" fmla="*/ 41148 h 41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2789" h="41147">
                    <a:moveTo>
                      <a:pt x="69818" y="41148"/>
                    </a:moveTo>
                    <a:lnTo>
                      <a:pt x="0" y="41148"/>
                    </a:lnTo>
                    <a:lnTo>
                      <a:pt x="0" y="33814"/>
                    </a:lnTo>
                    <a:lnTo>
                      <a:pt x="66675" y="33814"/>
                    </a:lnTo>
                    <a:lnTo>
                      <a:pt x="100584" y="0"/>
                    </a:lnTo>
                    <a:lnTo>
                      <a:pt x="222790" y="0"/>
                    </a:lnTo>
                    <a:lnTo>
                      <a:pt x="222790" y="7334"/>
                    </a:lnTo>
                    <a:lnTo>
                      <a:pt x="103632" y="7334"/>
                    </a:lnTo>
                    <a:lnTo>
                      <a:pt x="69818" y="41148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9" name="Forma libre: forma 158">
                <a:extLst>
                  <a:ext uri="{FF2B5EF4-FFF2-40B4-BE49-F238E27FC236}">
                    <a16:creationId xmlns:a16="http://schemas.microsoft.com/office/drawing/2014/main" id="{DA491D1F-309F-4677-8652-ECD7A7039B5A}"/>
                  </a:ext>
                </a:extLst>
              </p:cNvPr>
              <p:cNvSpPr/>
              <p:nvPr/>
            </p:nvSpPr>
            <p:spPr>
              <a:xfrm>
                <a:off x="10879931" y="2856737"/>
                <a:ext cx="149066" cy="41243"/>
              </a:xfrm>
              <a:custGeom>
                <a:avLst/>
                <a:gdLst>
                  <a:gd name="connsiteX0" fmla="*/ 69723 w 149066"/>
                  <a:gd name="connsiteY0" fmla="*/ 41243 h 41243"/>
                  <a:gd name="connsiteX1" fmla="*/ 0 w 149066"/>
                  <a:gd name="connsiteY1" fmla="*/ 41243 h 41243"/>
                  <a:gd name="connsiteX2" fmla="*/ 0 w 149066"/>
                  <a:gd name="connsiteY2" fmla="*/ 33814 h 41243"/>
                  <a:gd name="connsiteX3" fmla="*/ 66675 w 149066"/>
                  <a:gd name="connsiteY3" fmla="*/ 33814 h 41243"/>
                  <a:gd name="connsiteX4" fmla="*/ 100489 w 149066"/>
                  <a:gd name="connsiteY4" fmla="*/ 0 h 41243"/>
                  <a:gd name="connsiteX5" fmla="*/ 149066 w 149066"/>
                  <a:gd name="connsiteY5" fmla="*/ 0 h 41243"/>
                  <a:gd name="connsiteX6" fmla="*/ 149066 w 149066"/>
                  <a:gd name="connsiteY6" fmla="*/ 7430 h 41243"/>
                  <a:gd name="connsiteX7" fmla="*/ 103537 w 149066"/>
                  <a:gd name="connsiteY7" fmla="*/ 7430 h 41243"/>
                  <a:gd name="connsiteX8" fmla="*/ 69723 w 149066"/>
                  <a:gd name="connsiteY8" fmla="*/ 41243 h 41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9066" h="41243">
                    <a:moveTo>
                      <a:pt x="69723" y="41243"/>
                    </a:moveTo>
                    <a:lnTo>
                      <a:pt x="0" y="41243"/>
                    </a:lnTo>
                    <a:lnTo>
                      <a:pt x="0" y="33814"/>
                    </a:lnTo>
                    <a:lnTo>
                      <a:pt x="66675" y="33814"/>
                    </a:lnTo>
                    <a:lnTo>
                      <a:pt x="100489" y="0"/>
                    </a:lnTo>
                    <a:lnTo>
                      <a:pt x="149066" y="0"/>
                    </a:lnTo>
                    <a:lnTo>
                      <a:pt x="149066" y="7430"/>
                    </a:lnTo>
                    <a:lnTo>
                      <a:pt x="103537" y="7430"/>
                    </a:lnTo>
                    <a:lnTo>
                      <a:pt x="69723" y="41243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0" name="Forma libre: forma 159">
                <a:extLst>
                  <a:ext uri="{FF2B5EF4-FFF2-40B4-BE49-F238E27FC236}">
                    <a16:creationId xmlns:a16="http://schemas.microsoft.com/office/drawing/2014/main" id="{52551A6A-693B-4675-93FE-83842ED46858}"/>
                  </a:ext>
                </a:extLst>
              </p:cNvPr>
              <p:cNvSpPr/>
              <p:nvPr/>
            </p:nvSpPr>
            <p:spPr>
              <a:xfrm>
                <a:off x="10588466" y="3013709"/>
                <a:ext cx="129254" cy="45148"/>
              </a:xfrm>
              <a:custGeom>
                <a:avLst/>
                <a:gdLst>
                  <a:gd name="connsiteX0" fmla="*/ 84011 w 129254"/>
                  <a:gd name="connsiteY0" fmla="*/ 45148 h 45148"/>
                  <a:gd name="connsiteX1" fmla="*/ 19050 w 129254"/>
                  <a:gd name="connsiteY1" fmla="*/ 45148 h 45148"/>
                  <a:gd name="connsiteX2" fmla="*/ 19050 w 129254"/>
                  <a:gd name="connsiteY2" fmla="*/ 37814 h 45148"/>
                  <a:gd name="connsiteX3" fmla="*/ 80963 w 129254"/>
                  <a:gd name="connsiteY3" fmla="*/ 37814 h 45148"/>
                  <a:gd name="connsiteX4" fmla="*/ 111443 w 129254"/>
                  <a:gd name="connsiteY4" fmla="*/ 7334 h 45148"/>
                  <a:gd name="connsiteX5" fmla="*/ 0 w 129254"/>
                  <a:gd name="connsiteY5" fmla="*/ 7334 h 45148"/>
                  <a:gd name="connsiteX6" fmla="*/ 0 w 129254"/>
                  <a:gd name="connsiteY6" fmla="*/ 0 h 45148"/>
                  <a:gd name="connsiteX7" fmla="*/ 129254 w 129254"/>
                  <a:gd name="connsiteY7" fmla="*/ 0 h 45148"/>
                  <a:gd name="connsiteX8" fmla="*/ 84011 w 129254"/>
                  <a:gd name="connsiteY8" fmla="*/ 45148 h 45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254" h="45148">
                    <a:moveTo>
                      <a:pt x="84011" y="45148"/>
                    </a:moveTo>
                    <a:lnTo>
                      <a:pt x="19050" y="45148"/>
                    </a:lnTo>
                    <a:lnTo>
                      <a:pt x="19050" y="37814"/>
                    </a:lnTo>
                    <a:lnTo>
                      <a:pt x="80963" y="37814"/>
                    </a:lnTo>
                    <a:lnTo>
                      <a:pt x="111443" y="7334"/>
                    </a:lnTo>
                    <a:lnTo>
                      <a:pt x="0" y="7334"/>
                    </a:lnTo>
                    <a:lnTo>
                      <a:pt x="0" y="0"/>
                    </a:lnTo>
                    <a:lnTo>
                      <a:pt x="129254" y="0"/>
                    </a:lnTo>
                    <a:lnTo>
                      <a:pt x="84011" y="45148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1" name="Forma libre: forma 160">
                <a:extLst>
                  <a:ext uri="{FF2B5EF4-FFF2-40B4-BE49-F238E27FC236}">
                    <a16:creationId xmlns:a16="http://schemas.microsoft.com/office/drawing/2014/main" id="{9C3DA6CF-90BB-495E-97B8-A0D4B06E3696}"/>
                  </a:ext>
                </a:extLst>
              </p:cNvPr>
              <p:cNvSpPr/>
              <p:nvPr/>
            </p:nvSpPr>
            <p:spPr>
              <a:xfrm>
                <a:off x="10535697" y="2595847"/>
                <a:ext cx="30480" cy="30479"/>
              </a:xfrm>
              <a:custGeom>
                <a:avLst/>
                <a:gdLst>
                  <a:gd name="connsiteX0" fmla="*/ 15240 w 30480"/>
                  <a:gd name="connsiteY0" fmla="*/ 30480 h 30479"/>
                  <a:gd name="connsiteX1" fmla="*/ 0 w 30480"/>
                  <a:gd name="connsiteY1" fmla="*/ 15240 h 30479"/>
                  <a:gd name="connsiteX2" fmla="*/ 15240 w 30480"/>
                  <a:gd name="connsiteY2" fmla="*/ 0 h 30479"/>
                  <a:gd name="connsiteX3" fmla="*/ 30480 w 30480"/>
                  <a:gd name="connsiteY3" fmla="*/ 15240 h 30479"/>
                  <a:gd name="connsiteX4" fmla="*/ 15240 w 30480"/>
                  <a:gd name="connsiteY4" fmla="*/ 30480 h 30479"/>
                  <a:gd name="connsiteX5" fmla="*/ 15240 w 30480"/>
                  <a:gd name="connsiteY5" fmla="*/ 7334 h 30479"/>
                  <a:gd name="connsiteX6" fmla="*/ 7334 w 30480"/>
                  <a:gd name="connsiteY6" fmla="*/ 15240 h 30479"/>
                  <a:gd name="connsiteX7" fmla="*/ 15240 w 30480"/>
                  <a:gd name="connsiteY7" fmla="*/ 23146 h 30479"/>
                  <a:gd name="connsiteX8" fmla="*/ 23146 w 30480"/>
                  <a:gd name="connsiteY8" fmla="*/ 15240 h 30479"/>
                  <a:gd name="connsiteX9" fmla="*/ 15240 w 30480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2" name="Forma libre: forma 161">
                <a:extLst>
                  <a:ext uri="{FF2B5EF4-FFF2-40B4-BE49-F238E27FC236}">
                    <a16:creationId xmlns:a16="http://schemas.microsoft.com/office/drawing/2014/main" id="{75B143A1-679D-44EC-8518-447F5ACAC1E3}"/>
                  </a:ext>
                </a:extLst>
              </p:cNvPr>
              <p:cNvSpPr/>
              <p:nvPr/>
            </p:nvSpPr>
            <p:spPr>
              <a:xfrm>
                <a:off x="10685812" y="2561557"/>
                <a:ext cx="129254" cy="45243"/>
              </a:xfrm>
              <a:custGeom>
                <a:avLst/>
                <a:gdLst>
                  <a:gd name="connsiteX0" fmla="*/ 129254 w 129254"/>
                  <a:gd name="connsiteY0" fmla="*/ 45244 h 45243"/>
                  <a:gd name="connsiteX1" fmla="*/ 0 w 129254"/>
                  <a:gd name="connsiteY1" fmla="*/ 45244 h 45243"/>
                  <a:gd name="connsiteX2" fmla="*/ 0 w 129254"/>
                  <a:gd name="connsiteY2" fmla="*/ 37814 h 45243"/>
                  <a:gd name="connsiteX3" fmla="*/ 111442 w 129254"/>
                  <a:gd name="connsiteY3" fmla="*/ 37814 h 45243"/>
                  <a:gd name="connsiteX4" fmla="*/ 80963 w 129254"/>
                  <a:gd name="connsiteY4" fmla="*/ 7334 h 45243"/>
                  <a:gd name="connsiteX5" fmla="*/ 19145 w 129254"/>
                  <a:gd name="connsiteY5" fmla="*/ 7334 h 45243"/>
                  <a:gd name="connsiteX6" fmla="*/ 19145 w 129254"/>
                  <a:gd name="connsiteY6" fmla="*/ 0 h 45243"/>
                  <a:gd name="connsiteX7" fmla="*/ 84106 w 129254"/>
                  <a:gd name="connsiteY7" fmla="*/ 0 h 45243"/>
                  <a:gd name="connsiteX8" fmla="*/ 129254 w 129254"/>
                  <a:gd name="connsiteY8" fmla="*/ 45244 h 45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254" h="45243">
                    <a:moveTo>
                      <a:pt x="129254" y="45244"/>
                    </a:moveTo>
                    <a:lnTo>
                      <a:pt x="0" y="45244"/>
                    </a:lnTo>
                    <a:lnTo>
                      <a:pt x="0" y="37814"/>
                    </a:lnTo>
                    <a:lnTo>
                      <a:pt x="111442" y="37814"/>
                    </a:lnTo>
                    <a:lnTo>
                      <a:pt x="80963" y="7334"/>
                    </a:lnTo>
                    <a:lnTo>
                      <a:pt x="19145" y="7334"/>
                    </a:lnTo>
                    <a:lnTo>
                      <a:pt x="19145" y="0"/>
                    </a:lnTo>
                    <a:lnTo>
                      <a:pt x="84106" y="0"/>
                    </a:lnTo>
                    <a:lnTo>
                      <a:pt x="129254" y="4524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3" name="Forma libre: forma 162">
                <a:extLst>
                  <a:ext uri="{FF2B5EF4-FFF2-40B4-BE49-F238E27FC236}">
                    <a16:creationId xmlns:a16="http://schemas.microsoft.com/office/drawing/2014/main" id="{46C4CADF-A501-459D-B100-70016EFD3600}"/>
                  </a:ext>
                </a:extLst>
              </p:cNvPr>
              <p:cNvSpPr/>
              <p:nvPr/>
            </p:nvSpPr>
            <p:spPr>
              <a:xfrm>
                <a:off x="10380059" y="2857308"/>
                <a:ext cx="114585" cy="45148"/>
              </a:xfrm>
              <a:custGeom>
                <a:avLst/>
                <a:gdLst>
                  <a:gd name="connsiteX0" fmla="*/ 69342 w 114585"/>
                  <a:gd name="connsiteY0" fmla="*/ 45149 h 45148"/>
                  <a:gd name="connsiteX1" fmla="*/ 19145 w 114585"/>
                  <a:gd name="connsiteY1" fmla="*/ 45149 h 45148"/>
                  <a:gd name="connsiteX2" fmla="*/ 19145 w 114585"/>
                  <a:gd name="connsiteY2" fmla="*/ 37814 h 45148"/>
                  <a:gd name="connsiteX3" fmla="*/ 66294 w 114585"/>
                  <a:gd name="connsiteY3" fmla="*/ 37814 h 45148"/>
                  <a:gd name="connsiteX4" fmla="*/ 96774 w 114585"/>
                  <a:gd name="connsiteY4" fmla="*/ 7334 h 45148"/>
                  <a:gd name="connsiteX5" fmla="*/ 0 w 114585"/>
                  <a:gd name="connsiteY5" fmla="*/ 7334 h 45148"/>
                  <a:gd name="connsiteX6" fmla="*/ 0 w 114585"/>
                  <a:gd name="connsiteY6" fmla="*/ 0 h 45148"/>
                  <a:gd name="connsiteX7" fmla="*/ 114586 w 114585"/>
                  <a:gd name="connsiteY7" fmla="*/ 0 h 45148"/>
                  <a:gd name="connsiteX8" fmla="*/ 69342 w 114585"/>
                  <a:gd name="connsiteY8" fmla="*/ 45149 h 45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585" h="45148">
                    <a:moveTo>
                      <a:pt x="69342" y="45149"/>
                    </a:moveTo>
                    <a:lnTo>
                      <a:pt x="19145" y="45149"/>
                    </a:lnTo>
                    <a:lnTo>
                      <a:pt x="19145" y="37814"/>
                    </a:lnTo>
                    <a:lnTo>
                      <a:pt x="66294" y="37814"/>
                    </a:lnTo>
                    <a:lnTo>
                      <a:pt x="96774" y="7334"/>
                    </a:lnTo>
                    <a:lnTo>
                      <a:pt x="0" y="7334"/>
                    </a:lnTo>
                    <a:lnTo>
                      <a:pt x="0" y="0"/>
                    </a:lnTo>
                    <a:lnTo>
                      <a:pt x="114586" y="0"/>
                    </a:lnTo>
                    <a:lnTo>
                      <a:pt x="69342" y="4514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4" name="Forma libre: forma 163">
                <a:extLst>
                  <a:ext uri="{FF2B5EF4-FFF2-40B4-BE49-F238E27FC236}">
                    <a16:creationId xmlns:a16="http://schemas.microsoft.com/office/drawing/2014/main" id="{C7941F29-8B51-48E3-BD04-9AC51955989A}"/>
                  </a:ext>
                </a:extLst>
              </p:cNvPr>
              <p:cNvSpPr/>
              <p:nvPr/>
            </p:nvSpPr>
            <p:spPr>
              <a:xfrm>
                <a:off x="10559415" y="2580417"/>
                <a:ext cx="110204" cy="33718"/>
              </a:xfrm>
              <a:custGeom>
                <a:avLst/>
                <a:gdLst>
                  <a:gd name="connsiteX0" fmla="*/ 34480 w 110204"/>
                  <a:gd name="connsiteY0" fmla="*/ 33719 h 33718"/>
                  <a:gd name="connsiteX1" fmla="*/ 0 w 110204"/>
                  <a:gd name="connsiteY1" fmla="*/ 33719 h 33718"/>
                  <a:gd name="connsiteX2" fmla="*/ 0 w 110204"/>
                  <a:gd name="connsiteY2" fmla="*/ 26384 h 33718"/>
                  <a:gd name="connsiteX3" fmla="*/ 31432 w 110204"/>
                  <a:gd name="connsiteY3" fmla="*/ 26384 h 33718"/>
                  <a:gd name="connsiteX4" fmla="*/ 57721 w 110204"/>
                  <a:gd name="connsiteY4" fmla="*/ 0 h 33718"/>
                  <a:gd name="connsiteX5" fmla="*/ 110204 w 110204"/>
                  <a:gd name="connsiteY5" fmla="*/ 0 h 33718"/>
                  <a:gd name="connsiteX6" fmla="*/ 110204 w 110204"/>
                  <a:gd name="connsiteY6" fmla="*/ 7430 h 33718"/>
                  <a:gd name="connsiteX7" fmla="*/ 60769 w 110204"/>
                  <a:gd name="connsiteY7" fmla="*/ 7430 h 33718"/>
                  <a:gd name="connsiteX8" fmla="*/ 34480 w 110204"/>
                  <a:gd name="connsiteY8" fmla="*/ 33719 h 3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204" h="33718">
                    <a:moveTo>
                      <a:pt x="34480" y="33719"/>
                    </a:moveTo>
                    <a:lnTo>
                      <a:pt x="0" y="33719"/>
                    </a:lnTo>
                    <a:lnTo>
                      <a:pt x="0" y="26384"/>
                    </a:lnTo>
                    <a:lnTo>
                      <a:pt x="31432" y="26384"/>
                    </a:lnTo>
                    <a:lnTo>
                      <a:pt x="57721" y="0"/>
                    </a:lnTo>
                    <a:lnTo>
                      <a:pt x="110204" y="0"/>
                    </a:lnTo>
                    <a:lnTo>
                      <a:pt x="110204" y="7430"/>
                    </a:lnTo>
                    <a:lnTo>
                      <a:pt x="60769" y="7430"/>
                    </a:lnTo>
                    <a:lnTo>
                      <a:pt x="34480" y="3371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123" name="Forma libre: forma 122">
              <a:extLst>
                <a:ext uri="{FF2B5EF4-FFF2-40B4-BE49-F238E27FC236}">
                  <a16:creationId xmlns:a16="http://schemas.microsoft.com/office/drawing/2014/main" id="{03D5EDF1-1797-4FCE-9DF8-4CF087F7F45A}"/>
                </a:ext>
              </a:extLst>
            </p:cNvPr>
            <p:cNvSpPr/>
            <p:nvPr/>
          </p:nvSpPr>
          <p:spPr>
            <a:xfrm>
              <a:off x="10517791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solidFill>
                <a:srgbClr val="0B258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4" name="Forma libre: forma 123">
              <a:extLst>
                <a:ext uri="{FF2B5EF4-FFF2-40B4-BE49-F238E27FC236}">
                  <a16:creationId xmlns:a16="http://schemas.microsoft.com/office/drawing/2014/main" id="{7902B3F2-8EC3-4247-A32E-1BF236B76C15}"/>
                </a:ext>
              </a:extLst>
            </p:cNvPr>
            <p:cNvSpPr/>
            <p:nvPr/>
          </p:nvSpPr>
          <p:spPr>
            <a:xfrm>
              <a:off x="10575607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solidFill>
                <a:srgbClr val="0B258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5" name="Forma libre: forma 124">
              <a:extLst>
                <a:ext uri="{FF2B5EF4-FFF2-40B4-BE49-F238E27FC236}">
                  <a16:creationId xmlns:a16="http://schemas.microsoft.com/office/drawing/2014/main" id="{D6E4FE84-B182-4C17-9281-E92CAC8A185D}"/>
                </a:ext>
              </a:extLst>
            </p:cNvPr>
            <p:cNvSpPr/>
            <p:nvPr/>
          </p:nvSpPr>
          <p:spPr>
            <a:xfrm>
              <a:off x="10633424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solidFill>
                <a:srgbClr val="0B258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6" name="Forma libre: forma 125">
              <a:extLst>
                <a:ext uri="{FF2B5EF4-FFF2-40B4-BE49-F238E27FC236}">
                  <a16:creationId xmlns:a16="http://schemas.microsoft.com/office/drawing/2014/main" id="{27272F1F-5E69-4188-880C-40158A82643E}"/>
                </a:ext>
              </a:extLst>
            </p:cNvPr>
            <p:cNvSpPr/>
            <p:nvPr/>
          </p:nvSpPr>
          <p:spPr>
            <a:xfrm>
              <a:off x="10691145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9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9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9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9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9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solidFill>
                <a:srgbClr val="0B258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7" name="Forma libre: forma 126">
              <a:extLst>
                <a:ext uri="{FF2B5EF4-FFF2-40B4-BE49-F238E27FC236}">
                  <a16:creationId xmlns:a16="http://schemas.microsoft.com/office/drawing/2014/main" id="{A297898C-471F-4F7D-AFC9-B0575290C12D}"/>
                </a:ext>
              </a:extLst>
            </p:cNvPr>
            <p:cNvSpPr/>
            <p:nvPr/>
          </p:nvSpPr>
          <p:spPr>
            <a:xfrm>
              <a:off x="10748962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9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9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9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9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9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solidFill>
                <a:srgbClr val="0B258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8" name="Forma libre: forma 127">
              <a:extLst>
                <a:ext uri="{FF2B5EF4-FFF2-40B4-BE49-F238E27FC236}">
                  <a16:creationId xmlns:a16="http://schemas.microsoft.com/office/drawing/2014/main" id="{DDD0B5AB-786B-478A-86AF-B153C42475D0}"/>
                </a:ext>
              </a:extLst>
            </p:cNvPr>
            <p:cNvSpPr/>
            <p:nvPr/>
          </p:nvSpPr>
          <p:spPr>
            <a:xfrm>
              <a:off x="10801826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solidFill>
                <a:srgbClr val="0B258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14" name="Gráfico 119">
            <a:extLst>
              <a:ext uri="{FF2B5EF4-FFF2-40B4-BE49-F238E27FC236}">
                <a16:creationId xmlns:a16="http://schemas.microsoft.com/office/drawing/2014/main" id="{D4331FAB-7EC6-4267-94D1-2A5E2610C353}"/>
              </a:ext>
            </a:extLst>
          </p:cNvPr>
          <p:cNvGrpSpPr/>
          <p:nvPr/>
        </p:nvGrpSpPr>
        <p:grpSpPr>
          <a:xfrm>
            <a:off x="-2027068" y="4577797"/>
            <a:ext cx="1668658" cy="1461680"/>
            <a:chOff x="5153025" y="2605087"/>
            <a:chExt cx="1882140" cy="1648682"/>
          </a:xfrm>
        </p:grpSpPr>
        <p:sp>
          <p:nvSpPr>
            <p:cNvPr id="215" name="Forma libre: forma 214">
              <a:extLst>
                <a:ext uri="{FF2B5EF4-FFF2-40B4-BE49-F238E27FC236}">
                  <a16:creationId xmlns:a16="http://schemas.microsoft.com/office/drawing/2014/main" id="{1A11A3EC-079F-4286-92D4-0C94DB67D63C}"/>
                </a:ext>
              </a:extLst>
            </p:cNvPr>
            <p:cNvSpPr/>
            <p:nvPr/>
          </p:nvSpPr>
          <p:spPr>
            <a:xfrm>
              <a:off x="5904261" y="3947540"/>
              <a:ext cx="379666" cy="302037"/>
            </a:xfrm>
            <a:custGeom>
              <a:avLst/>
              <a:gdLst>
                <a:gd name="connsiteX0" fmla="*/ 379667 w 379666"/>
                <a:gd name="connsiteY0" fmla="*/ 302038 h 302037"/>
                <a:gd name="connsiteX1" fmla="*/ 0 w 379666"/>
                <a:gd name="connsiteY1" fmla="*/ 302038 h 302037"/>
                <a:gd name="connsiteX2" fmla="*/ 35719 w 379666"/>
                <a:gd name="connsiteY2" fmla="*/ 0 h 302037"/>
                <a:gd name="connsiteX3" fmla="*/ 343948 w 379666"/>
                <a:gd name="connsiteY3" fmla="*/ 0 h 302037"/>
                <a:gd name="connsiteX4" fmla="*/ 379667 w 379666"/>
                <a:gd name="connsiteY4" fmla="*/ 302038 h 30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66" h="302037">
                  <a:moveTo>
                    <a:pt x="379667" y="302038"/>
                  </a:moveTo>
                  <a:lnTo>
                    <a:pt x="0" y="302038"/>
                  </a:lnTo>
                  <a:lnTo>
                    <a:pt x="35719" y="0"/>
                  </a:lnTo>
                  <a:lnTo>
                    <a:pt x="343948" y="0"/>
                  </a:lnTo>
                  <a:lnTo>
                    <a:pt x="379667" y="302038"/>
                  </a:lnTo>
                  <a:close/>
                </a:path>
              </a:pathLst>
            </a:custGeom>
            <a:solidFill>
              <a:srgbClr val="CFCFC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16" name="Forma libre: forma 215">
              <a:extLst>
                <a:ext uri="{FF2B5EF4-FFF2-40B4-BE49-F238E27FC236}">
                  <a16:creationId xmlns:a16="http://schemas.microsoft.com/office/drawing/2014/main" id="{23642EA3-0E28-4B32-B99F-4097BDA9D49D}"/>
                </a:ext>
              </a:extLst>
            </p:cNvPr>
            <p:cNvSpPr/>
            <p:nvPr/>
          </p:nvSpPr>
          <p:spPr>
            <a:xfrm>
              <a:off x="5682614" y="4206525"/>
              <a:ext cx="822960" cy="47243"/>
            </a:xfrm>
            <a:custGeom>
              <a:avLst/>
              <a:gdLst>
                <a:gd name="connsiteX0" fmla="*/ 822960 w 822960"/>
                <a:gd name="connsiteY0" fmla="*/ 23622 h 47243"/>
                <a:gd name="connsiteX1" fmla="*/ 807815 w 822960"/>
                <a:gd name="connsiteY1" fmla="*/ 47244 h 47243"/>
                <a:gd name="connsiteX2" fmla="*/ 15145 w 822960"/>
                <a:gd name="connsiteY2" fmla="*/ 47244 h 47243"/>
                <a:gd name="connsiteX3" fmla="*/ 0 w 822960"/>
                <a:gd name="connsiteY3" fmla="*/ 23622 h 47243"/>
                <a:gd name="connsiteX4" fmla="*/ 0 w 822960"/>
                <a:gd name="connsiteY4" fmla="*/ 23622 h 47243"/>
                <a:gd name="connsiteX5" fmla="*/ 15145 w 822960"/>
                <a:gd name="connsiteY5" fmla="*/ 0 h 47243"/>
                <a:gd name="connsiteX6" fmla="*/ 807815 w 822960"/>
                <a:gd name="connsiteY6" fmla="*/ 0 h 47243"/>
                <a:gd name="connsiteX7" fmla="*/ 822960 w 822960"/>
                <a:gd name="connsiteY7" fmla="*/ 23622 h 47243"/>
                <a:gd name="connsiteX8" fmla="*/ 822960 w 822960"/>
                <a:gd name="connsiteY8" fmla="*/ 23622 h 47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2960" h="47243">
                  <a:moveTo>
                    <a:pt x="822960" y="23622"/>
                  </a:moveTo>
                  <a:cubicBezTo>
                    <a:pt x="822960" y="36671"/>
                    <a:pt x="816197" y="47244"/>
                    <a:pt x="807815" y="47244"/>
                  </a:cubicBezTo>
                  <a:lnTo>
                    <a:pt x="15145" y="47244"/>
                  </a:lnTo>
                  <a:cubicBezTo>
                    <a:pt x="6763" y="47244"/>
                    <a:pt x="0" y="36671"/>
                    <a:pt x="0" y="23622"/>
                  </a:cubicBezTo>
                  <a:lnTo>
                    <a:pt x="0" y="23622"/>
                  </a:lnTo>
                  <a:cubicBezTo>
                    <a:pt x="0" y="10573"/>
                    <a:pt x="6763" y="0"/>
                    <a:pt x="15145" y="0"/>
                  </a:cubicBezTo>
                  <a:lnTo>
                    <a:pt x="807815" y="0"/>
                  </a:lnTo>
                  <a:cubicBezTo>
                    <a:pt x="816197" y="0"/>
                    <a:pt x="822960" y="10573"/>
                    <a:pt x="822960" y="23622"/>
                  </a:cubicBezTo>
                  <a:lnTo>
                    <a:pt x="822960" y="23622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17" name="Forma libre: forma 216">
              <a:extLst>
                <a:ext uri="{FF2B5EF4-FFF2-40B4-BE49-F238E27FC236}">
                  <a16:creationId xmlns:a16="http://schemas.microsoft.com/office/drawing/2014/main" id="{515280BB-D841-42A7-A578-91122BEA6706}"/>
                </a:ext>
              </a:extLst>
            </p:cNvPr>
            <p:cNvSpPr/>
            <p:nvPr/>
          </p:nvSpPr>
          <p:spPr>
            <a:xfrm>
              <a:off x="5153025" y="2605087"/>
              <a:ext cx="1882044" cy="1342453"/>
            </a:xfrm>
            <a:custGeom>
              <a:avLst/>
              <a:gdLst>
                <a:gd name="connsiteX0" fmla="*/ 1777365 w 1882044"/>
                <a:gd name="connsiteY0" fmla="*/ 0 h 1342453"/>
                <a:gd name="connsiteX1" fmla="*/ 1882045 w 1882044"/>
                <a:gd name="connsiteY1" fmla="*/ 104680 h 1342453"/>
                <a:gd name="connsiteX2" fmla="*/ 1882045 w 1882044"/>
                <a:gd name="connsiteY2" fmla="*/ 1237774 h 1342453"/>
                <a:gd name="connsiteX3" fmla="*/ 1777365 w 1882044"/>
                <a:gd name="connsiteY3" fmla="*/ 1342454 h 1342453"/>
                <a:gd name="connsiteX4" fmla="*/ 104680 w 1882044"/>
                <a:gd name="connsiteY4" fmla="*/ 1342454 h 1342453"/>
                <a:gd name="connsiteX5" fmla="*/ 0 w 1882044"/>
                <a:gd name="connsiteY5" fmla="*/ 1237774 h 1342453"/>
                <a:gd name="connsiteX6" fmla="*/ 0 w 1882044"/>
                <a:gd name="connsiteY6" fmla="*/ 104680 h 1342453"/>
                <a:gd name="connsiteX7" fmla="*/ 104680 w 1882044"/>
                <a:gd name="connsiteY7" fmla="*/ 0 h 134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82044" h="1342453">
                  <a:moveTo>
                    <a:pt x="1777365" y="0"/>
                  </a:moveTo>
                  <a:cubicBezTo>
                    <a:pt x="1835178" y="0"/>
                    <a:pt x="1882045" y="46867"/>
                    <a:pt x="1882045" y="104680"/>
                  </a:cubicBezTo>
                  <a:lnTo>
                    <a:pt x="1882045" y="1237774"/>
                  </a:lnTo>
                  <a:cubicBezTo>
                    <a:pt x="1882045" y="1295587"/>
                    <a:pt x="1835178" y="1342454"/>
                    <a:pt x="1777365" y="1342454"/>
                  </a:cubicBezTo>
                  <a:lnTo>
                    <a:pt x="104680" y="1342454"/>
                  </a:lnTo>
                  <a:cubicBezTo>
                    <a:pt x="46867" y="1342454"/>
                    <a:pt x="0" y="1295587"/>
                    <a:pt x="0" y="1237774"/>
                  </a:cubicBezTo>
                  <a:lnTo>
                    <a:pt x="0" y="104680"/>
                  </a:lnTo>
                  <a:cubicBezTo>
                    <a:pt x="0" y="46867"/>
                    <a:pt x="46867" y="0"/>
                    <a:pt x="104680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18" name="Forma libre: forma 217">
              <a:extLst>
                <a:ext uri="{FF2B5EF4-FFF2-40B4-BE49-F238E27FC236}">
                  <a16:creationId xmlns:a16="http://schemas.microsoft.com/office/drawing/2014/main" id="{80757399-92DF-4502-A63A-5B85B5EDF062}"/>
                </a:ext>
              </a:extLst>
            </p:cNvPr>
            <p:cNvSpPr/>
            <p:nvPr/>
          </p:nvSpPr>
          <p:spPr>
            <a:xfrm>
              <a:off x="5153501" y="2605087"/>
              <a:ext cx="1881663" cy="1342548"/>
            </a:xfrm>
            <a:custGeom>
              <a:avLst/>
              <a:gdLst>
                <a:gd name="connsiteX0" fmla="*/ 1776984 w 1881663"/>
                <a:gd name="connsiteY0" fmla="*/ 0 h 1342548"/>
                <a:gd name="connsiteX1" fmla="*/ 1771460 w 1881663"/>
                <a:gd name="connsiteY1" fmla="*/ 0 h 1342548"/>
                <a:gd name="connsiteX2" fmla="*/ 1771936 w 1881663"/>
                <a:gd name="connsiteY2" fmla="*/ 9811 h 1342548"/>
                <a:gd name="connsiteX3" fmla="*/ 1771936 w 1881663"/>
                <a:gd name="connsiteY3" fmla="*/ 865727 h 1342548"/>
                <a:gd name="connsiteX4" fmla="*/ 1389983 w 1881663"/>
                <a:gd name="connsiteY4" fmla="*/ 1247680 h 1342548"/>
                <a:gd name="connsiteX5" fmla="*/ 0 w 1881663"/>
                <a:gd name="connsiteY5" fmla="*/ 1247680 h 1342548"/>
                <a:gd name="connsiteX6" fmla="*/ 104204 w 1881663"/>
                <a:gd name="connsiteY6" fmla="*/ 1342549 h 1342548"/>
                <a:gd name="connsiteX7" fmla="*/ 1776984 w 1881663"/>
                <a:gd name="connsiteY7" fmla="*/ 1342549 h 1342548"/>
                <a:gd name="connsiteX8" fmla="*/ 1881664 w 1881663"/>
                <a:gd name="connsiteY8" fmla="*/ 1237869 h 1342548"/>
                <a:gd name="connsiteX9" fmla="*/ 1881664 w 1881663"/>
                <a:gd name="connsiteY9" fmla="*/ 104680 h 1342548"/>
                <a:gd name="connsiteX10" fmla="*/ 1776984 w 1881663"/>
                <a:gd name="connsiteY10" fmla="*/ 0 h 134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81663" h="1342548">
                  <a:moveTo>
                    <a:pt x="1776984" y="0"/>
                  </a:moveTo>
                  <a:lnTo>
                    <a:pt x="1771460" y="0"/>
                  </a:lnTo>
                  <a:cubicBezTo>
                    <a:pt x="1771745" y="3239"/>
                    <a:pt x="1771936" y="6477"/>
                    <a:pt x="1771936" y="9811"/>
                  </a:cubicBezTo>
                  <a:lnTo>
                    <a:pt x="1771936" y="865727"/>
                  </a:lnTo>
                  <a:cubicBezTo>
                    <a:pt x="1771936" y="1076706"/>
                    <a:pt x="1600962" y="1247680"/>
                    <a:pt x="1389983" y="1247680"/>
                  </a:cubicBezTo>
                  <a:lnTo>
                    <a:pt x="0" y="1247680"/>
                  </a:lnTo>
                  <a:cubicBezTo>
                    <a:pt x="4953" y="1300925"/>
                    <a:pt x="49625" y="1342549"/>
                    <a:pt x="104204" y="1342549"/>
                  </a:cubicBezTo>
                  <a:lnTo>
                    <a:pt x="1776984" y="1342549"/>
                  </a:lnTo>
                  <a:cubicBezTo>
                    <a:pt x="1834801" y="1342549"/>
                    <a:pt x="1881664" y="1295686"/>
                    <a:pt x="1881664" y="1237869"/>
                  </a:cubicBezTo>
                  <a:lnTo>
                    <a:pt x="1881664" y="104680"/>
                  </a:lnTo>
                  <a:cubicBezTo>
                    <a:pt x="1881664" y="46863"/>
                    <a:pt x="1834801" y="0"/>
                    <a:pt x="1776984" y="0"/>
                  </a:cubicBezTo>
                  <a:close/>
                </a:path>
              </a:pathLst>
            </a:custGeom>
            <a:solidFill>
              <a:srgbClr val="DDDD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19" name="Forma libre: forma 218">
              <a:extLst>
                <a:ext uri="{FF2B5EF4-FFF2-40B4-BE49-F238E27FC236}">
                  <a16:creationId xmlns:a16="http://schemas.microsoft.com/office/drawing/2014/main" id="{10C4AA2C-9C0C-4B55-97BE-77E66E917262}"/>
                </a:ext>
              </a:extLst>
            </p:cNvPr>
            <p:cNvSpPr/>
            <p:nvPr/>
          </p:nvSpPr>
          <p:spPr>
            <a:xfrm>
              <a:off x="5153025" y="2605087"/>
              <a:ext cx="1882044" cy="1073943"/>
            </a:xfrm>
            <a:custGeom>
              <a:avLst/>
              <a:gdLst>
                <a:gd name="connsiteX0" fmla="*/ 1777460 w 1882044"/>
                <a:gd name="connsiteY0" fmla="*/ 0 h 1073943"/>
                <a:gd name="connsiteX1" fmla="*/ 104680 w 1882044"/>
                <a:gd name="connsiteY1" fmla="*/ 0 h 1073943"/>
                <a:gd name="connsiteX2" fmla="*/ 0 w 1882044"/>
                <a:gd name="connsiteY2" fmla="*/ 104680 h 1073943"/>
                <a:gd name="connsiteX3" fmla="*/ 0 w 1882044"/>
                <a:gd name="connsiteY3" fmla="*/ 1073944 h 1073943"/>
                <a:gd name="connsiteX4" fmla="*/ 1882045 w 1882044"/>
                <a:gd name="connsiteY4" fmla="*/ 1073944 h 1073943"/>
                <a:gd name="connsiteX5" fmla="*/ 1882045 w 1882044"/>
                <a:gd name="connsiteY5" fmla="*/ 104680 h 1073943"/>
                <a:gd name="connsiteX6" fmla="*/ 1777365 w 1882044"/>
                <a:gd name="connsiteY6" fmla="*/ 0 h 1073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2044" h="1073943">
                  <a:moveTo>
                    <a:pt x="1777460" y="0"/>
                  </a:moveTo>
                  <a:lnTo>
                    <a:pt x="104680" y="0"/>
                  </a:lnTo>
                  <a:cubicBezTo>
                    <a:pt x="46863" y="0"/>
                    <a:pt x="0" y="46863"/>
                    <a:pt x="0" y="104680"/>
                  </a:cubicBezTo>
                  <a:lnTo>
                    <a:pt x="0" y="1073944"/>
                  </a:lnTo>
                  <a:lnTo>
                    <a:pt x="1882045" y="1073944"/>
                  </a:lnTo>
                  <a:lnTo>
                    <a:pt x="1882045" y="104680"/>
                  </a:lnTo>
                  <a:cubicBezTo>
                    <a:pt x="1882045" y="46863"/>
                    <a:pt x="1835182" y="0"/>
                    <a:pt x="1777365" y="0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0" name="Forma libre: forma 219">
              <a:extLst>
                <a:ext uri="{FF2B5EF4-FFF2-40B4-BE49-F238E27FC236}">
                  <a16:creationId xmlns:a16="http://schemas.microsoft.com/office/drawing/2014/main" id="{DDAF847B-318C-41B4-963E-4A114C3ECAC4}"/>
                </a:ext>
              </a:extLst>
            </p:cNvPr>
            <p:cNvSpPr/>
            <p:nvPr/>
          </p:nvSpPr>
          <p:spPr>
            <a:xfrm>
              <a:off x="6040374" y="3761422"/>
              <a:ext cx="107441" cy="107441"/>
            </a:xfrm>
            <a:custGeom>
              <a:avLst/>
              <a:gdLst>
                <a:gd name="connsiteX0" fmla="*/ 107442 w 107441"/>
                <a:gd name="connsiteY0" fmla="*/ 53721 h 107441"/>
                <a:gd name="connsiteX1" fmla="*/ 53721 w 107441"/>
                <a:gd name="connsiteY1" fmla="*/ 107442 h 107441"/>
                <a:gd name="connsiteX2" fmla="*/ 0 w 107441"/>
                <a:gd name="connsiteY2" fmla="*/ 53721 h 107441"/>
                <a:gd name="connsiteX3" fmla="*/ 53721 w 107441"/>
                <a:gd name="connsiteY3" fmla="*/ 0 h 107441"/>
                <a:gd name="connsiteX4" fmla="*/ 107442 w 107441"/>
                <a:gd name="connsiteY4" fmla="*/ 53721 h 107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441" h="107441">
                  <a:moveTo>
                    <a:pt x="107442" y="53721"/>
                  </a:moveTo>
                  <a:cubicBezTo>
                    <a:pt x="107442" y="83439"/>
                    <a:pt x="83439" y="107442"/>
                    <a:pt x="53721" y="107442"/>
                  </a:cubicBezTo>
                  <a:cubicBezTo>
                    <a:pt x="24003" y="107442"/>
                    <a:pt x="0" y="83344"/>
                    <a:pt x="0" y="53721"/>
                  </a:cubicBezTo>
                  <a:cubicBezTo>
                    <a:pt x="0" y="24098"/>
                    <a:pt x="24098" y="0"/>
                    <a:pt x="53721" y="0"/>
                  </a:cubicBezTo>
                  <a:cubicBezTo>
                    <a:pt x="83344" y="0"/>
                    <a:pt x="107442" y="24098"/>
                    <a:pt x="107442" y="53721"/>
                  </a:cubicBezTo>
                  <a:close/>
                </a:path>
              </a:pathLst>
            </a:custGeom>
            <a:solidFill>
              <a:srgbClr val="DDDD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221" name="Gráfico 119">
              <a:extLst>
                <a:ext uri="{FF2B5EF4-FFF2-40B4-BE49-F238E27FC236}">
                  <a16:creationId xmlns:a16="http://schemas.microsoft.com/office/drawing/2014/main" id="{601B8FB3-650D-431D-8F09-D1F09198994B}"/>
                </a:ext>
              </a:extLst>
            </p:cNvPr>
            <p:cNvGrpSpPr/>
            <p:nvPr/>
          </p:nvGrpSpPr>
          <p:grpSpPr>
            <a:xfrm>
              <a:off x="5281612" y="2747390"/>
              <a:ext cx="1628584" cy="117633"/>
              <a:chOff x="5281612" y="2747390"/>
              <a:chExt cx="1628584" cy="117633"/>
            </a:xfrm>
            <a:solidFill>
              <a:srgbClr val="6774FF"/>
            </a:solidFill>
          </p:grpSpPr>
          <p:sp>
            <p:nvSpPr>
              <p:cNvPr id="301" name="Forma libre: forma 300">
                <a:extLst>
                  <a:ext uri="{FF2B5EF4-FFF2-40B4-BE49-F238E27FC236}">
                    <a16:creationId xmlns:a16="http://schemas.microsoft.com/office/drawing/2014/main" id="{B11BD051-BCB6-45BA-BB69-05B025505880}"/>
                  </a:ext>
                </a:extLst>
              </p:cNvPr>
              <p:cNvSpPr/>
              <p:nvPr/>
            </p:nvSpPr>
            <p:spPr>
              <a:xfrm>
                <a:off x="5281612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2" name="Forma libre: forma 301">
                <a:extLst>
                  <a:ext uri="{FF2B5EF4-FFF2-40B4-BE49-F238E27FC236}">
                    <a16:creationId xmlns:a16="http://schemas.microsoft.com/office/drawing/2014/main" id="{85D4A06E-BE60-47BD-90FD-E27705E3420E}"/>
                  </a:ext>
                </a:extLst>
              </p:cNvPr>
              <p:cNvSpPr/>
              <p:nvPr/>
            </p:nvSpPr>
            <p:spPr>
              <a:xfrm>
                <a:off x="5369337" y="2747390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2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3" name="Forma libre: forma 302">
                <a:extLst>
                  <a:ext uri="{FF2B5EF4-FFF2-40B4-BE49-F238E27FC236}">
                    <a16:creationId xmlns:a16="http://schemas.microsoft.com/office/drawing/2014/main" id="{C74741F3-1405-4C65-9A09-F74F9ECF6832}"/>
                  </a:ext>
                </a:extLst>
              </p:cNvPr>
              <p:cNvSpPr/>
              <p:nvPr/>
            </p:nvSpPr>
            <p:spPr>
              <a:xfrm>
                <a:off x="5464302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4" name="Forma libre: forma 303">
                <a:extLst>
                  <a:ext uri="{FF2B5EF4-FFF2-40B4-BE49-F238E27FC236}">
                    <a16:creationId xmlns:a16="http://schemas.microsoft.com/office/drawing/2014/main" id="{6269FABC-1980-40C2-95A7-E5FE792225C7}"/>
                  </a:ext>
                </a:extLst>
              </p:cNvPr>
              <p:cNvSpPr/>
              <p:nvPr/>
            </p:nvSpPr>
            <p:spPr>
              <a:xfrm>
                <a:off x="5551932" y="2747390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2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5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5" name="Forma libre: forma 304">
                <a:extLst>
                  <a:ext uri="{FF2B5EF4-FFF2-40B4-BE49-F238E27FC236}">
                    <a16:creationId xmlns:a16="http://schemas.microsoft.com/office/drawing/2014/main" id="{77B525AC-A1A2-4467-A60C-718C4F4CDE63}"/>
                  </a:ext>
                </a:extLst>
              </p:cNvPr>
              <p:cNvSpPr/>
              <p:nvPr/>
            </p:nvSpPr>
            <p:spPr>
              <a:xfrm>
                <a:off x="5646896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6" name="Forma libre: forma 305">
                <a:extLst>
                  <a:ext uri="{FF2B5EF4-FFF2-40B4-BE49-F238E27FC236}">
                    <a16:creationId xmlns:a16="http://schemas.microsoft.com/office/drawing/2014/main" id="{50DDAD88-DB83-41C1-8726-C4DEF22CF189}"/>
                  </a:ext>
                </a:extLst>
              </p:cNvPr>
              <p:cNvSpPr/>
              <p:nvPr/>
            </p:nvSpPr>
            <p:spPr>
              <a:xfrm>
                <a:off x="5734621" y="2747390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814 w 79819"/>
                  <a:gd name="connsiteY15" fmla="*/ 19622 h 117633"/>
                  <a:gd name="connsiteX16" fmla="*/ 27622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4" y="19622"/>
                    </a:cubicBezTo>
                    <a:cubicBezTo>
                      <a:pt x="34290" y="19622"/>
                      <a:pt x="30099" y="22670"/>
                      <a:pt x="27622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7" name="Forma libre: forma 306">
                <a:extLst>
                  <a:ext uri="{FF2B5EF4-FFF2-40B4-BE49-F238E27FC236}">
                    <a16:creationId xmlns:a16="http://schemas.microsoft.com/office/drawing/2014/main" id="{3899EBCD-0EBE-4B6C-96F5-311CA35056D9}"/>
                  </a:ext>
                </a:extLst>
              </p:cNvPr>
              <p:cNvSpPr/>
              <p:nvPr/>
            </p:nvSpPr>
            <p:spPr>
              <a:xfrm>
                <a:off x="5829490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8" name="Forma libre: forma 307">
                <a:extLst>
                  <a:ext uri="{FF2B5EF4-FFF2-40B4-BE49-F238E27FC236}">
                    <a16:creationId xmlns:a16="http://schemas.microsoft.com/office/drawing/2014/main" id="{6E8BBF18-746D-4E7A-A053-76A75393B401}"/>
                  </a:ext>
                </a:extLst>
              </p:cNvPr>
              <p:cNvSpPr/>
              <p:nvPr/>
            </p:nvSpPr>
            <p:spPr>
              <a:xfrm>
                <a:off x="5917215" y="2747390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2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5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9" name="Forma libre: forma 308">
                <a:extLst>
                  <a:ext uri="{FF2B5EF4-FFF2-40B4-BE49-F238E27FC236}">
                    <a16:creationId xmlns:a16="http://schemas.microsoft.com/office/drawing/2014/main" id="{55AAE9D9-57FD-478A-A8FC-F11DC8C9E54B}"/>
                  </a:ext>
                </a:extLst>
              </p:cNvPr>
              <p:cNvSpPr/>
              <p:nvPr/>
            </p:nvSpPr>
            <p:spPr>
              <a:xfrm>
                <a:off x="6012179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0" name="Forma libre: forma 309">
                <a:extLst>
                  <a:ext uri="{FF2B5EF4-FFF2-40B4-BE49-F238E27FC236}">
                    <a16:creationId xmlns:a16="http://schemas.microsoft.com/office/drawing/2014/main" id="{7F7DE4C0-39C2-487D-BE55-1BDF9BF0325D}"/>
                  </a:ext>
                </a:extLst>
              </p:cNvPr>
              <p:cNvSpPr/>
              <p:nvPr/>
            </p:nvSpPr>
            <p:spPr>
              <a:xfrm>
                <a:off x="6099810" y="2747390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2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5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1" name="Forma libre: forma 310">
                <a:extLst>
                  <a:ext uri="{FF2B5EF4-FFF2-40B4-BE49-F238E27FC236}">
                    <a16:creationId xmlns:a16="http://schemas.microsoft.com/office/drawing/2014/main" id="{0BCA880A-128E-4E92-A6DC-1B08B28B6823}"/>
                  </a:ext>
                </a:extLst>
              </p:cNvPr>
              <p:cNvSpPr/>
              <p:nvPr/>
            </p:nvSpPr>
            <p:spPr>
              <a:xfrm>
                <a:off x="6194774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2" name="Forma libre: forma 311">
                <a:extLst>
                  <a:ext uri="{FF2B5EF4-FFF2-40B4-BE49-F238E27FC236}">
                    <a16:creationId xmlns:a16="http://schemas.microsoft.com/office/drawing/2014/main" id="{0A6C1382-C12B-482C-9FDE-11CECC209441}"/>
                  </a:ext>
                </a:extLst>
              </p:cNvPr>
              <p:cNvSpPr/>
              <p:nvPr/>
            </p:nvSpPr>
            <p:spPr>
              <a:xfrm>
                <a:off x="6282499" y="2747390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2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3" name="Forma libre: forma 312">
                <a:extLst>
                  <a:ext uri="{FF2B5EF4-FFF2-40B4-BE49-F238E27FC236}">
                    <a16:creationId xmlns:a16="http://schemas.microsoft.com/office/drawing/2014/main" id="{24A44847-DDFE-4382-A97F-A6DDFBB9CFEB}"/>
                  </a:ext>
                </a:extLst>
              </p:cNvPr>
              <p:cNvSpPr/>
              <p:nvPr/>
            </p:nvSpPr>
            <p:spPr>
              <a:xfrm>
                <a:off x="6377368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4" name="Forma libre: forma 313">
                <a:extLst>
                  <a:ext uri="{FF2B5EF4-FFF2-40B4-BE49-F238E27FC236}">
                    <a16:creationId xmlns:a16="http://schemas.microsoft.com/office/drawing/2014/main" id="{039627B5-1F9E-46D4-B8C5-825225E9FDF2}"/>
                  </a:ext>
                </a:extLst>
              </p:cNvPr>
              <p:cNvSpPr/>
              <p:nvPr/>
            </p:nvSpPr>
            <p:spPr>
              <a:xfrm>
                <a:off x="6465093" y="2747390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2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5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5" name="Forma libre: forma 314">
                <a:extLst>
                  <a:ext uri="{FF2B5EF4-FFF2-40B4-BE49-F238E27FC236}">
                    <a16:creationId xmlns:a16="http://schemas.microsoft.com/office/drawing/2014/main" id="{7D9F68A5-7D35-4B1D-9C1F-2B30B72211DE}"/>
                  </a:ext>
                </a:extLst>
              </p:cNvPr>
              <p:cNvSpPr/>
              <p:nvPr/>
            </p:nvSpPr>
            <p:spPr>
              <a:xfrm>
                <a:off x="6560058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6" name="Forma libre: forma 315">
                <a:extLst>
                  <a:ext uri="{FF2B5EF4-FFF2-40B4-BE49-F238E27FC236}">
                    <a16:creationId xmlns:a16="http://schemas.microsoft.com/office/drawing/2014/main" id="{14C79566-EFB2-4686-8BD1-A347C3AFF538}"/>
                  </a:ext>
                </a:extLst>
              </p:cNvPr>
              <p:cNvSpPr/>
              <p:nvPr/>
            </p:nvSpPr>
            <p:spPr>
              <a:xfrm>
                <a:off x="6647687" y="2747390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2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7" name="Forma libre: forma 316">
                <a:extLst>
                  <a:ext uri="{FF2B5EF4-FFF2-40B4-BE49-F238E27FC236}">
                    <a16:creationId xmlns:a16="http://schemas.microsoft.com/office/drawing/2014/main" id="{0D9AC35D-B562-4674-B032-F30318529994}"/>
                  </a:ext>
                </a:extLst>
              </p:cNvPr>
              <p:cNvSpPr/>
              <p:nvPr/>
            </p:nvSpPr>
            <p:spPr>
              <a:xfrm>
                <a:off x="6742652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8" name="Forma libre: forma 317">
                <a:extLst>
                  <a:ext uri="{FF2B5EF4-FFF2-40B4-BE49-F238E27FC236}">
                    <a16:creationId xmlns:a16="http://schemas.microsoft.com/office/drawing/2014/main" id="{C179CDDA-1268-473F-B068-DBB48B4DBF3E}"/>
                  </a:ext>
                </a:extLst>
              </p:cNvPr>
              <p:cNvSpPr/>
              <p:nvPr/>
            </p:nvSpPr>
            <p:spPr>
              <a:xfrm>
                <a:off x="6830377" y="2747390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5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2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5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339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5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222" name="Gráfico 119">
              <a:extLst>
                <a:ext uri="{FF2B5EF4-FFF2-40B4-BE49-F238E27FC236}">
                  <a16:creationId xmlns:a16="http://schemas.microsoft.com/office/drawing/2014/main" id="{D372A04B-8628-4F97-AB37-BCD1A464A70C}"/>
                </a:ext>
              </a:extLst>
            </p:cNvPr>
            <p:cNvGrpSpPr/>
            <p:nvPr/>
          </p:nvGrpSpPr>
          <p:grpSpPr>
            <a:xfrm>
              <a:off x="5277992" y="2918269"/>
              <a:ext cx="1612677" cy="117633"/>
              <a:chOff x="5277992" y="2918269"/>
              <a:chExt cx="1612677" cy="117633"/>
            </a:xfrm>
            <a:solidFill>
              <a:srgbClr val="6774FF"/>
            </a:solidFill>
          </p:grpSpPr>
          <p:sp>
            <p:nvSpPr>
              <p:cNvPr id="283" name="Forma libre: forma 282">
                <a:extLst>
                  <a:ext uri="{FF2B5EF4-FFF2-40B4-BE49-F238E27FC236}">
                    <a16:creationId xmlns:a16="http://schemas.microsoft.com/office/drawing/2014/main" id="{677791B7-C44D-4ABF-BAF0-1B874CB4D812}"/>
                  </a:ext>
                </a:extLst>
              </p:cNvPr>
              <p:cNvSpPr/>
              <p:nvPr/>
            </p:nvSpPr>
            <p:spPr>
              <a:xfrm>
                <a:off x="5277992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4 w 79819"/>
                  <a:gd name="connsiteY11" fmla="*/ 98203 h 117633"/>
                  <a:gd name="connsiteX12" fmla="*/ 52007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4" name="Forma libre: forma 283">
                <a:extLst>
                  <a:ext uri="{FF2B5EF4-FFF2-40B4-BE49-F238E27FC236}">
                    <a16:creationId xmlns:a16="http://schemas.microsoft.com/office/drawing/2014/main" id="{6D827FD2-C799-4AB8-B0CC-CC13B638EDDD}"/>
                  </a:ext>
                </a:extLst>
              </p:cNvPr>
              <p:cNvSpPr/>
              <p:nvPr/>
            </p:nvSpPr>
            <p:spPr>
              <a:xfrm>
                <a:off x="5372957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5" name="Forma libre: forma 284">
                <a:extLst>
                  <a:ext uri="{FF2B5EF4-FFF2-40B4-BE49-F238E27FC236}">
                    <a16:creationId xmlns:a16="http://schemas.microsoft.com/office/drawing/2014/main" id="{7DD37575-8A99-4098-A451-1CA0EBFE0EA7}"/>
                  </a:ext>
                </a:extLst>
              </p:cNvPr>
              <p:cNvSpPr/>
              <p:nvPr/>
            </p:nvSpPr>
            <p:spPr>
              <a:xfrm>
                <a:off x="5460682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6" name="Forma libre: forma 285">
                <a:extLst>
                  <a:ext uri="{FF2B5EF4-FFF2-40B4-BE49-F238E27FC236}">
                    <a16:creationId xmlns:a16="http://schemas.microsoft.com/office/drawing/2014/main" id="{07F63CF3-4920-46B2-8D3C-E9A0AC0E24D2}"/>
                  </a:ext>
                </a:extLst>
              </p:cNvPr>
              <p:cNvSpPr/>
              <p:nvPr/>
            </p:nvSpPr>
            <p:spPr>
              <a:xfrm>
                <a:off x="5555551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7" name="Forma libre: forma 286">
                <a:extLst>
                  <a:ext uri="{FF2B5EF4-FFF2-40B4-BE49-F238E27FC236}">
                    <a16:creationId xmlns:a16="http://schemas.microsoft.com/office/drawing/2014/main" id="{41F7FD7A-4441-4DC4-B192-58BF2352ACAB}"/>
                  </a:ext>
                </a:extLst>
              </p:cNvPr>
              <p:cNvSpPr/>
              <p:nvPr/>
            </p:nvSpPr>
            <p:spPr>
              <a:xfrm>
                <a:off x="5643276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099" y="19621"/>
                      <a:pt x="30004" y="22669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8" name="Forma libre: forma 287">
                <a:extLst>
                  <a:ext uri="{FF2B5EF4-FFF2-40B4-BE49-F238E27FC236}">
                    <a16:creationId xmlns:a16="http://schemas.microsoft.com/office/drawing/2014/main" id="{0FB7AF57-CB58-483A-80F8-2CD6A93C45A8}"/>
                  </a:ext>
                </a:extLst>
              </p:cNvPr>
              <p:cNvSpPr/>
              <p:nvPr/>
            </p:nvSpPr>
            <p:spPr>
              <a:xfrm>
                <a:off x="5738240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9" name="Forma libre: forma 288">
                <a:extLst>
                  <a:ext uri="{FF2B5EF4-FFF2-40B4-BE49-F238E27FC236}">
                    <a16:creationId xmlns:a16="http://schemas.microsoft.com/office/drawing/2014/main" id="{FA10C20C-F64E-44ED-842C-D625893B5680}"/>
                  </a:ext>
                </a:extLst>
              </p:cNvPr>
              <p:cNvSpPr/>
              <p:nvPr/>
            </p:nvSpPr>
            <p:spPr>
              <a:xfrm>
                <a:off x="5825870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0" name="Forma libre: forma 289">
                <a:extLst>
                  <a:ext uri="{FF2B5EF4-FFF2-40B4-BE49-F238E27FC236}">
                    <a16:creationId xmlns:a16="http://schemas.microsoft.com/office/drawing/2014/main" id="{09F69A2F-1E0B-4016-8B55-8A6BC27EB61A}"/>
                  </a:ext>
                </a:extLst>
              </p:cNvPr>
              <p:cNvSpPr/>
              <p:nvPr/>
            </p:nvSpPr>
            <p:spPr>
              <a:xfrm>
                <a:off x="5920835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1" name="Forma libre: forma 290">
                <a:extLst>
                  <a:ext uri="{FF2B5EF4-FFF2-40B4-BE49-F238E27FC236}">
                    <a16:creationId xmlns:a16="http://schemas.microsoft.com/office/drawing/2014/main" id="{2091219B-4F55-4138-A29F-BF00E26D65AB}"/>
                  </a:ext>
                </a:extLst>
              </p:cNvPr>
              <p:cNvSpPr/>
              <p:nvPr/>
            </p:nvSpPr>
            <p:spPr>
              <a:xfrm>
                <a:off x="6008560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815" y="19621"/>
                    </a:cubicBezTo>
                    <a:cubicBezTo>
                      <a:pt x="34290" y="19621"/>
                      <a:pt x="30099" y="22669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2" name="Forma libre: forma 291">
                <a:extLst>
                  <a:ext uri="{FF2B5EF4-FFF2-40B4-BE49-F238E27FC236}">
                    <a16:creationId xmlns:a16="http://schemas.microsoft.com/office/drawing/2014/main" id="{8871346C-40EB-4A79-8EE7-06A4ECD2BBC1}"/>
                  </a:ext>
                </a:extLst>
              </p:cNvPr>
              <p:cNvSpPr/>
              <p:nvPr/>
            </p:nvSpPr>
            <p:spPr>
              <a:xfrm>
                <a:off x="6103429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3" name="Forma libre: forma 292">
                <a:extLst>
                  <a:ext uri="{FF2B5EF4-FFF2-40B4-BE49-F238E27FC236}">
                    <a16:creationId xmlns:a16="http://schemas.microsoft.com/office/drawing/2014/main" id="{AB9C8826-E4D1-43AD-B28F-3AF1746029DC}"/>
                  </a:ext>
                </a:extLst>
              </p:cNvPr>
              <p:cNvSpPr/>
              <p:nvPr/>
            </p:nvSpPr>
            <p:spPr>
              <a:xfrm>
                <a:off x="6191154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813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4" name="Forma libre: forma 293">
                <a:extLst>
                  <a:ext uri="{FF2B5EF4-FFF2-40B4-BE49-F238E27FC236}">
                    <a16:creationId xmlns:a16="http://schemas.microsoft.com/office/drawing/2014/main" id="{B3F9BFA2-1FBA-4300-91D2-705CE193A628}"/>
                  </a:ext>
                </a:extLst>
              </p:cNvPr>
              <p:cNvSpPr/>
              <p:nvPr/>
            </p:nvSpPr>
            <p:spPr>
              <a:xfrm>
                <a:off x="6286118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5" name="Forma libre: forma 294">
                <a:extLst>
                  <a:ext uri="{FF2B5EF4-FFF2-40B4-BE49-F238E27FC236}">
                    <a16:creationId xmlns:a16="http://schemas.microsoft.com/office/drawing/2014/main" id="{96B3F7F4-5752-47B8-B345-96BC4A1D87D8}"/>
                  </a:ext>
                </a:extLst>
              </p:cNvPr>
              <p:cNvSpPr/>
              <p:nvPr/>
            </p:nvSpPr>
            <p:spPr>
              <a:xfrm>
                <a:off x="6373749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4 w 79914"/>
                  <a:gd name="connsiteY15" fmla="*/ 19621 h 117633"/>
                  <a:gd name="connsiteX16" fmla="*/ 27622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814" y="19621"/>
                    </a:cubicBezTo>
                    <a:cubicBezTo>
                      <a:pt x="34290" y="19621"/>
                      <a:pt x="30099" y="22669"/>
                      <a:pt x="27622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6" name="Forma libre: forma 295">
                <a:extLst>
                  <a:ext uri="{FF2B5EF4-FFF2-40B4-BE49-F238E27FC236}">
                    <a16:creationId xmlns:a16="http://schemas.microsoft.com/office/drawing/2014/main" id="{C792644A-98C7-4471-9403-4399E25B14C0}"/>
                  </a:ext>
                </a:extLst>
              </p:cNvPr>
              <p:cNvSpPr/>
              <p:nvPr/>
            </p:nvSpPr>
            <p:spPr>
              <a:xfrm>
                <a:off x="6468713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7" name="Forma libre: forma 296">
                <a:extLst>
                  <a:ext uri="{FF2B5EF4-FFF2-40B4-BE49-F238E27FC236}">
                    <a16:creationId xmlns:a16="http://schemas.microsoft.com/office/drawing/2014/main" id="{37E6A1B2-FEDE-47F0-B045-91795202AF85}"/>
                  </a:ext>
                </a:extLst>
              </p:cNvPr>
              <p:cNvSpPr/>
              <p:nvPr/>
            </p:nvSpPr>
            <p:spPr>
              <a:xfrm>
                <a:off x="6556438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8" y="24003"/>
                      <a:pt x="9716" y="14383"/>
                    </a:cubicBezTo>
                    <a:cubicBezTo>
                      <a:pt x="16192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8" name="Forma libre: forma 297">
                <a:extLst>
                  <a:ext uri="{FF2B5EF4-FFF2-40B4-BE49-F238E27FC236}">
                    <a16:creationId xmlns:a16="http://schemas.microsoft.com/office/drawing/2014/main" id="{0BC4C62F-2304-4E24-BB86-692FB08FA8B3}"/>
                  </a:ext>
                </a:extLst>
              </p:cNvPr>
              <p:cNvSpPr/>
              <p:nvPr/>
            </p:nvSpPr>
            <p:spPr>
              <a:xfrm>
                <a:off x="6651307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9" name="Forma libre: forma 298">
                <a:extLst>
                  <a:ext uri="{FF2B5EF4-FFF2-40B4-BE49-F238E27FC236}">
                    <a16:creationId xmlns:a16="http://schemas.microsoft.com/office/drawing/2014/main" id="{C52A2137-4015-4376-8263-02B67A466885}"/>
                  </a:ext>
                </a:extLst>
              </p:cNvPr>
              <p:cNvSpPr/>
              <p:nvPr/>
            </p:nvSpPr>
            <p:spPr>
              <a:xfrm>
                <a:off x="6739032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0" name="Forma libre: forma 299">
                <a:extLst>
                  <a:ext uri="{FF2B5EF4-FFF2-40B4-BE49-F238E27FC236}">
                    <a16:creationId xmlns:a16="http://schemas.microsoft.com/office/drawing/2014/main" id="{F95CF3DB-A8CB-4B57-B3D6-F9D9FE92B84F}"/>
                  </a:ext>
                </a:extLst>
              </p:cNvPr>
              <p:cNvSpPr/>
              <p:nvPr/>
            </p:nvSpPr>
            <p:spPr>
              <a:xfrm>
                <a:off x="6833996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223" name="Gráfico 119">
              <a:extLst>
                <a:ext uri="{FF2B5EF4-FFF2-40B4-BE49-F238E27FC236}">
                  <a16:creationId xmlns:a16="http://schemas.microsoft.com/office/drawing/2014/main" id="{DDEC5937-3D07-4821-99C8-E5B64DE80976}"/>
                </a:ext>
              </a:extLst>
            </p:cNvPr>
            <p:cNvGrpSpPr/>
            <p:nvPr/>
          </p:nvGrpSpPr>
          <p:grpSpPr>
            <a:xfrm>
              <a:off x="5281612" y="3079908"/>
              <a:ext cx="1628584" cy="117633"/>
              <a:chOff x="5281612" y="3079908"/>
              <a:chExt cx="1628584" cy="117633"/>
            </a:xfrm>
            <a:solidFill>
              <a:srgbClr val="6774FF"/>
            </a:solidFill>
          </p:grpSpPr>
          <p:sp>
            <p:nvSpPr>
              <p:cNvPr id="265" name="Forma libre: forma 264">
                <a:extLst>
                  <a:ext uri="{FF2B5EF4-FFF2-40B4-BE49-F238E27FC236}">
                    <a16:creationId xmlns:a16="http://schemas.microsoft.com/office/drawing/2014/main" id="{D57D07A0-08A3-4801-AC25-7793115B7733}"/>
                  </a:ext>
                </a:extLst>
              </p:cNvPr>
              <p:cNvSpPr/>
              <p:nvPr/>
            </p:nvSpPr>
            <p:spPr>
              <a:xfrm>
                <a:off x="5281612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6" name="Forma libre: forma 265">
                <a:extLst>
                  <a:ext uri="{FF2B5EF4-FFF2-40B4-BE49-F238E27FC236}">
                    <a16:creationId xmlns:a16="http://schemas.microsoft.com/office/drawing/2014/main" id="{D143069E-16E7-4CC3-8A67-FA4446BA1343}"/>
                  </a:ext>
                </a:extLst>
              </p:cNvPr>
              <p:cNvSpPr/>
              <p:nvPr/>
            </p:nvSpPr>
            <p:spPr>
              <a:xfrm>
                <a:off x="5369337" y="3079908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2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7" name="Forma libre: forma 266">
                <a:extLst>
                  <a:ext uri="{FF2B5EF4-FFF2-40B4-BE49-F238E27FC236}">
                    <a16:creationId xmlns:a16="http://schemas.microsoft.com/office/drawing/2014/main" id="{BEDF2904-DCCF-4019-BB98-0B1070C1BB3E}"/>
                  </a:ext>
                </a:extLst>
              </p:cNvPr>
              <p:cNvSpPr/>
              <p:nvPr/>
            </p:nvSpPr>
            <p:spPr>
              <a:xfrm>
                <a:off x="5464302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8" name="Forma libre: forma 267">
                <a:extLst>
                  <a:ext uri="{FF2B5EF4-FFF2-40B4-BE49-F238E27FC236}">
                    <a16:creationId xmlns:a16="http://schemas.microsoft.com/office/drawing/2014/main" id="{9EF34D6D-8C70-4BDA-96A4-0422CB32B3AD}"/>
                  </a:ext>
                </a:extLst>
              </p:cNvPr>
              <p:cNvSpPr/>
              <p:nvPr/>
            </p:nvSpPr>
            <p:spPr>
              <a:xfrm>
                <a:off x="5551932" y="3079908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2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9" name="Forma libre: forma 268">
                <a:extLst>
                  <a:ext uri="{FF2B5EF4-FFF2-40B4-BE49-F238E27FC236}">
                    <a16:creationId xmlns:a16="http://schemas.microsoft.com/office/drawing/2014/main" id="{EAABCA21-DA4C-495D-A9EB-B58FC2052865}"/>
                  </a:ext>
                </a:extLst>
              </p:cNvPr>
              <p:cNvSpPr/>
              <p:nvPr/>
            </p:nvSpPr>
            <p:spPr>
              <a:xfrm>
                <a:off x="5646896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0" name="Forma libre: forma 269">
                <a:extLst>
                  <a:ext uri="{FF2B5EF4-FFF2-40B4-BE49-F238E27FC236}">
                    <a16:creationId xmlns:a16="http://schemas.microsoft.com/office/drawing/2014/main" id="{36CE0029-7E27-4BED-82BF-0FB7220C8F44}"/>
                  </a:ext>
                </a:extLst>
              </p:cNvPr>
              <p:cNvSpPr/>
              <p:nvPr/>
            </p:nvSpPr>
            <p:spPr>
              <a:xfrm>
                <a:off x="5734621" y="3079908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814 w 79819"/>
                  <a:gd name="connsiteY15" fmla="*/ 19622 h 117633"/>
                  <a:gd name="connsiteX16" fmla="*/ 27622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4" y="19622"/>
                    </a:cubicBezTo>
                    <a:cubicBezTo>
                      <a:pt x="34290" y="19622"/>
                      <a:pt x="30099" y="22670"/>
                      <a:pt x="27622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1" name="Forma libre: forma 270">
                <a:extLst>
                  <a:ext uri="{FF2B5EF4-FFF2-40B4-BE49-F238E27FC236}">
                    <a16:creationId xmlns:a16="http://schemas.microsoft.com/office/drawing/2014/main" id="{E0013AEB-D705-4B42-8F84-E542E7469973}"/>
                  </a:ext>
                </a:extLst>
              </p:cNvPr>
              <p:cNvSpPr/>
              <p:nvPr/>
            </p:nvSpPr>
            <p:spPr>
              <a:xfrm>
                <a:off x="5829490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2" name="Forma libre: forma 271">
                <a:extLst>
                  <a:ext uri="{FF2B5EF4-FFF2-40B4-BE49-F238E27FC236}">
                    <a16:creationId xmlns:a16="http://schemas.microsoft.com/office/drawing/2014/main" id="{1FC2D94A-859F-4912-A10B-6C5DF5D66247}"/>
                  </a:ext>
                </a:extLst>
              </p:cNvPr>
              <p:cNvSpPr/>
              <p:nvPr/>
            </p:nvSpPr>
            <p:spPr>
              <a:xfrm>
                <a:off x="5917215" y="3079908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2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3" name="Forma libre: forma 272">
                <a:extLst>
                  <a:ext uri="{FF2B5EF4-FFF2-40B4-BE49-F238E27FC236}">
                    <a16:creationId xmlns:a16="http://schemas.microsoft.com/office/drawing/2014/main" id="{B23AB9E1-9CFE-4FD9-9831-6302092291A6}"/>
                  </a:ext>
                </a:extLst>
              </p:cNvPr>
              <p:cNvSpPr/>
              <p:nvPr/>
            </p:nvSpPr>
            <p:spPr>
              <a:xfrm>
                <a:off x="6012179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4" name="Forma libre: forma 273">
                <a:extLst>
                  <a:ext uri="{FF2B5EF4-FFF2-40B4-BE49-F238E27FC236}">
                    <a16:creationId xmlns:a16="http://schemas.microsoft.com/office/drawing/2014/main" id="{E79025A2-5232-4DDE-8C2A-BEABD5764D33}"/>
                  </a:ext>
                </a:extLst>
              </p:cNvPr>
              <p:cNvSpPr/>
              <p:nvPr/>
            </p:nvSpPr>
            <p:spPr>
              <a:xfrm>
                <a:off x="6099810" y="3079908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2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5" name="Forma libre: forma 274">
                <a:extLst>
                  <a:ext uri="{FF2B5EF4-FFF2-40B4-BE49-F238E27FC236}">
                    <a16:creationId xmlns:a16="http://schemas.microsoft.com/office/drawing/2014/main" id="{EA529988-086D-4AE5-96A5-2468E635EF65}"/>
                  </a:ext>
                </a:extLst>
              </p:cNvPr>
              <p:cNvSpPr/>
              <p:nvPr/>
            </p:nvSpPr>
            <p:spPr>
              <a:xfrm>
                <a:off x="6194774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6" name="Forma libre: forma 275">
                <a:extLst>
                  <a:ext uri="{FF2B5EF4-FFF2-40B4-BE49-F238E27FC236}">
                    <a16:creationId xmlns:a16="http://schemas.microsoft.com/office/drawing/2014/main" id="{F0D30E84-1F0B-4BFF-93C2-2A6697A1B290}"/>
                  </a:ext>
                </a:extLst>
              </p:cNvPr>
              <p:cNvSpPr/>
              <p:nvPr/>
            </p:nvSpPr>
            <p:spPr>
              <a:xfrm>
                <a:off x="6282499" y="3079908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2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7" name="Forma libre: forma 276">
                <a:extLst>
                  <a:ext uri="{FF2B5EF4-FFF2-40B4-BE49-F238E27FC236}">
                    <a16:creationId xmlns:a16="http://schemas.microsoft.com/office/drawing/2014/main" id="{181844E7-1F6A-4569-8B66-B8D3F808D3C9}"/>
                  </a:ext>
                </a:extLst>
              </p:cNvPr>
              <p:cNvSpPr/>
              <p:nvPr/>
            </p:nvSpPr>
            <p:spPr>
              <a:xfrm>
                <a:off x="6377368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8" name="Forma libre: forma 277">
                <a:extLst>
                  <a:ext uri="{FF2B5EF4-FFF2-40B4-BE49-F238E27FC236}">
                    <a16:creationId xmlns:a16="http://schemas.microsoft.com/office/drawing/2014/main" id="{9909D541-1B7F-4FF6-8C09-EBE091204759}"/>
                  </a:ext>
                </a:extLst>
              </p:cNvPr>
              <p:cNvSpPr/>
              <p:nvPr/>
            </p:nvSpPr>
            <p:spPr>
              <a:xfrm>
                <a:off x="6465093" y="3079908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2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9" name="Forma libre: forma 278">
                <a:extLst>
                  <a:ext uri="{FF2B5EF4-FFF2-40B4-BE49-F238E27FC236}">
                    <a16:creationId xmlns:a16="http://schemas.microsoft.com/office/drawing/2014/main" id="{14BC6C00-2F09-4468-9B9A-47EF5EBF905D}"/>
                  </a:ext>
                </a:extLst>
              </p:cNvPr>
              <p:cNvSpPr/>
              <p:nvPr/>
            </p:nvSpPr>
            <p:spPr>
              <a:xfrm>
                <a:off x="6560058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0" name="Forma libre: forma 279">
                <a:extLst>
                  <a:ext uri="{FF2B5EF4-FFF2-40B4-BE49-F238E27FC236}">
                    <a16:creationId xmlns:a16="http://schemas.microsoft.com/office/drawing/2014/main" id="{ED2680C8-ABEF-48E1-9665-84C35A6DE8D7}"/>
                  </a:ext>
                </a:extLst>
              </p:cNvPr>
              <p:cNvSpPr/>
              <p:nvPr/>
            </p:nvSpPr>
            <p:spPr>
              <a:xfrm>
                <a:off x="6647687" y="3079908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2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1" name="Forma libre: forma 280">
                <a:extLst>
                  <a:ext uri="{FF2B5EF4-FFF2-40B4-BE49-F238E27FC236}">
                    <a16:creationId xmlns:a16="http://schemas.microsoft.com/office/drawing/2014/main" id="{9FA020C2-EACE-40CB-B1EC-57A929D21C04}"/>
                  </a:ext>
                </a:extLst>
              </p:cNvPr>
              <p:cNvSpPr/>
              <p:nvPr/>
            </p:nvSpPr>
            <p:spPr>
              <a:xfrm>
                <a:off x="6742652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2" name="Forma libre: forma 281">
                <a:extLst>
                  <a:ext uri="{FF2B5EF4-FFF2-40B4-BE49-F238E27FC236}">
                    <a16:creationId xmlns:a16="http://schemas.microsoft.com/office/drawing/2014/main" id="{6EA5DE46-D753-42AC-B930-D7AECC8AA872}"/>
                  </a:ext>
                </a:extLst>
              </p:cNvPr>
              <p:cNvSpPr/>
              <p:nvPr/>
            </p:nvSpPr>
            <p:spPr>
              <a:xfrm>
                <a:off x="6830377" y="3079908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5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2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5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339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224" name="Gráfico 119">
              <a:extLst>
                <a:ext uri="{FF2B5EF4-FFF2-40B4-BE49-F238E27FC236}">
                  <a16:creationId xmlns:a16="http://schemas.microsoft.com/office/drawing/2014/main" id="{423A0B56-4BAC-4F2B-B9DE-EAC6CA2AC0B4}"/>
                </a:ext>
              </a:extLst>
            </p:cNvPr>
            <p:cNvGrpSpPr/>
            <p:nvPr/>
          </p:nvGrpSpPr>
          <p:grpSpPr>
            <a:xfrm>
              <a:off x="5281612" y="3410235"/>
              <a:ext cx="1628584" cy="117633"/>
              <a:chOff x="5281612" y="3410235"/>
              <a:chExt cx="1628584" cy="117633"/>
            </a:xfrm>
            <a:solidFill>
              <a:srgbClr val="6774FF"/>
            </a:solidFill>
          </p:grpSpPr>
          <p:sp>
            <p:nvSpPr>
              <p:cNvPr id="247" name="Forma libre: forma 246">
                <a:extLst>
                  <a:ext uri="{FF2B5EF4-FFF2-40B4-BE49-F238E27FC236}">
                    <a16:creationId xmlns:a16="http://schemas.microsoft.com/office/drawing/2014/main" id="{9F435154-BB11-47C8-B748-C3CC6A2599FD}"/>
                  </a:ext>
                </a:extLst>
              </p:cNvPr>
              <p:cNvSpPr/>
              <p:nvPr/>
            </p:nvSpPr>
            <p:spPr>
              <a:xfrm>
                <a:off x="5281612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8" name="Forma libre: forma 247">
                <a:extLst>
                  <a:ext uri="{FF2B5EF4-FFF2-40B4-BE49-F238E27FC236}">
                    <a16:creationId xmlns:a16="http://schemas.microsoft.com/office/drawing/2014/main" id="{B0F2FF41-43D0-4C13-8374-708ADF84C8C5}"/>
                  </a:ext>
                </a:extLst>
              </p:cNvPr>
              <p:cNvSpPr/>
              <p:nvPr/>
            </p:nvSpPr>
            <p:spPr>
              <a:xfrm>
                <a:off x="5369337" y="3410235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5" y="19621"/>
                    </a:cubicBezTo>
                    <a:cubicBezTo>
                      <a:pt x="34290" y="19621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9" name="Forma libre: forma 248">
                <a:extLst>
                  <a:ext uri="{FF2B5EF4-FFF2-40B4-BE49-F238E27FC236}">
                    <a16:creationId xmlns:a16="http://schemas.microsoft.com/office/drawing/2014/main" id="{E59C79C8-830E-4A23-9D1A-FBF4D79655C7}"/>
                  </a:ext>
                </a:extLst>
              </p:cNvPr>
              <p:cNvSpPr/>
              <p:nvPr/>
            </p:nvSpPr>
            <p:spPr>
              <a:xfrm>
                <a:off x="5464302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0" name="Forma libre: forma 249">
                <a:extLst>
                  <a:ext uri="{FF2B5EF4-FFF2-40B4-BE49-F238E27FC236}">
                    <a16:creationId xmlns:a16="http://schemas.microsoft.com/office/drawing/2014/main" id="{1488B9C3-A128-4AA7-9D50-4984957A700E}"/>
                  </a:ext>
                </a:extLst>
              </p:cNvPr>
              <p:cNvSpPr/>
              <p:nvPr/>
            </p:nvSpPr>
            <p:spPr>
              <a:xfrm>
                <a:off x="5551932" y="3410235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099" y="19621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1" name="Forma libre: forma 250">
                <a:extLst>
                  <a:ext uri="{FF2B5EF4-FFF2-40B4-BE49-F238E27FC236}">
                    <a16:creationId xmlns:a16="http://schemas.microsoft.com/office/drawing/2014/main" id="{9D7CFD40-54B7-4829-A9CE-607A90A2444B}"/>
                  </a:ext>
                </a:extLst>
              </p:cNvPr>
              <p:cNvSpPr/>
              <p:nvPr/>
            </p:nvSpPr>
            <p:spPr>
              <a:xfrm>
                <a:off x="5646896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2" name="Forma libre: forma 251">
                <a:extLst>
                  <a:ext uri="{FF2B5EF4-FFF2-40B4-BE49-F238E27FC236}">
                    <a16:creationId xmlns:a16="http://schemas.microsoft.com/office/drawing/2014/main" id="{390793A2-753C-465C-8138-31AEB3CAC6C6}"/>
                  </a:ext>
                </a:extLst>
              </p:cNvPr>
              <p:cNvSpPr/>
              <p:nvPr/>
            </p:nvSpPr>
            <p:spPr>
              <a:xfrm>
                <a:off x="5734621" y="3410235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814 w 79819"/>
                  <a:gd name="connsiteY15" fmla="*/ 19621 h 117633"/>
                  <a:gd name="connsiteX16" fmla="*/ 27622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4" y="19621"/>
                    </a:cubicBezTo>
                    <a:cubicBezTo>
                      <a:pt x="34290" y="19621"/>
                      <a:pt x="30099" y="22670"/>
                      <a:pt x="27622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3" name="Forma libre: forma 252">
                <a:extLst>
                  <a:ext uri="{FF2B5EF4-FFF2-40B4-BE49-F238E27FC236}">
                    <a16:creationId xmlns:a16="http://schemas.microsoft.com/office/drawing/2014/main" id="{E57F5CB4-2124-42D4-BED3-F8DE6F394A61}"/>
                  </a:ext>
                </a:extLst>
              </p:cNvPr>
              <p:cNvSpPr/>
              <p:nvPr/>
            </p:nvSpPr>
            <p:spPr>
              <a:xfrm>
                <a:off x="5829490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4" name="Forma libre: forma 253">
                <a:extLst>
                  <a:ext uri="{FF2B5EF4-FFF2-40B4-BE49-F238E27FC236}">
                    <a16:creationId xmlns:a16="http://schemas.microsoft.com/office/drawing/2014/main" id="{E7384761-B690-4176-ACF4-3C1CFC25479C}"/>
                  </a:ext>
                </a:extLst>
              </p:cNvPr>
              <p:cNvSpPr/>
              <p:nvPr/>
            </p:nvSpPr>
            <p:spPr>
              <a:xfrm>
                <a:off x="5917215" y="3410235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099" y="19621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5" name="Forma libre: forma 254">
                <a:extLst>
                  <a:ext uri="{FF2B5EF4-FFF2-40B4-BE49-F238E27FC236}">
                    <a16:creationId xmlns:a16="http://schemas.microsoft.com/office/drawing/2014/main" id="{E31D44E4-D3EF-41A1-9390-21E14373B723}"/>
                  </a:ext>
                </a:extLst>
              </p:cNvPr>
              <p:cNvSpPr/>
              <p:nvPr/>
            </p:nvSpPr>
            <p:spPr>
              <a:xfrm>
                <a:off x="6012179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6" name="Forma libre: forma 255">
                <a:extLst>
                  <a:ext uri="{FF2B5EF4-FFF2-40B4-BE49-F238E27FC236}">
                    <a16:creationId xmlns:a16="http://schemas.microsoft.com/office/drawing/2014/main" id="{A8458319-9DF5-4ACB-B19B-7AB3BAB42C31}"/>
                  </a:ext>
                </a:extLst>
              </p:cNvPr>
              <p:cNvSpPr/>
              <p:nvPr/>
            </p:nvSpPr>
            <p:spPr>
              <a:xfrm>
                <a:off x="6099810" y="3410235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100" y="19621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7" name="Forma libre: forma 256">
                <a:extLst>
                  <a:ext uri="{FF2B5EF4-FFF2-40B4-BE49-F238E27FC236}">
                    <a16:creationId xmlns:a16="http://schemas.microsoft.com/office/drawing/2014/main" id="{BB8E32D9-FD85-4C30-90DC-D2FF97C2D8BA}"/>
                  </a:ext>
                </a:extLst>
              </p:cNvPr>
              <p:cNvSpPr/>
              <p:nvPr/>
            </p:nvSpPr>
            <p:spPr>
              <a:xfrm>
                <a:off x="6194774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8" name="Forma libre: forma 257">
                <a:extLst>
                  <a:ext uri="{FF2B5EF4-FFF2-40B4-BE49-F238E27FC236}">
                    <a16:creationId xmlns:a16="http://schemas.microsoft.com/office/drawing/2014/main" id="{00F156FC-5BA1-4D05-B8F2-DE343377C10B}"/>
                  </a:ext>
                </a:extLst>
              </p:cNvPr>
              <p:cNvSpPr/>
              <p:nvPr/>
            </p:nvSpPr>
            <p:spPr>
              <a:xfrm>
                <a:off x="6282499" y="3410235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5" y="19621"/>
                    </a:cubicBezTo>
                    <a:cubicBezTo>
                      <a:pt x="34290" y="19621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9" name="Forma libre: forma 258">
                <a:extLst>
                  <a:ext uri="{FF2B5EF4-FFF2-40B4-BE49-F238E27FC236}">
                    <a16:creationId xmlns:a16="http://schemas.microsoft.com/office/drawing/2014/main" id="{9FE605B3-23E0-45E3-95A6-2E3EC3E1206C}"/>
                  </a:ext>
                </a:extLst>
              </p:cNvPr>
              <p:cNvSpPr/>
              <p:nvPr/>
            </p:nvSpPr>
            <p:spPr>
              <a:xfrm>
                <a:off x="6377368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0" name="Forma libre: forma 259">
                <a:extLst>
                  <a:ext uri="{FF2B5EF4-FFF2-40B4-BE49-F238E27FC236}">
                    <a16:creationId xmlns:a16="http://schemas.microsoft.com/office/drawing/2014/main" id="{F81DDFD1-C93B-49C6-B610-1AECBEA69C2B}"/>
                  </a:ext>
                </a:extLst>
              </p:cNvPr>
              <p:cNvSpPr/>
              <p:nvPr/>
            </p:nvSpPr>
            <p:spPr>
              <a:xfrm>
                <a:off x="6465093" y="3410235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100" y="19621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1" name="Forma libre: forma 260">
                <a:extLst>
                  <a:ext uri="{FF2B5EF4-FFF2-40B4-BE49-F238E27FC236}">
                    <a16:creationId xmlns:a16="http://schemas.microsoft.com/office/drawing/2014/main" id="{7F9ECBCD-87B8-4A82-B73C-56B76DF4CC8D}"/>
                  </a:ext>
                </a:extLst>
              </p:cNvPr>
              <p:cNvSpPr/>
              <p:nvPr/>
            </p:nvSpPr>
            <p:spPr>
              <a:xfrm>
                <a:off x="6560058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2" name="Forma libre: forma 261">
                <a:extLst>
                  <a:ext uri="{FF2B5EF4-FFF2-40B4-BE49-F238E27FC236}">
                    <a16:creationId xmlns:a16="http://schemas.microsoft.com/office/drawing/2014/main" id="{177C9A5B-959F-4DA4-A6C2-D1DF929838EE}"/>
                  </a:ext>
                </a:extLst>
              </p:cNvPr>
              <p:cNvSpPr/>
              <p:nvPr/>
            </p:nvSpPr>
            <p:spPr>
              <a:xfrm>
                <a:off x="6647687" y="3410235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5" y="19621"/>
                    </a:cubicBezTo>
                    <a:cubicBezTo>
                      <a:pt x="34290" y="19621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3" name="Forma libre: forma 262">
                <a:extLst>
                  <a:ext uri="{FF2B5EF4-FFF2-40B4-BE49-F238E27FC236}">
                    <a16:creationId xmlns:a16="http://schemas.microsoft.com/office/drawing/2014/main" id="{74F78CD0-4C03-45DF-AD12-35F52845E55A}"/>
                  </a:ext>
                </a:extLst>
              </p:cNvPr>
              <p:cNvSpPr/>
              <p:nvPr/>
            </p:nvSpPr>
            <p:spPr>
              <a:xfrm>
                <a:off x="6742652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4" name="Forma libre: forma 263">
                <a:extLst>
                  <a:ext uri="{FF2B5EF4-FFF2-40B4-BE49-F238E27FC236}">
                    <a16:creationId xmlns:a16="http://schemas.microsoft.com/office/drawing/2014/main" id="{B84F2B08-E2F8-484A-B19F-A3C894677AB8}"/>
                  </a:ext>
                </a:extLst>
              </p:cNvPr>
              <p:cNvSpPr/>
              <p:nvPr/>
            </p:nvSpPr>
            <p:spPr>
              <a:xfrm>
                <a:off x="6830377" y="3410235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5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5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339" y="22670"/>
                      <a:pt x="45339" y="19621"/>
                      <a:pt x="39719" y="19621"/>
                    </a:cubicBezTo>
                    <a:cubicBezTo>
                      <a:pt x="34099" y="19621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225" name="Gráfico 119">
              <a:extLst>
                <a:ext uri="{FF2B5EF4-FFF2-40B4-BE49-F238E27FC236}">
                  <a16:creationId xmlns:a16="http://schemas.microsoft.com/office/drawing/2014/main" id="{AB45EA28-5922-4B2D-9D93-C4B9DF6AAA71}"/>
                </a:ext>
              </a:extLst>
            </p:cNvPr>
            <p:cNvGrpSpPr/>
            <p:nvPr/>
          </p:nvGrpSpPr>
          <p:grpSpPr>
            <a:xfrm>
              <a:off x="5277992" y="3250786"/>
              <a:ext cx="1612677" cy="117633"/>
              <a:chOff x="5277992" y="3250786"/>
              <a:chExt cx="1612677" cy="117633"/>
            </a:xfrm>
            <a:solidFill>
              <a:srgbClr val="6774FF"/>
            </a:solidFill>
          </p:grpSpPr>
          <p:sp>
            <p:nvSpPr>
              <p:cNvPr id="229" name="Forma libre: forma 228">
                <a:extLst>
                  <a:ext uri="{FF2B5EF4-FFF2-40B4-BE49-F238E27FC236}">
                    <a16:creationId xmlns:a16="http://schemas.microsoft.com/office/drawing/2014/main" id="{B2958626-C04B-4C42-A92C-B385CC227CAE}"/>
                  </a:ext>
                </a:extLst>
              </p:cNvPr>
              <p:cNvSpPr/>
              <p:nvPr/>
            </p:nvSpPr>
            <p:spPr>
              <a:xfrm>
                <a:off x="5277992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4 w 79819"/>
                  <a:gd name="connsiteY11" fmla="*/ 98203 h 117633"/>
                  <a:gd name="connsiteX12" fmla="*/ 52007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0" name="Forma libre: forma 229">
                <a:extLst>
                  <a:ext uri="{FF2B5EF4-FFF2-40B4-BE49-F238E27FC236}">
                    <a16:creationId xmlns:a16="http://schemas.microsoft.com/office/drawing/2014/main" id="{2F776CCA-CE6F-4A97-B8B0-C202C1E9434B}"/>
                  </a:ext>
                </a:extLst>
              </p:cNvPr>
              <p:cNvSpPr/>
              <p:nvPr/>
            </p:nvSpPr>
            <p:spPr>
              <a:xfrm>
                <a:off x="5372957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6 w 56673"/>
                  <a:gd name="connsiteY1" fmla="*/ 114205 h 114204"/>
                  <a:gd name="connsiteX2" fmla="*/ 32576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0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6" y="114205"/>
                    </a:lnTo>
                    <a:lnTo>
                      <a:pt x="32576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0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1" name="Forma libre: forma 230">
                <a:extLst>
                  <a:ext uri="{FF2B5EF4-FFF2-40B4-BE49-F238E27FC236}">
                    <a16:creationId xmlns:a16="http://schemas.microsoft.com/office/drawing/2014/main" id="{0D1CEAFD-9A83-484E-A113-90CBA80680A0}"/>
                  </a:ext>
                </a:extLst>
              </p:cNvPr>
              <p:cNvSpPr/>
              <p:nvPr/>
            </p:nvSpPr>
            <p:spPr>
              <a:xfrm>
                <a:off x="5460682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2" name="Forma libre: forma 231">
                <a:extLst>
                  <a:ext uri="{FF2B5EF4-FFF2-40B4-BE49-F238E27FC236}">
                    <a16:creationId xmlns:a16="http://schemas.microsoft.com/office/drawing/2014/main" id="{CD2BED02-4D4B-4A97-868A-0AF5105264B6}"/>
                  </a:ext>
                </a:extLst>
              </p:cNvPr>
              <p:cNvSpPr/>
              <p:nvPr/>
            </p:nvSpPr>
            <p:spPr>
              <a:xfrm>
                <a:off x="5555551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6 w 56673"/>
                  <a:gd name="connsiteY1" fmla="*/ 114205 h 114204"/>
                  <a:gd name="connsiteX2" fmla="*/ 32576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6" y="114205"/>
                    </a:lnTo>
                    <a:lnTo>
                      <a:pt x="32576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7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3" name="Forma libre: forma 232">
                <a:extLst>
                  <a:ext uri="{FF2B5EF4-FFF2-40B4-BE49-F238E27FC236}">
                    <a16:creationId xmlns:a16="http://schemas.microsoft.com/office/drawing/2014/main" id="{8564380E-96FA-43D9-8478-7BDDE25DFF7B}"/>
                  </a:ext>
                </a:extLst>
              </p:cNvPr>
              <p:cNvSpPr/>
              <p:nvPr/>
            </p:nvSpPr>
            <p:spPr>
              <a:xfrm>
                <a:off x="5643276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1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099" y="19621"/>
                      <a:pt x="30004" y="22669"/>
                      <a:pt x="27527" y="28765"/>
                    </a:cubicBezTo>
                    <a:cubicBezTo>
                      <a:pt x="25051" y="34861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4" name="Forma libre: forma 233">
                <a:extLst>
                  <a:ext uri="{FF2B5EF4-FFF2-40B4-BE49-F238E27FC236}">
                    <a16:creationId xmlns:a16="http://schemas.microsoft.com/office/drawing/2014/main" id="{C99350B0-BB82-4E5C-992F-ACBD98B6CF98}"/>
                  </a:ext>
                </a:extLst>
              </p:cNvPr>
              <p:cNvSpPr/>
              <p:nvPr/>
            </p:nvSpPr>
            <p:spPr>
              <a:xfrm>
                <a:off x="5738240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6 w 56673"/>
                  <a:gd name="connsiteY1" fmla="*/ 114205 h 114204"/>
                  <a:gd name="connsiteX2" fmla="*/ 32576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8 w 56673"/>
                  <a:gd name="connsiteY9" fmla="*/ 0 h 114204"/>
                  <a:gd name="connsiteX10" fmla="*/ 56578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6" y="114205"/>
                    </a:lnTo>
                    <a:lnTo>
                      <a:pt x="32576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7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5" name="Forma libre: forma 234">
                <a:extLst>
                  <a:ext uri="{FF2B5EF4-FFF2-40B4-BE49-F238E27FC236}">
                    <a16:creationId xmlns:a16="http://schemas.microsoft.com/office/drawing/2014/main" id="{D84EF55B-8CB4-4917-A982-6763BB6283A8}"/>
                  </a:ext>
                </a:extLst>
              </p:cNvPr>
              <p:cNvSpPr/>
              <p:nvPr/>
            </p:nvSpPr>
            <p:spPr>
              <a:xfrm>
                <a:off x="5825870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1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6" name="Forma libre: forma 235">
                <a:extLst>
                  <a:ext uri="{FF2B5EF4-FFF2-40B4-BE49-F238E27FC236}">
                    <a16:creationId xmlns:a16="http://schemas.microsoft.com/office/drawing/2014/main" id="{34193920-5159-40B9-9ED1-55BF90BA5FA7}"/>
                  </a:ext>
                </a:extLst>
              </p:cNvPr>
              <p:cNvSpPr/>
              <p:nvPr/>
            </p:nvSpPr>
            <p:spPr>
              <a:xfrm>
                <a:off x="5920835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7" name="Forma libre: forma 236">
                <a:extLst>
                  <a:ext uri="{FF2B5EF4-FFF2-40B4-BE49-F238E27FC236}">
                    <a16:creationId xmlns:a16="http://schemas.microsoft.com/office/drawing/2014/main" id="{FE4A7E2E-FC2D-4489-88F5-B92840030E66}"/>
                  </a:ext>
                </a:extLst>
              </p:cNvPr>
              <p:cNvSpPr/>
              <p:nvPr/>
            </p:nvSpPr>
            <p:spPr>
              <a:xfrm>
                <a:off x="6008560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1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815" y="19621"/>
                    </a:cubicBezTo>
                    <a:cubicBezTo>
                      <a:pt x="34290" y="19621"/>
                      <a:pt x="30099" y="22669"/>
                      <a:pt x="27623" y="28765"/>
                    </a:cubicBezTo>
                    <a:cubicBezTo>
                      <a:pt x="25146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8" name="Forma libre: forma 237">
                <a:extLst>
                  <a:ext uri="{FF2B5EF4-FFF2-40B4-BE49-F238E27FC236}">
                    <a16:creationId xmlns:a16="http://schemas.microsoft.com/office/drawing/2014/main" id="{88F4ED31-95CC-46E0-9D48-EF7AB24F076A}"/>
                  </a:ext>
                </a:extLst>
              </p:cNvPr>
              <p:cNvSpPr/>
              <p:nvPr/>
            </p:nvSpPr>
            <p:spPr>
              <a:xfrm>
                <a:off x="6103429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9" name="Forma libre: forma 238">
                <a:extLst>
                  <a:ext uri="{FF2B5EF4-FFF2-40B4-BE49-F238E27FC236}">
                    <a16:creationId xmlns:a16="http://schemas.microsoft.com/office/drawing/2014/main" id="{05B053B6-57EB-443A-9C89-14B90CE394A2}"/>
                  </a:ext>
                </a:extLst>
              </p:cNvPr>
              <p:cNvSpPr/>
              <p:nvPr/>
            </p:nvSpPr>
            <p:spPr>
              <a:xfrm>
                <a:off x="6191154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813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0" name="Forma libre: forma 239">
                <a:extLst>
                  <a:ext uri="{FF2B5EF4-FFF2-40B4-BE49-F238E27FC236}">
                    <a16:creationId xmlns:a16="http://schemas.microsoft.com/office/drawing/2014/main" id="{6DCE87EF-38A8-4F03-B587-10C0F738569B}"/>
                  </a:ext>
                </a:extLst>
              </p:cNvPr>
              <p:cNvSpPr/>
              <p:nvPr/>
            </p:nvSpPr>
            <p:spPr>
              <a:xfrm>
                <a:off x="6286118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1" name="Forma libre: forma 240">
                <a:extLst>
                  <a:ext uri="{FF2B5EF4-FFF2-40B4-BE49-F238E27FC236}">
                    <a16:creationId xmlns:a16="http://schemas.microsoft.com/office/drawing/2014/main" id="{275AC84F-8703-4F3A-964B-BE32EF349AF3}"/>
                  </a:ext>
                </a:extLst>
              </p:cNvPr>
              <p:cNvSpPr/>
              <p:nvPr/>
            </p:nvSpPr>
            <p:spPr>
              <a:xfrm>
                <a:off x="6373749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4 w 79914"/>
                  <a:gd name="connsiteY15" fmla="*/ 19621 h 117633"/>
                  <a:gd name="connsiteX16" fmla="*/ 27622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814" y="19621"/>
                    </a:cubicBezTo>
                    <a:cubicBezTo>
                      <a:pt x="34290" y="19621"/>
                      <a:pt x="30099" y="22669"/>
                      <a:pt x="27622" y="28765"/>
                    </a:cubicBezTo>
                    <a:cubicBezTo>
                      <a:pt x="25146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2" name="Forma libre: forma 241">
                <a:extLst>
                  <a:ext uri="{FF2B5EF4-FFF2-40B4-BE49-F238E27FC236}">
                    <a16:creationId xmlns:a16="http://schemas.microsoft.com/office/drawing/2014/main" id="{ADAD5B96-75ED-4EED-B4FA-7E54BE8D2061}"/>
                  </a:ext>
                </a:extLst>
              </p:cNvPr>
              <p:cNvSpPr/>
              <p:nvPr/>
            </p:nvSpPr>
            <p:spPr>
              <a:xfrm>
                <a:off x="6468713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3" name="Forma libre: forma 242">
                <a:extLst>
                  <a:ext uri="{FF2B5EF4-FFF2-40B4-BE49-F238E27FC236}">
                    <a16:creationId xmlns:a16="http://schemas.microsoft.com/office/drawing/2014/main" id="{63FA7B0B-C351-4B31-A95B-9984A04E7DFD}"/>
                  </a:ext>
                </a:extLst>
              </p:cNvPr>
              <p:cNvSpPr/>
              <p:nvPr/>
            </p:nvSpPr>
            <p:spPr>
              <a:xfrm>
                <a:off x="6556438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6" y="14383"/>
                    </a:cubicBezTo>
                    <a:cubicBezTo>
                      <a:pt x="16192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4" name="Forma libre: forma 243">
                <a:extLst>
                  <a:ext uri="{FF2B5EF4-FFF2-40B4-BE49-F238E27FC236}">
                    <a16:creationId xmlns:a16="http://schemas.microsoft.com/office/drawing/2014/main" id="{66C95658-872B-45E7-8CE6-D04394596E93}"/>
                  </a:ext>
                </a:extLst>
              </p:cNvPr>
              <p:cNvSpPr/>
              <p:nvPr/>
            </p:nvSpPr>
            <p:spPr>
              <a:xfrm>
                <a:off x="6651307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5" name="Forma libre: forma 244">
                <a:extLst>
                  <a:ext uri="{FF2B5EF4-FFF2-40B4-BE49-F238E27FC236}">
                    <a16:creationId xmlns:a16="http://schemas.microsoft.com/office/drawing/2014/main" id="{5387E140-E69B-48E5-8E44-AF1CD85F366F}"/>
                  </a:ext>
                </a:extLst>
              </p:cNvPr>
              <p:cNvSpPr/>
              <p:nvPr/>
            </p:nvSpPr>
            <p:spPr>
              <a:xfrm>
                <a:off x="6739032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6" name="Forma libre: forma 245">
                <a:extLst>
                  <a:ext uri="{FF2B5EF4-FFF2-40B4-BE49-F238E27FC236}">
                    <a16:creationId xmlns:a16="http://schemas.microsoft.com/office/drawing/2014/main" id="{F456F000-9D65-4C24-9BF1-AE4D59A822AD}"/>
                  </a:ext>
                </a:extLst>
              </p:cNvPr>
              <p:cNvSpPr/>
              <p:nvPr/>
            </p:nvSpPr>
            <p:spPr>
              <a:xfrm>
                <a:off x="6833996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226" name="Forma libre: forma 225">
              <a:extLst>
                <a:ext uri="{FF2B5EF4-FFF2-40B4-BE49-F238E27FC236}">
                  <a16:creationId xmlns:a16="http://schemas.microsoft.com/office/drawing/2014/main" id="{D7BABC1E-65E4-4820-8B30-6FDE0DBBE406}"/>
                </a:ext>
              </a:extLst>
            </p:cNvPr>
            <p:cNvSpPr/>
            <p:nvPr/>
          </p:nvSpPr>
          <p:spPr>
            <a:xfrm>
              <a:off x="6620255" y="4158709"/>
              <a:ext cx="192500" cy="95059"/>
            </a:xfrm>
            <a:custGeom>
              <a:avLst/>
              <a:gdLst>
                <a:gd name="connsiteX0" fmla="*/ 101822 w 192500"/>
                <a:gd name="connsiteY0" fmla="*/ 0 h 95059"/>
                <a:gd name="connsiteX1" fmla="*/ 90773 w 192500"/>
                <a:gd name="connsiteY1" fmla="*/ 0 h 95059"/>
                <a:gd name="connsiteX2" fmla="*/ 0 w 192500"/>
                <a:gd name="connsiteY2" fmla="*/ 90773 h 95059"/>
                <a:gd name="connsiteX3" fmla="*/ 0 w 192500"/>
                <a:gd name="connsiteY3" fmla="*/ 95059 h 95059"/>
                <a:gd name="connsiteX4" fmla="*/ 192500 w 192500"/>
                <a:gd name="connsiteY4" fmla="*/ 95059 h 95059"/>
                <a:gd name="connsiteX5" fmla="*/ 192500 w 192500"/>
                <a:gd name="connsiteY5" fmla="*/ 90773 h 95059"/>
                <a:gd name="connsiteX6" fmla="*/ 101727 w 192500"/>
                <a:gd name="connsiteY6" fmla="*/ 0 h 95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500" h="95059">
                  <a:moveTo>
                    <a:pt x="101822" y="0"/>
                  </a:moveTo>
                  <a:lnTo>
                    <a:pt x="90773" y="0"/>
                  </a:lnTo>
                  <a:cubicBezTo>
                    <a:pt x="40672" y="0"/>
                    <a:pt x="0" y="40576"/>
                    <a:pt x="0" y="90773"/>
                  </a:cubicBezTo>
                  <a:lnTo>
                    <a:pt x="0" y="95059"/>
                  </a:lnTo>
                  <a:lnTo>
                    <a:pt x="192500" y="95059"/>
                  </a:lnTo>
                  <a:lnTo>
                    <a:pt x="192500" y="90773"/>
                  </a:lnTo>
                  <a:cubicBezTo>
                    <a:pt x="192500" y="40672"/>
                    <a:pt x="151924" y="0"/>
                    <a:pt x="101727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7" name="Forma libre: forma 226">
              <a:extLst>
                <a:ext uri="{FF2B5EF4-FFF2-40B4-BE49-F238E27FC236}">
                  <a16:creationId xmlns:a16="http://schemas.microsoft.com/office/drawing/2014/main" id="{39DBB62F-E8B2-48A5-86C5-4C8A7BB1BCFE}"/>
                </a:ext>
              </a:extLst>
            </p:cNvPr>
            <p:cNvSpPr/>
            <p:nvPr/>
          </p:nvSpPr>
          <p:spPr>
            <a:xfrm>
              <a:off x="5153025" y="2605087"/>
              <a:ext cx="1194339" cy="1073943"/>
            </a:xfrm>
            <a:custGeom>
              <a:avLst/>
              <a:gdLst>
                <a:gd name="connsiteX0" fmla="*/ 760571 w 1194339"/>
                <a:gd name="connsiteY0" fmla="*/ 0 h 1073943"/>
                <a:gd name="connsiteX1" fmla="*/ 0 w 1194339"/>
                <a:gd name="connsiteY1" fmla="*/ 760571 h 1073943"/>
                <a:gd name="connsiteX2" fmla="*/ 0 w 1194339"/>
                <a:gd name="connsiteY2" fmla="*/ 1073944 h 1073943"/>
                <a:gd name="connsiteX3" fmla="*/ 120396 w 1194339"/>
                <a:gd name="connsiteY3" fmla="*/ 1073944 h 1073943"/>
                <a:gd name="connsiteX4" fmla="*/ 1194340 w 1194339"/>
                <a:gd name="connsiteY4" fmla="*/ 0 h 1073943"/>
                <a:gd name="connsiteX5" fmla="*/ 760571 w 1194339"/>
                <a:gd name="connsiteY5" fmla="*/ 0 h 1073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4339" h="1073943">
                  <a:moveTo>
                    <a:pt x="760571" y="0"/>
                  </a:moveTo>
                  <a:lnTo>
                    <a:pt x="0" y="760571"/>
                  </a:lnTo>
                  <a:lnTo>
                    <a:pt x="0" y="1073944"/>
                  </a:lnTo>
                  <a:lnTo>
                    <a:pt x="120396" y="1073944"/>
                  </a:lnTo>
                  <a:lnTo>
                    <a:pt x="1194340" y="0"/>
                  </a:lnTo>
                  <a:lnTo>
                    <a:pt x="76057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8" name="Forma libre: forma 227">
              <a:extLst>
                <a:ext uri="{FF2B5EF4-FFF2-40B4-BE49-F238E27FC236}">
                  <a16:creationId xmlns:a16="http://schemas.microsoft.com/office/drawing/2014/main" id="{4983BA16-E38C-4207-A84B-226116199B83}"/>
                </a:ext>
              </a:extLst>
            </p:cNvPr>
            <p:cNvSpPr/>
            <p:nvPr/>
          </p:nvSpPr>
          <p:spPr>
            <a:xfrm>
              <a:off x="5692902" y="2605087"/>
              <a:ext cx="1281112" cy="1073943"/>
            </a:xfrm>
            <a:custGeom>
              <a:avLst/>
              <a:gdLst>
                <a:gd name="connsiteX0" fmla="*/ 1073849 w 1281112"/>
                <a:gd name="connsiteY0" fmla="*/ 0 h 1073943"/>
                <a:gd name="connsiteX1" fmla="*/ 0 w 1281112"/>
                <a:gd name="connsiteY1" fmla="*/ 1073944 h 1073943"/>
                <a:gd name="connsiteX2" fmla="*/ 216884 w 1281112"/>
                <a:gd name="connsiteY2" fmla="*/ 1073944 h 1073943"/>
                <a:gd name="connsiteX3" fmla="*/ 1281112 w 1281112"/>
                <a:gd name="connsiteY3" fmla="*/ 9620 h 1073943"/>
                <a:gd name="connsiteX4" fmla="*/ 1237488 w 1281112"/>
                <a:gd name="connsiteY4" fmla="*/ 0 h 1073943"/>
                <a:gd name="connsiteX5" fmla="*/ 1073849 w 1281112"/>
                <a:gd name="connsiteY5" fmla="*/ 0 h 1073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1112" h="1073943">
                  <a:moveTo>
                    <a:pt x="1073849" y="0"/>
                  </a:moveTo>
                  <a:lnTo>
                    <a:pt x="0" y="1073944"/>
                  </a:lnTo>
                  <a:lnTo>
                    <a:pt x="216884" y="1073944"/>
                  </a:lnTo>
                  <a:lnTo>
                    <a:pt x="1281112" y="9620"/>
                  </a:lnTo>
                  <a:cubicBezTo>
                    <a:pt x="1267873" y="3524"/>
                    <a:pt x="1253109" y="0"/>
                    <a:pt x="1237488" y="0"/>
                  </a:cubicBezTo>
                  <a:lnTo>
                    <a:pt x="1073849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24" name="Grupo 423">
            <a:extLst>
              <a:ext uri="{FF2B5EF4-FFF2-40B4-BE49-F238E27FC236}">
                <a16:creationId xmlns:a16="http://schemas.microsoft.com/office/drawing/2014/main" id="{5108DF10-2A76-446E-A044-CBD0B1045CB5}"/>
              </a:ext>
            </a:extLst>
          </p:cNvPr>
          <p:cNvGrpSpPr/>
          <p:nvPr/>
        </p:nvGrpSpPr>
        <p:grpSpPr>
          <a:xfrm>
            <a:off x="-2048351" y="-6079"/>
            <a:ext cx="1730475" cy="1920052"/>
            <a:chOff x="578219" y="1568957"/>
            <a:chExt cx="1730475" cy="1920052"/>
          </a:xfrm>
        </p:grpSpPr>
        <p:sp>
          <p:nvSpPr>
            <p:cNvPr id="425" name="Forma libre: forma 424">
              <a:extLst>
                <a:ext uri="{FF2B5EF4-FFF2-40B4-BE49-F238E27FC236}">
                  <a16:creationId xmlns:a16="http://schemas.microsoft.com/office/drawing/2014/main" id="{B3C64FE1-483B-4857-9857-197D2F1060B1}"/>
                </a:ext>
              </a:extLst>
            </p:cNvPr>
            <p:cNvSpPr/>
            <p:nvPr/>
          </p:nvSpPr>
          <p:spPr>
            <a:xfrm>
              <a:off x="1634983" y="3337091"/>
              <a:ext cx="673711" cy="151918"/>
            </a:xfrm>
            <a:custGeom>
              <a:avLst/>
              <a:gdLst>
                <a:gd name="connsiteX0" fmla="*/ 0 w 759904"/>
                <a:gd name="connsiteY0" fmla="*/ 0 h 171354"/>
                <a:gd name="connsiteX1" fmla="*/ 759905 w 759904"/>
                <a:gd name="connsiteY1" fmla="*/ 0 h 171354"/>
                <a:gd name="connsiteX2" fmla="*/ 759905 w 759904"/>
                <a:gd name="connsiteY2" fmla="*/ 171355 h 171354"/>
                <a:gd name="connsiteX3" fmla="*/ 0 w 759904"/>
                <a:gd name="connsiteY3" fmla="*/ 171355 h 17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9904" h="171354">
                  <a:moveTo>
                    <a:pt x="0" y="0"/>
                  </a:moveTo>
                  <a:lnTo>
                    <a:pt x="759905" y="0"/>
                  </a:lnTo>
                  <a:lnTo>
                    <a:pt x="759905" y="171355"/>
                  </a:lnTo>
                  <a:lnTo>
                    <a:pt x="0" y="171355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426" name="Grupo 425">
              <a:extLst>
                <a:ext uri="{FF2B5EF4-FFF2-40B4-BE49-F238E27FC236}">
                  <a16:creationId xmlns:a16="http://schemas.microsoft.com/office/drawing/2014/main" id="{E625AAF8-C544-4F0E-97E2-38679D6B5ECB}"/>
                </a:ext>
              </a:extLst>
            </p:cNvPr>
            <p:cNvGrpSpPr/>
            <p:nvPr/>
          </p:nvGrpSpPr>
          <p:grpSpPr>
            <a:xfrm>
              <a:off x="578219" y="1568957"/>
              <a:ext cx="1730475" cy="1920052"/>
              <a:chOff x="578219" y="1568957"/>
              <a:chExt cx="1730475" cy="1920052"/>
            </a:xfrm>
          </p:grpSpPr>
          <p:sp>
            <p:nvSpPr>
              <p:cNvPr id="427" name="Forma libre: forma 426">
                <a:extLst>
                  <a:ext uri="{FF2B5EF4-FFF2-40B4-BE49-F238E27FC236}">
                    <a16:creationId xmlns:a16="http://schemas.microsoft.com/office/drawing/2014/main" id="{1F686F6D-637D-4C1B-B1AE-3A6566158110}"/>
                  </a:ext>
                </a:extLst>
              </p:cNvPr>
              <p:cNvSpPr/>
              <p:nvPr/>
            </p:nvSpPr>
            <p:spPr>
              <a:xfrm>
                <a:off x="1634983" y="3337091"/>
                <a:ext cx="673711" cy="151918"/>
              </a:xfrm>
              <a:custGeom>
                <a:avLst/>
                <a:gdLst>
                  <a:gd name="connsiteX0" fmla="*/ 59817 w 759904"/>
                  <a:gd name="connsiteY0" fmla="*/ 0 h 171354"/>
                  <a:gd name="connsiteX1" fmla="*/ 200025 w 759904"/>
                  <a:gd name="connsiteY1" fmla="*/ 122968 h 171354"/>
                  <a:gd name="connsiteX2" fmla="*/ 759905 w 759904"/>
                  <a:gd name="connsiteY2" fmla="*/ 122968 h 171354"/>
                  <a:gd name="connsiteX3" fmla="*/ 759905 w 759904"/>
                  <a:gd name="connsiteY3" fmla="*/ 171355 h 171354"/>
                  <a:gd name="connsiteX4" fmla="*/ 0 w 759904"/>
                  <a:gd name="connsiteY4" fmla="*/ 171355 h 171354"/>
                  <a:gd name="connsiteX5" fmla="*/ 0 w 759904"/>
                  <a:gd name="connsiteY5" fmla="*/ 0 h 171354"/>
                  <a:gd name="connsiteX6" fmla="*/ 59817 w 759904"/>
                  <a:gd name="connsiteY6" fmla="*/ 0 h 17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9904" h="171354">
                    <a:moveTo>
                      <a:pt x="59817" y="0"/>
                    </a:moveTo>
                    <a:cubicBezTo>
                      <a:pt x="68961" y="69342"/>
                      <a:pt x="128111" y="122968"/>
                      <a:pt x="200025" y="122968"/>
                    </a:cubicBezTo>
                    <a:lnTo>
                      <a:pt x="759905" y="122968"/>
                    </a:lnTo>
                    <a:lnTo>
                      <a:pt x="759905" y="171355"/>
                    </a:lnTo>
                    <a:lnTo>
                      <a:pt x="0" y="171355"/>
                    </a:lnTo>
                    <a:lnTo>
                      <a:pt x="0" y="0"/>
                    </a:lnTo>
                    <a:lnTo>
                      <a:pt x="59817" y="0"/>
                    </a:lnTo>
                    <a:close/>
                  </a:path>
                </a:pathLst>
              </a:custGeom>
              <a:solidFill>
                <a:srgbClr val="6774FF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428" name="Grupo 427">
                <a:extLst>
                  <a:ext uri="{FF2B5EF4-FFF2-40B4-BE49-F238E27FC236}">
                    <a16:creationId xmlns:a16="http://schemas.microsoft.com/office/drawing/2014/main" id="{CB32AC46-37B8-4460-ABCA-4E42770DBB87}"/>
                  </a:ext>
                </a:extLst>
              </p:cNvPr>
              <p:cNvGrpSpPr/>
              <p:nvPr/>
            </p:nvGrpSpPr>
            <p:grpSpPr>
              <a:xfrm>
                <a:off x="578219" y="1568957"/>
                <a:ext cx="1637753" cy="1868119"/>
                <a:chOff x="578219" y="1568957"/>
                <a:chExt cx="1637753" cy="1868119"/>
              </a:xfrm>
            </p:grpSpPr>
            <p:grpSp>
              <p:nvGrpSpPr>
                <p:cNvPr id="429" name="Grupo 428">
                  <a:extLst>
                    <a:ext uri="{FF2B5EF4-FFF2-40B4-BE49-F238E27FC236}">
                      <a16:creationId xmlns:a16="http://schemas.microsoft.com/office/drawing/2014/main" id="{C64945BF-89EC-4C50-93BE-BA7E40429028}"/>
                    </a:ext>
                  </a:extLst>
                </p:cNvPr>
                <p:cNvGrpSpPr/>
                <p:nvPr/>
              </p:nvGrpSpPr>
              <p:grpSpPr>
                <a:xfrm>
                  <a:off x="578219" y="1568957"/>
                  <a:ext cx="1485074" cy="940393"/>
                  <a:chOff x="578219" y="1568957"/>
                  <a:chExt cx="1485074" cy="940393"/>
                </a:xfrm>
              </p:grpSpPr>
              <p:sp>
                <p:nvSpPr>
                  <p:cNvPr id="441" name="Forma libre: forma 440">
                    <a:extLst>
                      <a:ext uri="{FF2B5EF4-FFF2-40B4-BE49-F238E27FC236}">
                        <a16:creationId xmlns:a16="http://schemas.microsoft.com/office/drawing/2014/main" id="{FF1D7536-BBF2-4EEA-BB41-A83F2897B1A2}"/>
                      </a:ext>
                    </a:extLst>
                  </p:cNvPr>
                  <p:cNvSpPr/>
                  <p:nvPr/>
                </p:nvSpPr>
                <p:spPr>
                  <a:xfrm>
                    <a:off x="1421732" y="1575706"/>
                    <a:ext cx="601658" cy="695772"/>
                  </a:xfrm>
                  <a:custGeom>
                    <a:avLst/>
                    <a:gdLst>
                      <a:gd name="connsiteX0" fmla="*/ 621057 w 678632"/>
                      <a:gd name="connsiteY0" fmla="*/ 758768 h 784787"/>
                      <a:gd name="connsiteX1" fmla="*/ 545905 w 678632"/>
                      <a:gd name="connsiteY1" fmla="*/ 470732 h 784787"/>
                      <a:gd name="connsiteX2" fmla="*/ 368835 w 678632"/>
                      <a:gd name="connsiteY2" fmla="*/ 397485 h 784787"/>
                      <a:gd name="connsiteX3" fmla="*/ 256631 w 678632"/>
                      <a:gd name="connsiteY3" fmla="*/ 278708 h 784787"/>
                      <a:gd name="connsiteX4" fmla="*/ 209958 w 678632"/>
                      <a:gd name="connsiteY4" fmla="*/ 173552 h 784787"/>
                      <a:gd name="connsiteX5" fmla="*/ 179859 w 678632"/>
                      <a:gd name="connsiteY5" fmla="*/ 117831 h 784787"/>
                      <a:gd name="connsiteX6" fmla="*/ 38985 w 678632"/>
                      <a:gd name="connsiteY6" fmla="*/ 86398 h 784787"/>
                      <a:gd name="connsiteX7" fmla="*/ 2313 w 678632"/>
                      <a:gd name="connsiteY7" fmla="*/ 64967 h 784787"/>
                      <a:gd name="connsiteX8" fmla="*/ 174430 w 678632"/>
                      <a:gd name="connsiteY8" fmla="*/ 42393 h 784787"/>
                      <a:gd name="connsiteX9" fmla="*/ 369978 w 678632"/>
                      <a:gd name="connsiteY9" fmla="*/ 348050 h 784787"/>
                      <a:gd name="connsiteX10" fmla="*/ 613437 w 678632"/>
                      <a:gd name="connsiteY10" fmla="*/ 472828 h 784787"/>
                      <a:gd name="connsiteX11" fmla="*/ 661920 w 678632"/>
                      <a:gd name="connsiteY11" fmla="*/ 770103 h 784787"/>
                      <a:gd name="connsiteX12" fmla="*/ 620962 w 678632"/>
                      <a:gd name="connsiteY12" fmla="*/ 758863 h 784787"/>
                      <a:gd name="connsiteX13" fmla="*/ 620962 w 678632"/>
                      <a:gd name="connsiteY13" fmla="*/ 758863 h 784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678632" h="784787">
                        <a:moveTo>
                          <a:pt x="621057" y="758768"/>
                        </a:moveTo>
                        <a:cubicBezTo>
                          <a:pt x="651728" y="665423"/>
                          <a:pt x="637250" y="528168"/>
                          <a:pt x="545905" y="470732"/>
                        </a:cubicBezTo>
                        <a:cubicBezTo>
                          <a:pt x="491708" y="436633"/>
                          <a:pt x="424461" y="429679"/>
                          <a:pt x="368835" y="397485"/>
                        </a:cubicBezTo>
                        <a:cubicBezTo>
                          <a:pt x="319972" y="369196"/>
                          <a:pt x="282062" y="328905"/>
                          <a:pt x="256631" y="278708"/>
                        </a:cubicBezTo>
                        <a:cubicBezTo>
                          <a:pt x="239295" y="244513"/>
                          <a:pt x="226437" y="208128"/>
                          <a:pt x="209958" y="173552"/>
                        </a:cubicBezTo>
                        <a:cubicBezTo>
                          <a:pt x="200910" y="154502"/>
                          <a:pt x="191575" y="135452"/>
                          <a:pt x="179859" y="117831"/>
                        </a:cubicBezTo>
                        <a:cubicBezTo>
                          <a:pt x="158904" y="86303"/>
                          <a:pt x="86800" y="-13138"/>
                          <a:pt x="38985" y="86398"/>
                        </a:cubicBezTo>
                        <a:cubicBezTo>
                          <a:pt x="27173" y="111068"/>
                          <a:pt x="-9498" y="89542"/>
                          <a:pt x="2313" y="64967"/>
                        </a:cubicBezTo>
                        <a:cubicBezTo>
                          <a:pt x="41461" y="-16567"/>
                          <a:pt x="112232" y="-18186"/>
                          <a:pt x="174430" y="42393"/>
                        </a:cubicBezTo>
                        <a:cubicBezTo>
                          <a:pt x="263775" y="129451"/>
                          <a:pt x="265489" y="274231"/>
                          <a:pt x="369978" y="348050"/>
                        </a:cubicBezTo>
                        <a:cubicBezTo>
                          <a:pt x="445416" y="401295"/>
                          <a:pt x="550287" y="400342"/>
                          <a:pt x="613437" y="472828"/>
                        </a:cubicBezTo>
                        <a:cubicBezTo>
                          <a:pt x="682208" y="551695"/>
                          <a:pt x="693352" y="674567"/>
                          <a:pt x="661920" y="770103"/>
                        </a:cubicBezTo>
                        <a:cubicBezTo>
                          <a:pt x="653442" y="795916"/>
                          <a:pt x="612389" y="784867"/>
                          <a:pt x="620962" y="758863"/>
                        </a:cubicBezTo>
                        <a:lnTo>
                          <a:pt x="620962" y="758863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42" name="Forma libre: forma 441">
                    <a:extLst>
                      <a:ext uri="{FF2B5EF4-FFF2-40B4-BE49-F238E27FC236}">
                        <a16:creationId xmlns:a16="http://schemas.microsoft.com/office/drawing/2014/main" id="{20785994-E4FC-4344-A7F5-8CE3893A6AE8}"/>
                      </a:ext>
                    </a:extLst>
                  </p:cNvPr>
                  <p:cNvSpPr/>
                  <p:nvPr/>
                </p:nvSpPr>
                <p:spPr>
                  <a:xfrm rot="19413001">
                    <a:off x="1554296" y="1604881"/>
                    <a:ext cx="91202" cy="661636"/>
                  </a:xfrm>
                  <a:custGeom>
                    <a:avLst/>
                    <a:gdLst>
                      <a:gd name="connsiteX0" fmla="*/ 0 w 102870"/>
                      <a:gd name="connsiteY0" fmla="*/ 0 h 746283"/>
                      <a:gd name="connsiteX1" fmla="*/ 102870 w 102870"/>
                      <a:gd name="connsiteY1" fmla="*/ 0 h 746283"/>
                      <a:gd name="connsiteX2" fmla="*/ 102870 w 102870"/>
                      <a:gd name="connsiteY2" fmla="*/ 746284 h 746283"/>
                      <a:gd name="connsiteX3" fmla="*/ 0 w 102870"/>
                      <a:gd name="connsiteY3" fmla="*/ 746284 h 7462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2870" h="746283">
                        <a:moveTo>
                          <a:pt x="0" y="0"/>
                        </a:moveTo>
                        <a:lnTo>
                          <a:pt x="102870" y="0"/>
                        </a:lnTo>
                        <a:lnTo>
                          <a:pt x="102870" y="746284"/>
                        </a:lnTo>
                        <a:lnTo>
                          <a:pt x="0" y="746284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43" name="Forma libre: forma 442">
                    <a:extLst>
                      <a:ext uri="{FF2B5EF4-FFF2-40B4-BE49-F238E27FC236}">
                        <a16:creationId xmlns:a16="http://schemas.microsoft.com/office/drawing/2014/main" id="{160663B5-2CD8-4EE0-B67D-90D38F337A20}"/>
                      </a:ext>
                    </a:extLst>
                  </p:cNvPr>
                  <p:cNvSpPr/>
                  <p:nvPr/>
                </p:nvSpPr>
                <p:spPr>
                  <a:xfrm>
                    <a:off x="1366697" y="1642425"/>
                    <a:ext cx="416319" cy="586479"/>
                  </a:xfrm>
                  <a:custGeom>
                    <a:avLst/>
                    <a:gdLst>
                      <a:gd name="connsiteX0" fmla="*/ 82677 w 469582"/>
                      <a:gd name="connsiteY0" fmla="*/ 0 h 661511"/>
                      <a:gd name="connsiteX1" fmla="*/ 86201 w 469582"/>
                      <a:gd name="connsiteY1" fmla="*/ 4667 h 661511"/>
                      <a:gd name="connsiteX2" fmla="*/ 29718 w 469582"/>
                      <a:gd name="connsiteY2" fmla="*/ 46387 h 661511"/>
                      <a:gd name="connsiteX3" fmla="*/ 469582 w 469582"/>
                      <a:gd name="connsiteY3" fmla="*/ 642080 h 661511"/>
                      <a:gd name="connsiteX4" fmla="*/ 443294 w 469582"/>
                      <a:gd name="connsiteY4" fmla="*/ 661511 h 661511"/>
                      <a:gd name="connsiteX5" fmla="*/ 0 w 469582"/>
                      <a:gd name="connsiteY5" fmla="*/ 61151 h 661511"/>
                      <a:gd name="connsiteX6" fmla="*/ 82677 w 469582"/>
                      <a:gd name="connsiteY6" fmla="*/ 0 h 6615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9582" h="661511">
                        <a:moveTo>
                          <a:pt x="82677" y="0"/>
                        </a:moveTo>
                        <a:lnTo>
                          <a:pt x="86201" y="4667"/>
                        </a:lnTo>
                        <a:lnTo>
                          <a:pt x="29718" y="46387"/>
                        </a:lnTo>
                        <a:lnTo>
                          <a:pt x="469582" y="642080"/>
                        </a:lnTo>
                        <a:lnTo>
                          <a:pt x="443294" y="661511"/>
                        </a:lnTo>
                        <a:lnTo>
                          <a:pt x="0" y="61151"/>
                        </a:lnTo>
                        <a:lnTo>
                          <a:pt x="82677" y="0"/>
                        </a:ln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44" name="Forma libre: forma 443">
                    <a:extLst>
                      <a:ext uri="{FF2B5EF4-FFF2-40B4-BE49-F238E27FC236}">
                        <a16:creationId xmlns:a16="http://schemas.microsoft.com/office/drawing/2014/main" id="{516A378A-77E6-4FF0-AC8A-A35171D2C30E}"/>
                      </a:ext>
                    </a:extLst>
                  </p:cNvPr>
                  <p:cNvSpPr/>
                  <p:nvPr/>
                </p:nvSpPr>
                <p:spPr>
                  <a:xfrm rot="19413001">
                    <a:off x="820179" y="1839162"/>
                    <a:ext cx="661635" cy="91202"/>
                  </a:xfrm>
                  <a:custGeom>
                    <a:avLst/>
                    <a:gdLst>
                      <a:gd name="connsiteX0" fmla="*/ 0 w 746283"/>
                      <a:gd name="connsiteY0" fmla="*/ 0 h 102870"/>
                      <a:gd name="connsiteX1" fmla="*/ 746284 w 746283"/>
                      <a:gd name="connsiteY1" fmla="*/ 0 h 102870"/>
                      <a:gd name="connsiteX2" fmla="*/ 746284 w 746283"/>
                      <a:gd name="connsiteY2" fmla="*/ 102870 h 102870"/>
                      <a:gd name="connsiteX3" fmla="*/ 0 w 746283"/>
                      <a:gd name="connsiteY3" fmla="*/ 102870 h 1028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6283" h="102870">
                        <a:moveTo>
                          <a:pt x="0" y="0"/>
                        </a:moveTo>
                        <a:lnTo>
                          <a:pt x="746284" y="0"/>
                        </a:lnTo>
                        <a:lnTo>
                          <a:pt x="746284" y="102870"/>
                        </a:lnTo>
                        <a:lnTo>
                          <a:pt x="0" y="102870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45" name="Forma libre: forma 444">
                    <a:extLst>
                      <a:ext uri="{FF2B5EF4-FFF2-40B4-BE49-F238E27FC236}">
                        <a16:creationId xmlns:a16="http://schemas.microsoft.com/office/drawing/2014/main" id="{3A8D4059-D85A-4B50-8519-37954527F38A}"/>
                      </a:ext>
                    </a:extLst>
                  </p:cNvPr>
                  <p:cNvSpPr/>
                  <p:nvPr/>
                </p:nvSpPr>
                <p:spPr>
                  <a:xfrm rot="19413598">
                    <a:off x="802236" y="1847964"/>
                    <a:ext cx="653022" cy="27783"/>
                  </a:xfrm>
                  <a:custGeom>
                    <a:avLst/>
                    <a:gdLst>
                      <a:gd name="connsiteX0" fmla="*/ 0 w 736568"/>
                      <a:gd name="connsiteY0" fmla="*/ 0 h 31337"/>
                      <a:gd name="connsiteX1" fmla="*/ 736568 w 736568"/>
                      <a:gd name="connsiteY1" fmla="*/ 0 h 31337"/>
                      <a:gd name="connsiteX2" fmla="*/ 736568 w 736568"/>
                      <a:gd name="connsiteY2" fmla="*/ 31337 h 31337"/>
                      <a:gd name="connsiteX3" fmla="*/ 0 w 736568"/>
                      <a:gd name="connsiteY3" fmla="*/ 31337 h 313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36568" h="31337">
                        <a:moveTo>
                          <a:pt x="0" y="0"/>
                        </a:moveTo>
                        <a:lnTo>
                          <a:pt x="736568" y="0"/>
                        </a:lnTo>
                        <a:lnTo>
                          <a:pt x="736568" y="31337"/>
                        </a:lnTo>
                        <a:lnTo>
                          <a:pt x="0" y="31337"/>
                        </a:ln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46" name="Forma libre: forma 445">
                    <a:extLst>
                      <a:ext uri="{FF2B5EF4-FFF2-40B4-BE49-F238E27FC236}">
                        <a16:creationId xmlns:a16="http://schemas.microsoft.com/office/drawing/2014/main" id="{8470D0DC-F82B-4BE3-BCEF-50BA6797F068}"/>
                      </a:ext>
                    </a:extLst>
                  </p:cNvPr>
                  <p:cNvSpPr/>
                  <p:nvPr/>
                </p:nvSpPr>
                <p:spPr>
                  <a:xfrm rot="19394400">
                    <a:off x="1725576" y="2119179"/>
                    <a:ext cx="190004" cy="230706"/>
                  </a:xfrm>
                  <a:custGeom>
                    <a:avLst/>
                    <a:gdLst>
                      <a:gd name="connsiteX0" fmla="*/ 0 w 214312"/>
                      <a:gd name="connsiteY0" fmla="*/ 0 h 260222"/>
                      <a:gd name="connsiteX1" fmla="*/ 214312 w 214312"/>
                      <a:gd name="connsiteY1" fmla="*/ 0 h 260222"/>
                      <a:gd name="connsiteX2" fmla="*/ 214312 w 214312"/>
                      <a:gd name="connsiteY2" fmla="*/ 260223 h 260222"/>
                      <a:gd name="connsiteX3" fmla="*/ 0 w 214312"/>
                      <a:gd name="connsiteY3" fmla="*/ 260223 h 260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4312" h="260222">
                        <a:moveTo>
                          <a:pt x="0" y="0"/>
                        </a:moveTo>
                        <a:lnTo>
                          <a:pt x="214312" y="0"/>
                        </a:lnTo>
                        <a:lnTo>
                          <a:pt x="214312" y="260223"/>
                        </a:lnTo>
                        <a:lnTo>
                          <a:pt x="0" y="260223"/>
                        </a:ln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47" name="Forma libre: forma 446">
                    <a:extLst>
                      <a:ext uri="{FF2B5EF4-FFF2-40B4-BE49-F238E27FC236}">
                        <a16:creationId xmlns:a16="http://schemas.microsoft.com/office/drawing/2014/main" id="{032CE80D-A33F-4EB7-87EC-64279CD70FD4}"/>
                      </a:ext>
                    </a:extLst>
                  </p:cNvPr>
                  <p:cNvSpPr/>
                  <p:nvPr/>
                </p:nvSpPr>
                <p:spPr>
                  <a:xfrm>
                    <a:off x="1675432" y="2085261"/>
                    <a:ext cx="194479" cy="298602"/>
                  </a:xfrm>
                  <a:custGeom>
                    <a:avLst/>
                    <a:gdLst>
                      <a:gd name="connsiteX0" fmla="*/ 171736 w 219360"/>
                      <a:gd name="connsiteY0" fmla="*/ 0 h 336804"/>
                      <a:gd name="connsiteX1" fmla="*/ 173450 w 219360"/>
                      <a:gd name="connsiteY1" fmla="*/ 2381 h 336804"/>
                      <a:gd name="connsiteX2" fmla="*/ 65342 w 219360"/>
                      <a:gd name="connsiteY2" fmla="*/ 83058 h 336804"/>
                      <a:gd name="connsiteX3" fmla="*/ 219361 w 219360"/>
                      <a:gd name="connsiteY3" fmla="*/ 289274 h 336804"/>
                      <a:gd name="connsiteX4" fmla="*/ 155734 w 219360"/>
                      <a:gd name="connsiteY4" fmla="*/ 336804 h 336804"/>
                      <a:gd name="connsiteX5" fmla="*/ 0 w 219360"/>
                      <a:gd name="connsiteY5" fmla="*/ 128302 h 336804"/>
                      <a:gd name="connsiteX6" fmla="*/ 171736 w 219360"/>
                      <a:gd name="connsiteY6" fmla="*/ 0 h 336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9360" h="336804">
                        <a:moveTo>
                          <a:pt x="171736" y="0"/>
                        </a:moveTo>
                        <a:lnTo>
                          <a:pt x="173450" y="2381"/>
                        </a:lnTo>
                        <a:lnTo>
                          <a:pt x="65342" y="83058"/>
                        </a:lnTo>
                        <a:lnTo>
                          <a:pt x="219361" y="289274"/>
                        </a:lnTo>
                        <a:lnTo>
                          <a:pt x="155734" y="336804"/>
                        </a:lnTo>
                        <a:lnTo>
                          <a:pt x="0" y="128302"/>
                        </a:lnTo>
                        <a:lnTo>
                          <a:pt x="171736" y="0"/>
                        </a:lnTo>
                        <a:close/>
                      </a:path>
                    </a:pathLst>
                  </a:custGeom>
                  <a:solidFill>
                    <a:srgbClr val="21398F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48" name="Forma libre: forma 447">
                    <a:extLst>
                      <a:ext uri="{FF2B5EF4-FFF2-40B4-BE49-F238E27FC236}">
                        <a16:creationId xmlns:a16="http://schemas.microsoft.com/office/drawing/2014/main" id="{95F88C6B-C680-41B2-860A-28D9553B4667}"/>
                      </a:ext>
                    </a:extLst>
                  </p:cNvPr>
                  <p:cNvSpPr/>
                  <p:nvPr/>
                </p:nvSpPr>
                <p:spPr>
                  <a:xfrm rot="19394400">
                    <a:off x="1798643" y="2236625"/>
                    <a:ext cx="217195" cy="230706"/>
                  </a:xfrm>
                  <a:custGeom>
                    <a:avLst/>
                    <a:gdLst>
                      <a:gd name="connsiteX0" fmla="*/ 0 w 244982"/>
                      <a:gd name="connsiteY0" fmla="*/ 0 h 260222"/>
                      <a:gd name="connsiteX1" fmla="*/ 244983 w 244982"/>
                      <a:gd name="connsiteY1" fmla="*/ 0 h 260222"/>
                      <a:gd name="connsiteX2" fmla="*/ 244983 w 244982"/>
                      <a:gd name="connsiteY2" fmla="*/ 260223 h 260222"/>
                      <a:gd name="connsiteX3" fmla="*/ 0 w 244982"/>
                      <a:gd name="connsiteY3" fmla="*/ 260223 h 260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4982" h="260222">
                        <a:moveTo>
                          <a:pt x="0" y="0"/>
                        </a:moveTo>
                        <a:lnTo>
                          <a:pt x="244983" y="0"/>
                        </a:lnTo>
                        <a:lnTo>
                          <a:pt x="244983" y="260223"/>
                        </a:lnTo>
                        <a:lnTo>
                          <a:pt x="0" y="260223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49" name="Forma libre: forma 448">
                    <a:extLst>
                      <a:ext uri="{FF2B5EF4-FFF2-40B4-BE49-F238E27FC236}">
                        <a16:creationId xmlns:a16="http://schemas.microsoft.com/office/drawing/2014/main" id="{43CED982-E355-4AC0-A21C-2C47E6BAAA56}"/>
                      </a:ext>
                    </a:extLst>
                  </p:cNvPr>
                  <p:cNvSpPr/>
                  <p:nvPr/>
                </p:nvSpPr>
                <p:spPr>
                  <a:xfrm>
                    <a:off x="1751265" y="2265132"/>
                    <a:ext cx="312028" cy="244218"/>
                  </a:xfrm>
                  <a:custGeom>
                    <a:avLst/>
                    <a:gdLst>
                      <a:gd name="connsiteX0" fmla="*/ 89630 w 351948"/>
                      <a:gd name="connsiteY0" fmla="*/ 0 h 275462"/>
                      <a:gd name="connsiteX1" fmla="*/ 230505 w 351948"/>
                      <a:gd name="connsiteY1" fmla="*/ 188595 h 275462"/>
                      <a:gd name="connsiteX2" fmla="*/ 337090 w 351948"/>
                      <a:gd name="connsiteY2" fmla="*/ 108966 h 275462"/>
                      <a:gd name="connsiteX3" fmla="*/ 351949 w 351948"/>
                      <a:gd name="connsiteY3" fmla="*/ 128778 h 275462"/>
                      <a:gd name="connsiteX4" fmla="*/ 155734 w 351948"/>
                      <a:gd name="connsiteY4" fmla="*/ 275463 h 275462"/>
                      <a:gd name="connsiteX5" fmla="*/ 0 w 351948"/>
                      <a:gd name="connsiteY5" fmla="*/ 66961 h 275462"/>
                      <a:gd name="connsiteX6" fmla="*/ 89630 w 351948"/>
                      <a:gd name="connsiteY6" fmla="*/ 0 h 275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1948" h="275462">
                        <a:moveTo>
                          <a:pt x="89630" y="0"/>
                        </a:moveTo>
                        <a:lnTo>
                          <a:pt x="230505" y="188595"/>
                        </a:lnTo>
                        <a:lnTo>
                          <a:pt x="337090" y="108966"/>
                        </a:lnTo>
                        <a:lnTo>
                          <a:pt x="351949" y="128778"/>
                        </a:lnTo>
                        <a:lnTo>
                          <a:pt x="155734" y="275463"/>
                        </a:lnTo>
                        <a:lnTo>
                          <a:pt x="0" y="66961"/>
                        </a:lnTo>
                        <a:lnTo>
                          <a:pt x="89630" y="0"/>
                        </a:ln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50" name="Forma libre: forma 449">
                    <a:extLst>
                      <a:ext uri="{FF2B5EF4-FFF2-40B4-BE49-F238E27FC236}">
                        <a16:creationId xmlns:a16="http://schemas.microsoft.com/office/drawing/2014/main" id="{79C9AB54-1958-470A-9C77-1D1F10A4288E}"/>
                      </a:ext>
                    </a:extLst>
                  </p:cNvPr>
                  <p:cNvSpPr/>
                  <p:nvPr/>
                </p:nvSpPr>
                <p:spPr>
                  <a:xfrm>
                    <a:off x="796490" y="1744676"/>
                    <a:ext cx="633339" cy="305919"/>
                  </a:xfrm>
                  <a:custGeom>
                    <a:avLst/>
                    <a:gdLst>
                      <a:gd name="connsiteX0" fmla="*/ 714024 w 714366"/>
                      <a:gd name="connsiteY0" fmla="*/ 26589 h 345057"/>
                      <a:gd name="connsiteX1" fmla="*/ 450182 w 714366"/>
                      <a:gd name="connsiteY1" fmla="*/ 180894 h 345057"/>
                      <a:gd name="connsiteX2" fmla="*/ 150335 w 714366"/>
                      <a:gd name="connsiteY2" fmla="*/ 124411 h 345057"/>
                      <a:gd name="connsiteX3" fmla="*/ 45464 w 714366"/>
                      <a:gd name="connsiteY3" fmla="*/ 324912 h 345057"/>
                      <a:gd name="connsiteX4" fmla="*/ 2983 w 714366"/>
                      <a:gd name="connsiteY4" fmla="*/ 324912 h 345057"/>
                      <a:gd name="connsiteX5" fmla="*/ 172909 w 714366"/>
                      <a:gd name="connsiteY5" fmla="*/ 74595 h 345057"/>
                      <a:gd name="connsiteX6" fmla="*/ 390841 w 714366"/>
                      <a:gd name="connsiteY6" fmla="*/ 105742 h 345057"/>
                      <a:gd name="connsiteX7" fmla="*/ 555052 w 714366"/>
                      <a:gd name="connsiteY7" fmla="*/ 152605 h 345057"/>
                      <a:gd name="connsiteX8" fmla="*/ 673067 w 714366"/>
                      <a:gd name="connsiteY8" fmla="*/ 15350 h 345057"/>
                      <a:gd name="connsiteX9" fmla="*/ 714024 w 714366"/>
                      <a:gd name="connsiteY9" fmla="*/ 26685 h 345057"/>
                      <a:gd name="connsiteX10" fmla="*/ 714024 w 714366"/>
                      <a:gd name="connsiteY10" fmla="*/ 26685 h 345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714366" h="345057">
                        <a:moveTo>
                          <a:pt x="714024" y="26589"/>
                        </a:moveTo>
                        <a:cubicBezTo>
                          <a:pt x="692402" y="154796"/>
                          <a:pt x="574483" y="230043"/>
                          <a:pt x="450182" y="180894"/>
                        </a:cubicBezTo>
                        <a:cubicBezTo>
                          <a:pt x="352265" y="142128"/>
                          <a:pt x="260158" y="87549"/>
                          <a:pt x="150335" y="124411"/>
                        </a:cubicBezTo>
                        <a:cubicBezTo>
                          <a:pt x="57466" y="155558"/>
                          <a:pt x="33368" y="234996"/>
                          <a:pt x="45464" y="324912"/>
                        </a:cubicBezTo>
                        <a:cubicBezTo>
                          <a:pt x="49084" y="351868"/>
                          <a:pt x="6602" y="351678"/>
                          <a:pt x="2983" y="324912"/>
                        </a:cubicBezTo>
                        <a:cubicBezTo>
                          <a:pt x="-13972" y="198801"/>
                          <a:pt x="41178" y="96789"/>
                          <a:pt x="172909" y="74595"/>
                        </a:cubicBezTo>
                        <a:cubicBezTo>
                          <a:pt x="244727" y="62499"/>
                          <a:pt x="324356" y="77453"/>
                          <a:pt x="390841" y="105742"/>
                        </a:cubicBezTo>
                        <a:cubicBezTo>
                          <a:pt x="443990" y="128412"/>
                          <a:pt x="493425" y="164797"/>
                          <a:pt x="555052" y="152605"/>
                        </a:cubicBezTo>
                        <a:cubicBezTo>
                          <a:pt x="625251" y="138603"/>
                          <a:pt x="661922" y="81549"/>
                          <a:pt x="673067" y="15350"/>
                        </a:cubicBezTo>
                        <a:cubicBezTo>
                          <a:pt x="677639" y="-11511"/>
                          <a:pt x="718501" y="-176"/>
                          <a:pt x="714024" y="26685"/>
                        </a:cubicBezTo>
                        <a:lnTo>
                          <a:pt x="714024" y="26685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grpSp>
                <p:nvGrpSpPr>
                  <p:cNvPr id="451" name="Gráfico 33">
                    <a:extLst>
                      <a:ext uri="{FF2B5EF4-FFF2-40B4-BE49-F238E27FC236}">
                        <a16:creationId xmlns:a16="http://schemas.microsoft.com/office/drawing/2014/main" id="{5E58960F-1D78-4CDD-B3CE-A24F8733CEA3}"/>
                      </a:ext>
                    </a:extLst>
                  </p:cNvPr>
                  <p:cNvGrpSpPr/>
                  <p:nvPr/>
                </p:nvGrpSpPr>
                <p:grpSpPr>
                  <a:xfrm>
                    <a:off x="1418884" y="1568957"/>
                    <a:ext cx="609701" cy="692797"/>
                    <a:chOff x="6067900" y="2347626"/>
                    <a:chExt cx="687704" cy="781431"/>
                  </a:xfrm>
                  <a:solidFill>
                    <a:srgbClr val="6774FF"/>
                  </a:solidFill>
                </p:grpSpPr>
                <p:sp>
                  <p:nvSpPr>
                    <p:cNvPr id="468" name="Forma libre: forma 467">
                      <a:extLst>
                        <a:ext uri="{FF2B5EF4-FFF2-40B4-BE49-F238E27FC236}">
                          <a16:creationId xmlns:a16="http://schemas.microsoft.com/office/drawing/2014/main" id="{DBA7B3AA-769B-4E46-BD37-4B5984B216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88930" y="3103244"/>
                      <a:ext cx="50673" cy="25812"/>
                    </a:xfrm>
                    <a:custGeom>
                      <a:avLst/>
                      <a:gdLst>
                        <a:gd name="connsiteX0" fmla="*/ 47434 w 50673"/>
                        <a:gd name="connsiteY0" fmla="*/ 25717 h 25812"/>
                        <a:gd name="connsiteX1" fmla="*/ 50673 w 50673"/>
                        <a:gd name="connsiteY1" fmla="*/ 17050 h 25812"/>
                        <a:gd name="connsiteX2" fmla="*/ 2667 w 50673"/>
                        <a:gd name="connsiteY2" fmla="*/ 0 h 25812"/>
                        <a:gd name="connsiteX3" fmla="*/ 0 w 50673"/>
                        <a:gd name="connsiteY3" fmla="*/ 7239 h 25812"/>
                        <a:gd name="connsiteX4" fmla="*/ 47434 w 50673"/>
                        <a:gd name="connsiteY4" fmla="*/ 25813 h 258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673" h="25812">
                          <a:moveTo>
                            <a:pt x="47434" y="25717"/>
                          </a:moveTo>
                          <a:cubicBezTo>
                            <a:pt x="48578" y="22860"/>
                            <a:pt x="49625" y="19907"/>
                            <a:pt x="50673" y="17050"/>
                          </a:cubicBezTo>
                          <a:lnTo>
                            <a:pt x="2667" y="0"/>
                          </a:lnTo>
                          <a:cubicBezTo>
                            <a:pt x="1810" y="2381"/>
                            <a:pt x="953" y="4858"/>
                            <a:pt x="0" y="7239"/>
                          </a:cubicBezTo>
                          <a:lnTo>
                            <a:pt x="47434" y="25813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469" name="Forma libre: forma 468">
                      <a:extLst>
                        <a:ext uri="{FF2B5EF4-FFF2-40B4-BE49-F238E27FC236}">
                          <a16:creationId xmlns:a16="http://schemas.microsoft.com/office/drawing/2014/main" id="{9842BF39-4A8F-4E7D-A41E-122774C63B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81521" y="2347626"/>
                      <a:ext cx="674084" cy="754951"/>
                    </a:xfrm>
                    <a:custGeom>
                      <a:avLst/>
                      <a:gdLst>
                        <a:gd name="connsiteX0" fmla="*/ 614648 w 674084"/>
                        <a:gd name="connsiteY0" fmla="*/ 741045 h 754951"/>
                        <a:gd name="connsiteX1" fmla="*/ 618268 w 674084"/>
                        <a:gd name="connsiteY1" fmla="*/ 726281 h 754951"/>
                        <a:gd name="connsiteX2" fmla="*/ 668083 w 674084"/>
                        <a:gd name="connsiteY2" fmla="*/ 736949 h 754951"/>
                        <a:gd name="connsiteX3" fmla="*/ 663607 w 674084"/>
                        <a:gd name="connsiteY3" fmla="*/ 754952 h 754951"/>
                        <a:gd name="connsiteX4" fmla="*/ 614553 w 674084"/>
                        <a:gd name="connsiteY4" fmla="*/ 741045 h 754951"/>
                        <a:gd name="connsiteX5" fmla="*/ 620935 w 674084"/>
                        <a:gd name="connsiteY5" fmla="*/ 711422 h 754951"/>
                        <a:gd name="connsiteX6" fmla="*/ 622554 w 674084"/>
                        <a:gd name="connsiteY6" fmla="*/ 696468 h 754951"/>
                        <a:gd name="connsiteX7" fmla="*/ 673417 w 674084"/>
                        <a:gd name="connsiteY7" fmla="*/ 700088 h 754951"/>
                        <a:gd name="connsiteX8" fmla="*/ 671417 w 674084"/>
                        <a:gd name="connsiteY8" fmla="*/ 718661 h 754951"/>
                        <a:gd name="connsiteX9" fmla="*/ 620935 w 674084"/>
                        <a:gd name="connsiteY9" fmla="*/ 711422 h 754951"/>
                        <a:gd name="connsiteX10" fmla="*/ 623125 w 674084"/>
                        <a:gd name="connsiteY10" fmla="*/ 679799 h 754951"/>
                        <a:gd name="connsiteX11" fmla="*/ 622745 w 674084"/>
                        <a:gd name="connsiteY11" fmla="*/ 665988 h 754951"/>
                        <a:gd name="connsiteX12" fmla="*/ 673608 w 674084"/>
                        <a:gd name="connsiteY12" fmla="*/ 663130 h 754951"/>
                        <a:gd name="connsiteX13" fmla="*/ 674084 w 674084"/>
                        <a:gd name="connsiteY13" fmla="*/ 680180 h 754951"/>
                        <a:gd name="connsiteX14" fmla="*/ 658749 w 674084"/>
                        <a:gd name="connsiteY14" fmla="*/ 680942 h 754951"/>
                        <a:gd name="connsiteX15" fmla="*/ 623125 w 674084"/>
                        <a:gd name="connsiteY15" fmla="*/ 679799 h 754951"/>
                        <a:gd name="connsiteX16" fmla="*/ 619125 w 674084"/>
                        <a:gd name="connsiteY16" fmla="*/ 635413 h 754951"/>
                        <a:gd name="connsiteX17" fmla="*/ 669322 w 674084"/>
                        <a:gd name="connsiteY17" fmla="*/ 626650 h 754951"/>
                        <a:gd name="connsiteX18" fmla="*/ 671989 w 674084"/>
                        <a:gd name="connsiteY18" fmla="*/ 644747 h 754951"/>
                        <a:gd name="connsiteX19" fmla="*/ 621411 w 674084"/>
                        <a:gd name="connsiteY19" fmla="*/ 650748 h 754951"/>
                        <a:gd name="connsiteX20" fmla="*/ 619220 w 674084"/>
                        <a:gd name="connsiteY20" fmla="*/ 635508 h 754951"/>
                        <a:gd name="connsiteX21" fmla="*/ 612267 w 674084"/>
                        <a:gd name="connsiteY21" fmla="*/ 604933 h 754951"/>
                        <a:gd name="connsiteX22" fmla="*/ 661416 w 674084"/>
                        <a:gd name="connsiteY22" fmla="*/ 591407 h 754951"/>
                        <a:gd name="connsiteX23" fmla="*/ 665798 w 674084"/>
                        <a:gd name="connsiteY23" fmla="*/ 608933 h 754951"/>
                        <a:gd name="connsiteX24" fmla="*/ 616077 w 674084"/>
                        <a:gd name="connsiteY24" fmla="*/ 620173 h 754951"/>
                        <a:gd name="connsiteX25" fmla="*/ 612267 w 674084"/>
                        <a:gd name="connsiteY25" fmla="*/ 604933 h 754951"/>
                        <a:gd name="connsiteX26" fmla="*/ 602647 w 674084"/>
                        <a:gd name="connsiteY26" fmla="*/ 574643 h 754951"/>
                        <a:gd name="connsiteX27" fmla="*/ 650557 w 674084"/>
                        <a:gd name="connsiteY27" fmla="*/ 557403 h 754951"/>
                        <a:gd name="connsiteX28" fmla="*/ 656273 w 674084"/>
                        <a:gd name="connsiteY28" fmla="*/ 574167 h 754951"/>
                        <a:gd name="connsiteX29" fmla="*/ 607695 w 674084"/>
                        <a:gd name="connsiteY29" fmla="*/ 589693 h 754951"/>
                        <a:gd name="connsiteX30" fmla="*/ 602552 w 674084"/>
                        <a:gd name="connsiteY30" fmla="*/ 574548 h 754951"/>
                        <a:gd name="connsiteX31" fmla="*/ 590836 w 674084"/>
                        <a:gd name="connsiteY31" fmla="*/ 546259 h 754951"/>
                        <a:gd name="connsiteX32" fmla="*/ 636461 w 674084"/>
                        <a:gd name="connsiteY32" fmla="*/ 523494 h 754951"/>
                        <a:gd name="connsiteX33" fmla="*/ 644176 w 674084"/>
                        <a:gd name="connsiteY33" fmla="*/ 540258 h 754951"/>
                        <a:gd name="connsiteX34" fmla="*/ 597217 w 674084"/>
                        <a:gd name="connsiteY34" fmla="*/ 560070 h 754951"/>
                        <a:gd name="connsiteX35" fmla="*/ 590836 w 674084"/>
                        <a:gd name="connsiteY35" fmla="*/ 546259 h 754951"/>
                        <a:gd name="connsiteX36" fmla="*/ 575691 w 674084"/>
                        <a:gd name="connsiteY36" fmla="*/ 520827 h 754951"/>
                        <a:gd name="connsiteX37" fmla="*/ 617125 w 674084"/>
                        <a:gd name="connsiteY37" fmla="*/ 491109 h 754951"/>
                        <a:gd name="connsiteX38" fmla="*/ 627507 w 674084"/>
                        <a:gd name="connsiteY38" fmla="*/ 507016 h 754951"/>
                        <a:gd name="connsiteX39" fmla="*/ 583787 w 674084"/>
                        <a:gd name="connsiteY39" fmla="*/ 533114 h 754951"/>
                        <a:gd name="connsiteX40" fmla="*/ 575786 w 674084"/>
                        <a:gd name="connsiteY40" fmla="*/ 520827 h 754951"/>
                        <a:gd name="connsiteX41" fmla="*/ 556927 w 674084"/>
                        <a:gd name="connsiteY41" fmla="*/ 499491 h 754951"/>
                        <a:gd name="connsiteX42" fmla="*/ 591312 w 674084"/>
                        <a:gd name="connsiteY42" fmla="*/ 461867 h 754951"/>
                        <a:gd name="connsiteX43" fmla="*/ 605028 w 674084"/>
                        <a:gd name="connsiteY43" fmla="*/ 475869 h 754951"/>
                        <a:gd name="connsiteX44" fmla="*/ 566737 w 674084"/>
                        <a:gd name="connsiteY44" fmla="*/ 509492 h 754951"/>
                        <a:gd name="connsiteX45" fmla="*/ 556927 w 674084"/>
                        <a:gd name="connsiteY45" fmla="*/ 499396 h 754951"/>
                        <a:gd name="connsiteX46" fmla="*/ 533876 w 674084"/>
                        <a:gd name="connsiteY46" fmla="*/ 482156 h 754951"/>
                        <a:gd name="connsiteX47" fmla="*/ 560546 w 674084"/>
                        <a:gd name="connsiteY47" fmla="*/ 438722 h 754951"/>
                        <a:gd name="connsiteX48" fmla="*/ 576453 w 674084"/>
                        <a:gd name="connsiteY48" fmla="*/ 449485 h 754951"/>
                        <a:gd name="connsiteX49" fmla="*/ 545878 w 674084"/>
                        <a:gd name="connsiteY49" fmla="*/ 490252 h 754951"/>
                        <a:gd name="connsiteX50" fmla="*/ 533876 w 674084"/>
                        <a:gd name="connsiteY50" fmla="*/ 482156 h 754951"/>
                        <a:gd name="connsiteX51" fmla="*/ 507016 w 674084"/>
                        <a:gd name="connsiteY51" fmla="*/ 468344 h 754951"/>
                        <a:gd name="connsiteX52" fmla="*/ 527495 w 674084"/>
                        <a:gd name="connsiteY52" fmla="*/ 421672 h 754951"/>
                        <a:gd name="connsiteX53" fmla="*/ 544068 w 674084"/>
                        <a:gd name="connsiteY53" fmla="*/ 429482 h 754951"/>
                        <a:gd name="connsiteX54" fmla="*/ 520922 w 674084"/>
                        <a:gd name="connsiteY54" fmla="*/ 474917 h 754951"/>
                        <a:gd name="connsiteX55" fmla="*/ 507016 w 674084"/>
                        <a:gd name="connsiteY55" fmla="*/ 468344 h 754951"/>
                        <a:gd name="connsiteX56" fmla="*/ 477298 w 674084"/>
                        <a:gd name="connsiteY56" fmla="*/ 456819 h 754951"/>
                        <a:gd name="connsiteX57" fmla="*/ 494252 w 674084"/>
                        <a:gd name="connsiteY57" fmla="*/ 408813 h 754951"/>
                        <a:gd name="connsiteX58" fmla="*/ 510731 w 674084"/>
                        <a:gd name="connsiteY58" fmla="*/ 414909 h 754951"/>
                        <a:gd name="connsiteX59" fmla="*/ 492347 w 674084"/>
                        <a:gd name="connsiteY59" fmla="*/ 462439 h 754951"/>
                        <a:gd name="connsiteX60" fmla="*/ 477203 w 674084"/>
                        <a:gd name="connsiteY60" fmla="*/ 456914 h 754951"/>
                        <a:gd name="connsiteX61" fmla="*/ 445675 w 674084"/>
                        <a:gd name="connsiteY61" fmla="*/ 445961 h 754951"/>
                        <a:gd name="connsiteX62" fmla="*/ 462058 w 674084"/>
                        <a:gd name="connsiteY62" fmla="*/ 397669 h 754951"/>
                        <a:gd name="connsiteX63" fmla="*/ 478060 w 674084"/>
                        <a:gd name="connsiteY63" fmla="*/ 403098 h 754951"/>
                        <a:gd name="connsiteX64" fmla="*/ 461677 w 674084"/>
                        <a:gd name="connsiteY64" fmla="*/ 451295 h 754951"/>
                        <a:gd name="connsiteX65" fmla="*/ 445675 w 674084"/>
                        <a:gd name="connsiteY65" fmla="*/ 445865 h 754951"/>
                        <a:gd name="connsiteX66" fmla="*/ 413194 w 674084"/>
                        <a:gd name="connsiteY66" fmla="*/ 434912 h 754951"/>
                        <a:gd name="connsiteX67" fmla="*/ 430530 w 674084"/>
                        <a:gd name="connsiteY67" fmla="*/ 387001 h 754951"/>
                        <a:gd name="connsiteX68" fmla="*/ 444627 w 674084"/>
                        <a:gd name="connsiteY68" fmla="*/ 391763 h 754951"/>
                        <a:gd name="connsiteX69" fmla="*/ 446532 w 674084"/>
                        <a:gd name="connsiteY69" fmla="*/ 392430 h 754951"/>
                        <a:gd name="connsiteX70" fmla="*/ 429196 w 674084"/>
                        <a:gd name="connsiteY70" fmla="*/ 440341 h 754951"/>
                        <a:gd name="connsiteX71" fmla="*/ 413099 w 674084"/>
                        <a:gd name="connsiteY71" fmla="*/ 434816 h 754951"/>
                        <a:gd name="connsiteX72" fmla="*/ 379857 w 674084"/>
                        <a:gd name="connsiteY72" fmla="*/ 420910 h 754951"/>
                        <a:gd name="connsiteX73" fmla="*/ 401765 w 674084"/>
                        <a:gd name="connsiteY73" fmla="*/ 374904 h 754951"/>
                        <a:gd name="connsiteX74" fmla="*/ 416052 w 674084"/>
                        <a:gd name="connsiteY74" fmla="*/ 381286 h 754951"/>
                        <a:gd name="connsiteX75" fmla="*/ 396335 w 674084"/>
                        <a:gd name="connsiteY75" fmla="*/ 428244 h 754951"/>
                        <a:gd name="connsiteX76" fmla="*/ 379857 w 674084"/>
                        <a:gd name="connsiteY76" fmla="*/ 420910 h 754951"/>
                        <a:gd name="connsiteX77" fmla="*/ 347853 w 674084"/>
                        <a:gd name="connsiteY77" fmla="*/ 403479 h 754951"/>
                        <a:gd name="connsiteX78" fmla="*/ 374618 w 674084"/>
                        <a:gd name="connsiteY78" fmla="*/ 360045 h 754951"/>
                        <a:gd name="connsiteX79" fmla="*/ 387953 w 674084"/>
                        <a:gd name="connsiteY79" fmla="*/ 367760 h 754951"/>
                        <a:gd name="connsiteX80" fmla="*/ 363665 w 674084"/>
                        <a:gd name="connsiteY80" fmla="*/ 412623 h 754951"/>
                        <a:gd name="connsiteX81" fmla="*/ 347853 w 674084"/>
                        <a:gd name="connsiteY81" fmla="*/ 403479 h 754951"/>
                        <a:gd name="connsiteX82" fmla="*/ 317754 w 674084"/>
                        <a:gd name="connsiteY82" fmla="*/ 382334 h 754951"/>
                        <a:gd name="connsiteX83" fmla="*/ 349567 w 674084"/>
                        <a:gd name="connsiteY83" fmla="*/ 342519 h 754951"/>
                        <a:gd name="connsiteX84" fmla="*/ 361760 w 674084"/>
                        <a:gd name="connsiteY84" fmla="*/ 351663 h 754951"/>
                        <a:gd name="connsiteX85" fmla="*/ 332518 w 674084"/>
                        <a:gd name="connsiteY85" fmla="*/ 393383 h 754951"/>
                        <a:gd name="connsiteX86" fmla="*/ 317754 w 674084"/>
                        <a:gd name="connsiteY86" fmla="*/ 382334 h 754951"/>
                        <a:gd name="connsiteX87" fmla="*/ 290322 w 674084"/>
                        <a:gd name="connsiteY87" fmla="*/ 357378 h 754951"/>
                        <a:gd name="connsiteX88" fmla="*/ 327089 w 674084"/>
                        <a:gd name="connsiteY88" fmla="*/ 322040 h 754951"/>
                        <a:gd name="connsiteX89" fmla="*/ 337947 w 674084"/>
                        <a:gd name="connsiteY89" fmla="*/ 332613 h 754951"/>
                        <a:gd name="connsiteX90" fmla="*/ 303657 w 674084"/>
                        <a:gd name="connsiteY90" fmla="*/ 370332 h 754951"/>
                        <a:gd name="connsiteX91" fmla="*/ 290322 w 674084"/>
                        <a:gd name="connsiteY91" fmla="*/ 357378 h 754951"/>
                        <a:gd name="connsiteX92" fmla="*/ 266414 w 674084"/>
                        <a:gd name="connsiteY92" fmla="*/ 328803 h 754951"/>
                        <a:gd name="connsiteX93" fmla="*/ 307753 w 674084"/>
                        <a:gd name="connsiteY93" fmla="*/ 298990 h 754951"/>
                        <a:gd name="connsiteX94" fmla="*/ 316992 w 674084"/>
                        <a:gd name="connsiteY94" fmla="*/ 310896 h 754951"/>
                        <a:gd name="connsiteX95" fmla="*/ 277940 w 674084"/>
                        <a:gd name="connsiteY95" fmla="*/ 343567 h 754951"/>
                        <a:gd name="connsiteX96" fmla="*/ 266510 w 674084"/>
                        <a:gd name="connsiteY96" fmla="*/ 328898 h 754951"/>
                        <a:gd name="connsiteX97" fmla="*/ 246793 w 674084"/>
                        <a:gd name="connsiteY97" fmla="*/ 297275 h 754951"/>
                        <a:gd name="connsiteX98" fmla="*/ 291751 w 674084"/>
                        <a:gd name="connsiteY98" fmla="*/ 273368 h 754951"/>
                        <a:gd name="connsiteX99" fmla="*/ 299275 w 674084"/>
                        <a:gd name="connsiteY99" fmla="*/ 286512 h 754951"/>
                        <a:gd name="connsiteX100" fmla="*/ 255937 w 674084"/>
                        <a:gd name="connsiteY100" fmla="*/ 313373 h 754951"/>
                        <a:gd name="connsiteX101" fmla="*/ 246697 w 674084"/>
                        <a:gd name="connsiteY101" fmla="*/ 297275 h 754951"/>
                        <a:gd name="connsiteX102" fmla="*/ 236125 w 674084"/>
                        <a:gd name="connsiteY102" fmla="*/ 274796 h 754951"/>
                        <a:gd name="connsiteX103" fmla="*/ 231743 w 674084"/>
                        <a:gd name="connsiteY103" fmla="*/ 265081 h 754951"/>
                        <a:gd name="connsiteX104" fmla="*/ 278320 w 674084"/>
                        <a:gd name="connsiteY104" fmla="*/ 244411 h 754951"/>
                        <a:gd name="connsiteX105" fmla="*/ 282797 w 674084"/>
                        <a:gd name="connsiteY105" fmla="*/ 254413 h 754951"/>
                        <a:gd name="connsiteX106" fmla="*/ 285083 w 674084"/>
                        <a:gd name="connsiteY106" fmla="*/ 259747 h 754951"/>
                        <a:gd name="connsiteX107" fmla="*/ 238601 w 674084"/>
                        <a:gd name="connsiteY107" fmla="*/ 280607 h 754951"/>
                        <a:gd name="connsiteX108" fmla="*/ 236125 w 674084"/>
                        <a:gd name="connsiteY108" fmla="*/ 274796 h 754951"/>
                        <a:gd name="connsiteX109" fmla="*/ 218122 w 674084"/>
                        <a:gd name="connsiteY109" fmla="*/ 233934 h 754951"/>
                        <a:gd name="connsiteX110" fmla="*/ 264986 w 674084"/>
                        <a:gd name="connsiteY110" fmla="*/ 213836 h 754951"/>
                        <a:gd name="connsiteX111" fmla="*/ 271653 w 674084"/>
                        <a:gd name="connsiteY111" fmla="*/ 229267 h 754951"/>
                        <a:gd name="connsiteX112" fmla="*/ 224885 w 674084"/>
                        <a:gd name="connsiteY112" fmla="*/ 249555 h 754951"/>
                        <a:gd name="connsiteX113" fmla="*/ 218122 w 674084"/>
                        <a:gd name="connsiteY113" fmla="*/ 233934 h 754951"/>
                        <a:gd name="connsiteX114" fmla="*/ 204883 w 674084"/>
                        <a:gd name="connsiteY114" fmla="*/ 203168 h 754951"/>
                        <a:gd name="connsiteX115" fmla="*/ 251460 w 674084"/>
                        <a:gd name="connsiteY115" fmla="*/ 182594 h 754951"/>
                        <a:gd name="connsiteX116" fmla="*/ 258318 w 674084"/>
                        <a:gd name="connsiteY116" fmla="*/ 198311 h 754951"/>
                        <a:gd name="connsiteX117" fmla="*/ 211455 w 674084"/>
                        <a:gd name="connsiteY117" fmla="*/ 218408 h 754951"/>
                        <a:gd name="connsiteX118" fmla="*/ 204883 w 674084"/>
                        <a:gd name="connsiteY118" fmla="*/ 203168 h 754951"/>
                        <a:gd name="connsiteX119" fmla="*/ 191167 w 674084"/>
                        <a:gd name="connsiteY119" fmla="*/ 173260 h 754951"/>
                        <a:gd name="connsiteX120" fmla="*/ 237077 w 674084"/>
                        <a:gd name="connsiteY120" fmla="*/ 151067 h 754951"/>
                        <a:gd name="connsiteX121" fmla="*/ 244507 w 674084"/>
                        <a:gd name="connsiteY121" fmla="*/ 166878 h 754951"/>
                        <a:gd name="connsiteX122" fmla="*/ 198120 w 674084"/>
                        <a:gd name="connsiteY122" fmla="*/ 188023 h 754951"/>
                        <a:gd name="connsiteX123" fmla="*/ 191167 w 674084"/>
                        <a:gd name="connsiteY123" fmla="*/ 173260 h 754951"/>
                        <a:gd name="connsiteX124" fmla="*/ 176403 w 674084"/>
                        <a:gd name="connsiteY124" fmla="*/ 144685 h 754951"/>
                        <a:gd name="connsiteX125" fmla="*/ 220790 w 674084"/>
                        <a:gd name="connsiteY125" fmla="*/ 119729 h 754951"/>
                        <a:gd name="connsiteX126" fmla="*/ 229171 w 674084"/>
                        <a:gd name="connsiteY126" fmla="*/ 135350 h 754951"/>
                        <a:gd name="connsiteX127" fmla="*/ 183928 w 674084"/>
                        <a:gd name="connsiteY127" fmla="*/ 158782 h 754951"/>
                        <a:gd name="connsiteX128" fmla="*/ 176403 w 674084"/>
                        <a:gd name="connsiteY128" fmla="*/ 144685 h 754951"/>
                        <a:gd name="connsiteX129" fmla="*/ 159829 w 674084"/>
                        <a:gd name="connsiteY129" fmla="*/ 117920 h 754951"/>
                        <a:gd name="connsiteX130" fmla="*/ 201835 w 674084"/>
                        <a:gd name="connsiteY130" fmla="*/ 89059 h 754951"/>
                        <a:gd name="connsiteX131" fmla="*/ 211741 w 674084"/>
                        <a:gd name="connsiteY131" fmla="*/ 104299 h 754951"/>
                        <a:gd name="connsiteX132" fmla="*/ 168307 w 674084"/>
                        <a:gd name="connsiteY132" fmla="*/ 131064 h 754951"/>
                        <a:gd name="connsiteX133" fmla="*/ 159829 w 674084"/>
                        <a:gd name="connsiteY133" fmla="*/ 118015 h 754951"/>
                        <a:gd name="connsiteX134" fmla="*/ 141065 w 674084"/>
                        <a:gd name="connsiteY134" fmla="*/ 93536 h 754951"/>
                        <a:gd name="connsiteX135" fmla="*/ 179451 w 674084"/>
                        <a:gd name="connsiteY135" fmla="*/ 60008 h 754951"/>
                        <a:gd name="connsiteX136" fmla="*/ 191167 w 674084"/>
                        <a:gd name="connsiteY136" fmla="*/ 74200 h 754951"/>
                        <a:gd name="connsiteX137" fmla="*/ 150781 w 674084"/>
                        <a:gd name="connsiteY137" fmla="*/ 105347 h 754951"/>
                        <a:gd name="connsiteX138" fmla="*/ 141065 w 674084"/>
                        <a:gd name="connsiteY138" fmla="*/ 93536 h 754951"/>
                        <a:gd name="connsiteX139" fmla="*/ 119729 w 674084"/>
                        <a:gd name="connsiteY139" fmla="*/ 72200 h 754951"/>
                        <a:gd name="connsiteX140" fmla="*/ 153162 w 674084"/>
                        <a:gd name="connsiteY140" fmla="*/ 33719 h 754951"/>
                        <a:gd name="connsiteX141" fmla="*/ 166783 w 674084"/>
                        <a:gd name="connsiteY141" fmla="*/ 46482 h 754951"/>
                        <a:gd name="connsiteX142" fmla="*/ 130683 w 674084"/>
                        <a:gd name="connsiteY142" fmla="*/ 82487 h 754951"/>
                        <a:gd name="connsiteX143" fmla="*/ 119729 w 674084"/>
                        <a:gd name="connsiteY143" fmla="*/ 72200 h 754951"/>
                        <a:gd name="connsiteX144" fmla="*/ 0 w 674084"/>
                        <a:gd name="connsiteY144" fmla="*/ 46006 h 754951"/>
                        <a:gd name="connsiteX145" fmla="*/ 13049 w 674084"/>
                        <a:gd name="connsiteY145" fmla="*/ 28766 h 754951"/>
                        <a:gd name="connsiteX146" fmla="*/ 50482 w 674084"/>
                        <a:gd name="connsiteY146" fmla="*/ 63341 h 754951"/>
                        <a:gd name="connsiteX147" fmla="*/ 43243 w 674084"/>
                        <a:gd name="connsiteY147" fmla="*/ 72962 h 754951"/>
                        <a:gd name="connsiteX148" fmla="*/ 0 w 674084"/>
                        <a:gd name="connsiteY148" fmla="*/ 46006 h 754951"/>
                        <a:gd name="connsiteX149" fmla="*/ 97441 w 674084"/>
                        <a:gd name="connsiteY149" fmla="*/ 56674 h 754951"/>
                        <a:gd name="connsiteX150" fmla="*/ 120015 w 674084"/>
                        <a:gd name="connsiteY150" fmla="*/ 10954 h 754951"/>
                        <a:gd name="connsiteX151" fmla="*/ 137827 w 674084"/>
                        <a:gd name="connsiteY151" fmla="*/ 21622 h 754951"/>
                        <a:gd name="connsiteX152" fmla="*/ 108490 w 674084"/>
                        <a:gd name="connsiteY152" fmla="*/ 63246 h 754951"/>
                        <a:gd name="connsiteX153" fmla="*/ 97441 w 674084"/>
                        <a:gd name="connsiteY153" fmla="*/ 56579 h 754951"/>
                        <a:gd name="connsiteX154" fmla="*/ 30480 w 674084"/>
                        <a:gd name="connsiteY154" fmla="*/ 13811 h 754951"/>
                        <a:gd name="connsiteX155" fmla="*/ 52388 w 674084"/>
                        <a:gd name="connsiteY155" fmla="*/ 3524 h 754951"/>
                        <a:gd name="connsiteX156" fmla="*/ 67056 w 674084"/>
                        <a:gd name="connsiteY156" fmla="*/ 52292 h 754951"/>
                        <a:gd name="connsiteX157" fmla="*/ 58579 w 674084"/>
                        <a:gd name="connsiteY157" fmla="*/ 56293 h 754951"/>
                        <a:gd name="connsiteX158" fmla="*/ 30480 w 674084"/>
                        <a:gd name="connsiteY158" fmla="*/ 13716 h 754951"/>
                        <a:gd name="connsiteX159" fmla="*/ 76295 w 674084"/>
                        <a:gd name="connsiteY159" fmla="*/ 50959 h 754951"/>
                        <a:gd name="connsiteX160" fmla="*/ 76486 w 674084"/>
                        <a:gd name="connsiteY160" fmla="*/ 0 h 754951"/>
                        <a:gd name="connsiteX161" fmla="*/ 99631 w 674084"/>
                        <a:gd name="connsiteY161" fmla="*/ 3143 h 754951"/>
                        <a:gd name="connsiteX162" fmla="*/ 86487 w 674084"/>
                        <a:gd name="connsiteY162" fmla="*/ 52387 h 754951"/>
                        <a:gd name="connsiteX163" fmla="*/ 76295 w 674084"/>
                        <a:gd name="connsiteY163" fmla="*/ 50959 h 7549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</a:cxnLst>
                      <a:rect l="l" t="t" r="r" b="b"/>
                      <a:pathLst>
                        <a:path w="674084" h="754951">
                          <a:moveTo>
                            <a:pt x="614648" y="741045"/>
                          </a:moveTo>
                          <a:cubicBezTo>
                            <a:pt x="616077" y="736092"/>
                            <a:pt x="617315" y="731234"/>
                            <a:pt x="618268" y="726281"/>
                          </a:cubicBezTo>
                          <a:lnTo>
                            <a:pt x="668083" y="736949"/>
                          </a:lnTo>
                          <a:cubicBezTo>
                            <a:pt x="666845" y="742950"/>
                            <a:pt x="665321" y="748855"/>
                            <a:pt x="663607" y="754952"/>
                          </a:cubicBezTo>
                          <a:lnTo>
                            <a:pt x="614553" y="741045"/>
                          </a:lnTo>
                          <a:close/>
                          <a:moveTo>
                            <a:pt x="620935" y="711422"/>
                          </a:moveTo>
                          <a:cubicBezTo>
                            <a:pt x="621602" y="706469"/>
                            <a:pt x="622173" y="701421"/>
                            <a:pt x="622554" y="696468"/>
                          </a:cubicBezTo>
                          <a:lnTo>
                            <a:pt x="673417" y="700088"/>
                          </a:lnTo>
                          <a:cubicBezTo>
                            <a:pt x="672941" y="706279"/>
                            <a:pt x="672274" y="712470"/>
                            <a:pt x="671417" y="718661"/>
                          </a:cubicBezTo>
                          <a:lnTo>
                            <a:pt x="620935" y="711422"/>
                          </a:lnTo>
                          <a:close/>
                          <a:moveTo>
                            <a:pt x="623125" y="679799"/>
                          </a:moveTo>
                          <a:cubicBezTo>
                            <a:pt x="623125" y="675227"/>
                            <a:pt x="623030" y="670560"/>
                            <a:pt x="622745" y="665988"/>
                          </a:cubicBezTo>
                          <a:lnTo>
                            <a:pt x="673608" y="663130"/>
                          </a:lnTo>
                          <a:cubicBezTo>
                            <a:pt x="673894" y="668750"/>
                            <a:pt x="674084" y="674275"/>
                            <a:pt x="674084" y="680180"/>
                          </a:cubicBezTo>
                          <a:lnTo>
                            <a:pt x="658749" y="680942"/>
                          </a:lnTo>
                          <a:lnTo>
                            <a:pt x="623125" y="679799"/>
                          </a:lnTo>
                          <a:close/>
                          <a:moveTo>
                            <a:pt x="619125" y="635413"/>
                          </a:moveTo>
                          <a:lnTo>
                            <a:pt x="669322" y="626650"/>
                          </a:lnTo>
                          <a:cubicBezTo>
                            <a:pt x="670370" y="632651"/>
                            <a:pt x="671227" y="638651"/>
                            <a:pt x="671989" y="644747"/>
                          </a:cubicBezTo>
                          <a:lnTo>
                            <a:pt x="621411" y="650748"/>
                          </a:lnTo>
                          <a:cubicBezTo>
                            <a:pt x="620840" y="645700"/>
                            <a:pt x="620078" y="640556"/>
                            <a:pt x="619220" y="635508"/>
                          </a:cubicBezTo>
                          <a:close/>
                          <a:moveTo>
                            <a:pt x="612267" y="604933"/>
                          </a:moveTo>
                          <a:lnTo>
                            <a:pt x="661416" y="591407"/>
                          </a:lnTo>
                          <a:cubicBezTo>
                            <a:pt x="663035" y="597218"/>
                            <a:pt x="664464" y="603028"/>
                            <a:pt x="665798" y="608933"/>
                          </a:cubicBezTo>
                          <a:lnTo>
                            <a:pt x="616077" y="620173"/>
                          </a:lnTo>
                          <a:cubicBezTo>
                            <a:pt x="614934" y="615125"/>
                            <a:pt x="613600" y="610076"/>
                            <a:pt x="612267" y="604933"/>
                          </a:cubicBezTo>
                          <a:close/>
                          <a:moveTo>
                            <a:pt x="602647" y="574643"/>
                          </a:moveTo>
                          <a:lnTo>
                            <a:pt x="650557" y="557403"/>
                          </a:lnTo>
                          <a:cubicBezTo>
                            <a:pt x="652558" y="563023"/>
                            <a:pt x="654463" y="568643"/>
                            <a:pt x="656273" y="574167"/>
                          </a:cubicBezTo>
                          <a:lnTo>
                            <a:pt x="607695" y="589693"/>
                          </a:lnTo>
                          <a:cubicBezTo>
                            <a:pt x="606076" y="584645"/>
                            <a:pt x="604361" y="579596"/>
                            <a:pt x="602552" y="574548"/>
                          </a:cubicBezTo>
                          <a:close/>
                          <a:moveTo>
                            <a:pt x="590836" y="546259"/>
                          </a:moveTo>
                          <a:lnTo>
                            <a:pt x="636461" y="523494"/>
                          </a:lnTo>
                          <a:cubicBezTo>
                            <a:pt x="639128" y="528828"/>
                            <a:pt x="641699" y="534353"/>
                            <a:pt x="644176" y="540258"/>
                          </a:cubicBezTo>
                          <a:lnTo>
                            <a:pt x="597217" y="560070"/>
                          </a:lnTo>
                          <a:cubicBezTo>
                            <a:pt x="595122" y="555212"/>
                            <a:pt x="593027" y="550640"/>
                            <a:pt x="590836" y="546259"/>
                          </a:cubicBezTo>
                          <a:close/>
                          <a:moveTo>
                            <a:pt x="575691" y="520827"/>
                          </a:moveTo>
                          <a:lnTo>
                            <a:pt x="617125" y="491109"/>
                          </a:lnTo>
                          <a:cubicBezTo>
                            <a:pt x="620744" y="496062"/>
                            <a:pt x="624173" y="501396"/>
                            <a:pt x="627507" y="507016"/>
                          </a:cubicBezTo>
                          <a:lnTo>
                            <a:pt x="583787" y="533114"/>
                          </a:lnTo>
                          <a:cubicBezTo>
                            <a:pt x="581215" y="528733"/>
                            <a:pt x="578549" y="524637"/>
                            <a:pt x="575786" y="520827"/>
                          </a:cubicBezTo>
                          <a:close/>
                          <a:moveTo>
                            <a:pt x="556927" y="499491"/>
                          </a:moveTo>
                          <a:lnTo>
                            <a:pt x="591312" y="461867"/>
                          </a:lnTo>
                          <a:cubicBezTo>
                            <a:pt x="596074" y="466154"/>
                            <a:pt x="600551" y="470821"/>
                            <a:pt x="605028" y="475869"/>
                          </a:cubicBezTo>
                          <a:lnTo>
                            <a:pt x="566737" y="509492"/>
                          </a:lnTo>
                          <a:cubicBezTo>
                            <a:pt x="563594" y="505873"/>
                            <a:pt x="560261" y="502539"/>
                            <a:pt x="556927" y="499396"/>
                          </a:cubicBezTo>
                          <a:close/>
                          <a:moveTo>
                            <a:pt x="533876" y="482156"/>
                          </a:moveTo>
                          <a:lnTo>
                            <a:pt x="560546" y="438722"/>
                          </a:lnTo>
                          <a:cubicBezTo>
                            <a:pt x="565975" y="442055"/>
                            <a:pt x="571310" y="445675"/>
                            <a:pt x="576453" y="449485"/>
                          </a:cubicBezTo>
                          <a:lnTo>
                            <a:pt x="545878" y="490252"/>
                          </a:lnTo>
                          <a:cubicBezTo>
                            <a:pt x="541973" y="487394"/>
                            <a:pt x="537972" y="484632"/>
                            <a:pt x="533876" y="482156"/>
                          </a:cubicBezTo>
                          <a:close/>
                          <a:moveTo>
                            <a:pt x="507016" y="468344"/>
                          </a:moveTo>
                          <a:lnTo>
                            <a:pt x="527495" y="421672"/>
                          </a:lnTo>
                          <a:cubicBezTo>
                            <a:pt x="533210" y="424148"/>
                            <a:pt x="538734" y="426720"/>
                            <a:pt x="544068" y="429482"/>
                          </a:cubicBezTo>
                          <a:lnTo>
                            <a:pt x="520922" y="474917"/>
                          </a:lnTo>
                          <a:cubicBezTo>
                            <a:pt x="516445" y="472631"/>
                            <a:pt x="511778" y="470440"/>
                            <a:pt x="507016" y="468344"/>
                          </a:cubicBezTo>
                          <a:close/>
                          <a:moveTo>
                            <a:pt x="477298" y="456819"/>
                          </a:moveTo>
                          <a:lnTo>
                            <a:pt x="494252" y="408813"/>
                          </a:lnTo>
                          <a:cubicBezTo>
                            <a:pt x="499872" y="410813"/>
                            <a:pt x="505396" y="412814"/>
                            <a:pt x="510731" y="414909"/>
                          </a:cubicBezTo>
                          <a:lnTo>
                            <a:pt x="492347" y="462439"/>
                          </a:lnTo>
                          <a:cubicBezTo>
                            <a:pt x="487394" y="460534"/>
                            <a:pt x="482346" y="458724"/>
                            <a:pt x="477203" y="456914"/>
                          </a:cubicBezTo>
                          <a:close/>
                          <a:moveTo>
                            <a:pt x="445675" y="445961"/>
                          </a:moveTo>
                          <a:lnTo>
                            <a:pt x="462058" y="397669"/>
                          </a:lnTo>
                          <a:lnTo>
                            <a:pt x="478060" y="403098"/>
                          </a:lnTo>
                          <a:lnTo>
                            <a:pt x="461677" y="451295"/>
                          </a:lnTo>
                          <a:lnTo>
                            <a:pt x="445675" y="445865"/>
                          </a:lnTo>
                          <a:close/>
                          <a:moveTo>
                            <a:pt x="413194" y="434912"/>
                          </a:moveTo>
                          <a:lnTo>
                            <a:pt x="430530" y="387001"/>
                          </a:lnTo>
                          <a:cubicBezTo>
                            <a:pt x="435197" y="388715"/>
                            <a:pt x="439960" y="390335"/>
                            <a:pt x="444627" y="391763"/>
                          </a:cubicBezTo>
                          <a:lnTo>
                            <a:pt x="446532" y="392430"/>
                          </a:lnTo>
                          <a:lnTo>
                            <a:pt x="429196" y="440341"/>
                          </a:lnTo>
                          <a:cubicBezTo>
                            <a:pt x="423767" y="438626"/>
                            <a:pt x="418433" y="436721"/>
                            <a:pt x="413099" y="434816"/>
                          </a:cubicBezTo>
                          <a:close/>
                          <a:moveTo>
                            <a:pt x="379857" y="420910"/>
                          </a:moveTo>
                          <a:lnTo>
                            <a:pt x="401765" y="374904"/>
                          </a:lnTo>
                          <a:cubicBezTo>
                            <a:pt x="406432" y="377095"/>
                            <a:pt x="411194" y="379286"/>
                            <a:pt x="416052" y="381286"/>
                          </a:cubicBezTo>
                          <a:lnTo>
                            <a:pt x="396335" y="428244"/>
                          </a:lnTo>
                          <a:cubicBezTo>
                            <a:pt x="390715" y="425863"/>
                            <a:pt x="385191" y="423482"/>
                            <a:pt x="379857" y="420910"/>
                          </a:cubicBezTo>
                          <a:close/>
                          <a:moveTo>
                            <a:pt x="347853" y="403479"/>
                          </a:moveTo>
                          <a:lnTo>
                            <a:pt x="374618" y="360045"/>
                          </a:lnTo>
                          <a:cubicBezTo>
                            <a:pt x="379000" y="362712"/>
                            <a:pt x="383477" y="365284"/>
                            <a:pt x="387953" y="367760"/>
                          </a:cubicBezTo>
                          <a:lnTo>
                            <a:pt x="363665" y="412623"/>
                          </a:lnTo>
                          <a:cubicBezTo>
                            <a:pt x="358235" y="409670"/>
                            <a:pt x="352996" y="406622"/>
                            <a:pt x="347853" y="403479"/>
                          </a:cubicBezTo>
                          <a:close/>
                          <a:moveTo>
                            <a:pt x="317754" y="382334"/>
                          </a:moveTo>
                          <a:lnTo>
                            <a:pt x="349567" y="342519"/>
                          </a:lnTo>
                          <a:cubicBezTo>
                            <a:pt x="353568" y="345662"/>
                            <a:pt x="357569" y="348710"/>
                            <a:pt x="361760" y="351663"/>
                          </a:cubicBezTo>
                          <a:lnTo>
                            <a:pt x="332518" y="393383"/>
                          </a:lnTo>
                          <a:cubicBezTo>
                            <a:pt x="327469" y="389858"/>
                            <a:pt x="322516" y="386143"/>
                            <a:pt x="317754" y="382334"/>
                          </a:cubicBezTo>
                          <a:close/>
                          <a:moveTo>
                            <a:pt x="290322" y="357378"/>
                          </a:moveTo>
                          <a:lnTo>
                            <a:pt x="327089" y="322040"/>
                          </a:lnTo>
                          <a:cubicBezTo>
                            <a:pt x="330613" y="325660"/>
                            <a:pt x="334232" y="329184"/>
                            <a:pt x="337947" y="332613"/>
                          </a:cubicBezTo>
                          <a:lnTo>
                            <a:pt x="303657" y="370332"/>
                          </a:lnTo>
                          <a:cubicBezTo>
                            <a:pt x="299085" y="366141"/>
                            <a:pt x="294608" y="361855"/>
                            <a:pt x="290322" y="357378"/>
                          </a:cubicBezTo>
                          <a:close/>
                          <a:moveTo>
                            <a:pt x="266414" y="328803"/>
                          </a:moveTo>
                          <a:lnTo>
                            <a:pt x="307753" y="298990"/>
                          </a:lnTo>
                          <a:cubicBezTo>
                            <a:pt x="310706" y="303086"/>
                            <a:pt x="313753" y="306991"/>
                            <a:pt x="316992" y="310896"/>
                          </a:cubicBezTo>
                          <a:lnTo>
                            <a:pt x="277940" y="343567"/>
                          </a:lnTo>
                          <a:cubicBezTo>
                            <a:pt x="273939" y="338804"/>
                            <a:pt x="270129" y="333947"/>
                            <a:pt x="266510" y="328898"/>
                          </a:cubicBezTo>
                          <a:close/>
                          <a:moveTo>
                            <a:pt x="246793" y="297275"/>
                          </a:moveTo>
                          <a:lnTo>
                            <a:pt x="291751" y="273368"/>
                          </a:lnTo>
                          <a:cubicBezTo>
                            <a:pt x="294132" y="277844"/>
                            <a:pt x="296608" y="282226"/>
                            <a:pt x="299275" y="286512"/>
                          </a:cubicBezTo>
                          <a:lnTo>
                            <a:pt x="255937" y="313373"/>
                          </a:lnTo>
                          <a:cubicBezTo>
                            <a:pt x="252698" y="308134"/>
                            <a:pt x="249650" y="302800"/>
                            <a:pt x="246697" y="297275"/>
                          </a:cubicBezTo>
                          <a:close/>
                          <a:moveTo>
                            <a:pt x="236125" y="274796"/>
                          </a:moveTo>
                          <a:lnTo>
                            <a:pt x="231743" y="265081"/>
                          </a:lnTo>
                          <a:lnTo>
                            <a:pt x="278320" y="244411"/>
                          </a:lnTo>
                          <a:lnTo>
                            <a:pt x="282797" y="254413"/>
                          </a:lnTo>
                          <a:cubicBezTo>
                            <a:pt x="283559" y="256223"/>
                            <a:pt x="284321" y="257937"/>
                            <a:pt x="285083" y="259747"/>
                          </a:cubicBezTo>
                          <a:lnTo>
                            <a:pt x="238601" y="280607"/>
                          </a:lnTo>
                          <a:cubicBezTo>
                            <a:pt x="237649" y="278416"/>
                            <a:pt x="236601" y="276130"/>
                            <a:pt x="236125" y="274796"/>
                          </a:cubicBezTo>
                          <a:close/>
                          <a:moveTo>
                            <a:pt x="218122" y="233934"/>
                          </a:moveTo>
                          <a:lnTo>
                            <a:pt x="264986" y="213836"/>
                          </a:lnTo>
                          <a:lnTo>
                            <a:pt x="271653" y="229267"/>
                          </a:lnTo>
                          <a:lnTo>
                            <a:pt x="224885" y="249555"/>
                          </a:lnTo>
                          <a:lnTo>
                            <a:pt x="218122" y="233934"/>
                          </a:lnTo>
                          <a:close/>
                          <a:moveTo>
                            <a:pt x="204883" y="203168"/>
                          </a:moveTo>
                          <a:lnTo>
                            <a:pt x="251460" y="182594"/>
                          </a:lnTo>
                          <a:cubicBezTo>
                            <a:pt x="253746" y="187833"/>
                            <a:pt x="256032" y="193072"/>
                            <a:pt x="258318" y="198311"/>
                          </a:cubicBezTo>
                          <a:lnTo>
                            <a:pt x="211455" y="218408"/>
                          </a:lnTo>
                          <a:cubicBezTo>
                            <a:pt x="209264" y="213360"/>
                            <a:pt x="207073" y="208217"/>
                            <a:pt x="204883" y="203168"/>
                          </a:cubicBezTo>
                          <a:close/>
                          <a:moveTo>
                            <a:pt x="191167" y="173260"/>
                          </a:moveTo>
                          <a:lnTo>
                            <a:pt x="237077" y="151067"/>
                          </a:lnTo>
                          <a:cubicBezTo>
                            <a:pt x="239649" y="156305"/>
                            <a:pt x="242030" y="161544"/>
                            <a:pt x="244507" y="166878"/>
                          </a:cubicBezTo>
                          <a:lnTo>
                            <a:pt x="198120" y="188023"/>
                          </a:lnTo>
                          <a:cubicBezTo>
                            <a:pt x="195834" y="183071"/>
                            <a:pt x="193548" y="178118"/>
                            <a:pt x="191167" y="173260"/>
                          </a:cubicBezTo>
                          <a:close/>
                          <a:moveTo>
                            <a:pt x="176403" y="144685"/>
                          </a:moveTo>
                          <a:lnTo>
                            <a:pt x="220790" y="119729"/>
                          </a:lnTo>
                          <a:cubicBezTo>
                            <a:pt x="223647" y="124873"/>
                            <a:pt x="226504" y="130112"/>
                            <a:pt x="229171" y="135350"/>
                          </a:cubicBezTo>
                          <a:lnTo>
                            <a:pt x="183928" y="158782"/>
                          </a:lnTo>
                          <a:cubicBezTo>
                            <a:pt x="181451" y="154019"/>
                            <a:pt x="178975" y="149352"/>
                            <a:pt x="176403" y="144685"/>
                          </a:cubicBezTo>
                          <a:close/>
                          <a:moveTo>
                            <a:pt x="159829" y="117920"/>
                          </a:moveTo>
                          <a:lnTo>
                            <a:pt x="201835" y="89059"/>
                          </a:lnTo>
                          <a:cubicBezTo>
                            <a:pt x="205264" y="94012"/>
                            <a:pt x="208597" y="99155"/>
                            <a:pt x="211741" y="104299"/>
                          </a:cubicBezTo>
                          <a:lnTo>
                            <a:pt x="168307" y="131064"/>
                          </a:lnTo>
                          <a:cubicBezTo>
                            <a:pt x="165544" y="126683"/>
                            <a:pt x="162782" y="122301"/>
                            <a:pt x="159829" y="118015"/>
                          </a:cubicBezTo>
                          <a:close/>
                          <a:moveTo>
                            <a:pt x="141065" y="93536"/>
                          </a:moveTo>
                          <a:lnTo>
                            <a:pt x="179451" y="60008"/>
                          </a:lnTo>
                          <a:cubicBezTo>
                            <a:pt x="183547" y="64675"/>
                            <a:pt x="187357" y="69437"/>
                            <a:pt x="191167" y="74200"/>
                          </a:cubicBezTo>
                          <a:lnTo>
                            <a:pt x="150781" y="105347"/>
                          </a:lnTo>
                          <a:cubicBezTo>
                            <a:pt x="147638" y="101346"/>
                            <a:pt x="144399" y="97345"/>
                            <a:pt x="141065" y="93536"/>
                          </a:cubicBezTo>
                          <a:close/>
                          <a:moveTo>
                            <a:pt x="119729" y="72200"/>
                          </a:moveTo>
                          <a:lnTo>
                            <a:pt x="153162" y="33719"/>
                          </a:lnTo>
                          <a:cubicBezTo>
                            <a:pt x="157924" y="37814"/>
                            <a:pt x="162401" y="42101"/>
                            <a:pt x="166783" y="46482"/>
                          </a:cubicBezTo>
                          <a:lnTo>
                            <a:pt x="130683" y="82487"/>
                          </a:lnTo>
                          <a:cubicBezTo>
                            <a:pt x="127159" y="78962"/>
                            <a:pt x="123539" y="75533"/>
                            <a:pt x="119729" y="72200"/>
                          </a:cubicBezTo>
                          <a:close/>
                          <a:moveTo>
                            <a:pt x="0" y="46006"/>
                          </a:moveTo>
                          <a:cubicBezTo>
                            <a:pt x="3905" y="39719"/>
                            <a:pt x="8382" y="33909"/>
                            <a:pt x="13049" y="28766"/>
                          </a:cubicBezTo>
                          <a:lnTo>
                            <a:pt x="50482" y="63341"/>
                          </a:lnTo>
                          <a:cubicBezTo>
                            <a:pt x="47911" y="66104"/>
                            <a:pt x="45529" y="69342"/>
                            <a:pt x="43243" y="72962"/>
                          </a:cubicBezTo>
                          <a:lnTo>
                            <a:pt x="0" y="46006"/>
                          </a:lnTo>
                          <a:close/>
                          <a:moveTo>
                            <a:pt x="97441" y="56674"/>
                          </a:moveTo>
                          <a:lnTo>
                            <a:pt x="120015" y="10954"/>
                          </a:lnTo>
                          <a:cubicBezTo>
                            <a:pt x="126016" y="13906"/>
                            <a:pt x="132016" y="17526"/>
                            <a:pt x="137827" y="21622"/>
                          </a:cubicBezTo>
                          <a:lnTo>
                            <a:pt x="108490" y="63246"/>
                          </a:lnTo>
                          <a:cubicBezTo>
                            <a:pt x="104775" y="60674"/>
                            <a:pt x="101060" y="58388"/>
                            <a:pt x="97441" y="56579"/>
                          </a:cubicBezTo>
                          <a:close/>
                          <a:moveTo>
                            <a:pt x="30480" y="13811"/>
                          </a:moveTo>
                          <a:cubicBezTo>
                            <a:pt x="37338" y="9239"/>
                            <a:pt x="44672" y="5810"/>
                            <a:pt x="52388" y="3524"/>
                          </a:cubicBezTo>
                          <a:lnTo>
                            <a:pt x="67056" y="52292"/>
                          </a:lnTo>
                          <a:cubicBezTo>
                            <a:pt x="64103" y="53150"/>
                            <a:pt x="61246" y="54578"/>
                            <a:pt x="58579" y="56293"/>
                          </a:cubicBezTo>
                          <a:lnTo>
                            <a:pt x="30480" y="13716"/>
                          </a:lnTo>
                          <a:close/>
                          <a:moveTo>
                            <a:pt x="76295" y="50959"/>
                          </a:moveTo>
                          <a:lnTo>
                            <a:pt x="76486" y="0"/>
                          </a:lnTo>
                          <a:cubicBezTo>
                            <a:pt x="84106" y="0"/>
                            <a:pt x="91916" y="1048"/>
                            <a:pt x="99631" y="3143"/>
                          </a:cubicBezTo>
                          <a:lnTo>
                            <a:pt x="86487" y="52387"/>
                          </a:lnTo>
                          <a:cubicBezTo>
                            <a:pt x="82963" y="51435"/>
                            <a:pt x="79534" y="50959"/>
                            <a:pt x="76295" y="50959"/>
                          </a:cubicBez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470" name="Forma libre: forma 469">
                      <a:extLst>
                        <a:ext uri="{FF2B5EF4-FFF2-40B4-BE49-F238E27FC236}">
                          <a16:creationId xmlns:a16="http://schemas.microsoft.com/office/drawing/2014/main" id="{87403726-C180-408D-B417-05165860EA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67900" y="2412777"/>
                      <a:ext cx="50387" cy="26955"/>
                    </a:xfrm>
                    <a:custGeom>
                      <a:avLst/>
                      <a:gdLst>
                        <a:gd name="connsiteX0" fmla="*/ 47815 w 50387"/>
                        <a:gd name="connsiteY0" fmla="*/ 26956 h 26955"/>
                        <a:gd name="connsiteX1" fmla="*/ 50387 w 50387"/>
                        <a:gd name="connsiteY1" fmla="*/ 20479 h 26955"/>
                        <a:gd name="connsiteX2" fmla="*/ 3715 w 50387"/>
                        <a:gd name="connsiteY2" fmla="*/ 0 h 26955"/>
                        <a:gd name="connsiteX3" fmla="*/ 0 w 50387"/>
                        <a:gd name="connsiteY3" fmla="*/ 9335 h 26955"/>
                        <a:gd name="connsiteX4" fmla="*/ 47815 w 50387"/>
                        <a:gd name="connsiteY4" fmla="*/ 26861 h 269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387" h="26955">
                          <a:moveTo>
                            <a:pt x="47815" y="26956"/>
                          </a:moveTo>
                          <a:cubicBezTo>
                            <a:pt x="48673" y="24670"/>
                            <a:pt x="49530" y="22574"/>
                            <a:pt x="50387" y="20479"/>
                          </a:cubicBezTo>
                          <a:lnTo>
                            <a:pt x="3715" y="0"/>
                          </a:lnTo>
                          <a:cubicBezTo>
                            <a:pt x="2381" y="3048"/>
                            <a:pt x="1143" y="6096"/>
                            <a:pt x="0" y="9335"/>
                          </a:cubicBezTo>
                          <a:lnTo>
                            <a:pt x="47815" y="26861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</p:grpSp>
              <p:grpSp>
                <p:nvGrpSpPr>
                  <p:cNvPr id="452" name="Gráfico 33">
                    <a:extLst>
                      <a:ext uri="{FF2B5EF4-FFF2-40B4-BE49-F238E27FC236}">
                        <a16:creationId xmlns:a16="http://schemas.microsoft.com/office/drawing/2014/main" id="{9AC504B6-2AFE-4E2E-9CA2-1BE78FC801AB}"/>
                      </a:ext>
                    </a:extLst>
                  </p:cNvPr>
                  <p:cNvGrpSpPr/>
                  <p:nvPr/>
                </p:nvGrpSpPr>
                <p:grpSpPr>
                  <a:xfrm>
                    <a:off x="793560" y="1760735"/>
                    <a:ext cx="640271" cy="276899"/>
                    <a:chOff x="5362574" y="2563939"/>
                    <a:chExt cx="722185" cy="312324"/>
                  </a:xfrm>
                  <a:solidFill>
                    <a:srgbClr val="6774FF"/>
                  </a:solidFill>
                </p:grpSpPr>
                <p:sp>
                  <p:nvSpPr>
                    <p:cNvPr id="465" name="Forma libre: forma 464">
                      <a:extLst>
                        <a:ext uri="{FF2B5EF4-FFF2-40B4-BE49-F238E27FC236}">
                          <a16:creationId xmlns:a16="http://schemas.microsoft.com/office/drawing/2014/main" id="{DBF960F8-A7A4-4258-9CE2-200567D97A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3134" y="2563939"/>
                      <a:ext cx="51625" cy="15049"/>
                    </a:xfrm>
                    <a:custGeom>
                      <a:avLst/>
                      <a:gdLst>
                        <a:gd name="connsiteX0" fmla="*/ 50387 w 51625"/>
                        <a:gd name="connsiteY0" fmla="*/ 15049 h 15049"/>
                        <a:gd name="connsiteX1" fmla="*/ 51625 w 51625"/>
                        <a:gd name="connsiteY1" fmla="*/ 5620 h 15049"/>
                        <a:gd name="connsiteX2" fmla="*/ 952 w 51625"/>
                        <a:gd name="connsiteY2" fmla="*/ 0 h 15049"/>
                        <a:gd name="connsiteX3" fmla="*/ 0 w 51625"/>
                        <a:gd name="connsiteY3" fmla="*/ 7429 h 15049"/>
                        <a:gd name="connsiteX4" fmla="*/ 50387 w 51625"/>
                        <a:gd name="connsiteY4" fmla="*/ 15049 h 150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5" h="15049">
                          <a:moveTo>
                            <a:pt x="50387" y="15049"/>
                          </a:moveTo>
                          <a:cubicBezTo>
                            <a:pt x="50863" y="11906"/>
                            <a:pt x="51244" y="8763"/>
                            <a:pt x="51625" y="5620"/>
                          </a:cubicBezTo>
                          <a:lnTo>
                            <a:pt x="952" y="0"/>
                          </a:lnTo>
                          <a:cubicBezTo>
                            <a:pt x="667" y="2477"/>
                            <a:pt x="381" y="4953"/>
                            <a:pt x="0" y="7429"/>
                          </a:cubicBezTo>
                          <a:lnTo>
                            <a:pt x="50387" y="15049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466" name="Forma libre: forma 465">
                      <a:extLst>
                        <a:ext uri="{FF2B5EF4-FFF2-40B4-BE49-F238E27FC236}">
                          <a16:creationId xmlns:a16="http://schemas.microsoft.com/office/drawing/2014/main" id="{EAB2859E-C923-40FC-BEE3-195AFB8ABD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62574" y="2586227"/>
                      <a:ext cx="717232" cy="258317"/>
                    </a:xfrm>
                    <a:custGeom>
                      <a:avLst/>
                      <a:gdLst>
                        <a:gd name="connsiteX0" fmla="*/ 0 w 717232"/>
                        <a:gd name="connsiteY0" fmla="*/ 256889 h 258317"/>
                        <a:gd name="connsiteX1" fmla="*/ 381 w 717232"/>
                        <a:gd name="connsiteY1" fmla="*/ 240030 h 258317"/>
                        <a:gd name="connsiteX2" fmla="*/ 51244 w 717232"/>
                        <a:gd name="connsiteY2" fmla="*/ 242221 h 258317"/>
                        <a:gd name="connsiteX3" fmla="*/ 50959 w 717232"/>
                        <a:gd name="connsiteY3" fmla="*/ 258318 h 258317"/>
                        <a:gd name="connsiteX4" fmla="*/ 0 w 717232"/>
                        <a:gd name="connsiteY4" fmla="*/ 256889 h 258317"/>
                        <a:gd name="connsiteX5" fmla="*/ 1429 w 717232"/>
                        <a:gd name="connsiteY5" fmla="*/ 222028 h 258317"/>
                        <a:gd name="connsiteX6" fmla="*/ 3048 w 717232"/>
                        <a:gd name="connsiteY6" fmla="*/ 204121 h 258317"/>
                        <a:gd name="connsiteX7" fmla="*/ 53721 w 717232"/>
                        <a:gd name="connsiteY7" fmla="*/ 209360 h 258317"/>
                        <a:gd name="connsiteX8" fmla="*/ 52292 w 717232"/>
                        <a:gd name="connsiteY8" fmla="*/ 225838 h 258317"/>
                        <a:gd name="connsiteX9" fmla="*/ 1524 w 717232"/>
                        <a:gd name="connsiteY9" fmla="*/ 222028 h 258317"/>
                        <a:gd name="connsiteX10" fmla="*/ 5144 w 717232"/>
                        <a:gd name="connsiteY10" fmla="*/ 186214 h 258317"/>
                        <a:gd name="connsiteX11" fmla="*/ 7810 w 717232"/>
                        <a:gd name="connsiteY11" fmla="*/ 168307 h 258317"/>
                        <a:gd name="connsiteX12" fmla="*/ 58007 w 717232"/>
                        <a:gd name="connsiteY12" fmla="*/ 176879 h 258317"/>
                        <a:gd name="connsiteX13" fmla="*/ 55531 w 717232"/>
                        <a:gd name="connsiteY13" fmla="*/ 192976 h 258317"/>
                        <a:gd name="connsiteX14" fmla="*/ 5048 w 717232"/>
                        <a:gd name="connsiteY14" fmla="*/ 186119 h 258317"/>
                        <a:gd name="connsiteX15" fmla="*/ 11525 w 717232"/>
                        <a:gd name="connsiteY15" fmla="*/ 149828 h 258317"/>
                        <a:gd name="connsiteX16" fmla="*/ 17145 w 717232"/>
                        <a:gd name="connsiteY16" fmla="*/ 131731 h 258317"/>
                        <a:gd name="connsiteX17" fmla="*/ 19050 w 717232"/>
                        <a:gd name="connsiteY17" fmla="*/ 127825 h 258317"/>
                        <a:gd name="connsiteX18" fmla="*/ 64484 w 717232"/>
                        <a:gd name="connsiteY18" fmla="*/ 150971 h 258317"/>
                        <a:gd name="connsiteX19" fmla="*/ 63913 w 717232"/>
                        <a:gd name="connsiteY19" fmla="*/ 152210 h 258317"/>
                        <a:gd name="connsiteX20" fmla="*/ 61151 w 717232"/>
                        <a:gd name="connsiteY20" fmla="*/ 161639 h 258317"/>
                        <a:gd name="connsiteX21" fmla="*/ 11525 w 717232"/>
                        <a:gd name="connsiteY21" fmla="*/ 149828 h 258317"/>
                        <a:gd name="connsiteX22" fmla="*/ 531209 w 717232"/>
                        <a:gd name="connsiteY22" fmla="*/ 110680 h 258317"/>
                        <a:gd name="connsiteX23" fmla="*/ 539496 w 717232"/>
                        <a:gd name="connsiteY23" fmla="*/ 110299 h 258317"/>
                        <a:gd name="connsiteX24" fmla="*/ 545687 w 717232"/>
                        <a:gd name="connsiteY24" fmla="*/ 109728 h 258317"/>
                        <a:gd name="connsiteX25" fmla="*/ 551498 w 717232"/>
                        <a:gd name="connsiteY25" fmla="*/ 160401 h 258317"/>
                        <a:gd name="connsiteX26" fmla="*/ 543687 w 717232"/>
                        <a:gd name="connsiteY26" fmla="*/ 161163 h 258317"/>
                        <a:gd name="connsiteX27" fmla="*/ 531686 w 717232"/>
                        <a:gd name="connsiteY27" fmla="*/ 161735 h 258317"/>
                        <a:gd name="connsiteX28" fmla="*/ 531209 w 717232"/>
                        <a:gd name="connsiteY28" fmla="*/ 110776 h 258317"/>
                        <a:gd name="connsiteX29" fmla="*/ 491871 w 717232"/>
                        <a:gd name="connsiteY29" fmla="*/ 157544 h 258317"/>
                        <a:gd name="connsiteX30" fmla="*/ 502730 w 717232"/>
                        <a:gd name="connsiteY30" fmla="*/ 107728 h 258317"/>
                        <a:gd name="connsiteX31" fmla="*/ 517017 w 717232"/>
                        <a:gd name="connsiteY31" fmla="*/ 110014 h 258317"/>
                        <a:gd name="connsiteX32" fmla="*/ 511588 w 717232"/>
                        <a:gd name="connsiteY32" fmla="*/ 160687 h 258317"/>
                        <a:gd name="connsiteX33" fmla="*/ 491871 w 717232"/>
                        <a:gd name="connsiteY33" fmla="*/ 157544 h 258317"/>
                        <a:gd name="connsiteX34" fmla="*/ 560261 w 717232"/>
                        <a:gd name="connsiteY34" fmla="*/ 107347 h 258317"/>
                        <a:gd name="connsiteX35" fmla="*/ 574453 w 717232"/>
                        <a:gd name="connsiteY35" fmla="*/ 103537 h 258317"/>
                        <a:gd name="connsiteX36" fmla="*/ 589979 w 717232"/>
                        <a:gd name="connsiteY36" fmla="*/ 152114 h 258317"/>
                        <a:gd name="connsiteX37" fmla="*/ 570929 w 717232"/>
                        <a:gd name="connsiteY37" fmla="*/ 157163 h 258317"/>
                        <a:gd name="connsiteX38" fmla="*/ 560356 w 717232"/>
                        <a:gd name="connsiteY38" fmla="*/ 107347 h 258317"/>
                        <a:gd name="connsiteX39" fmla="*/ 455009 w 717232"/>
                        <a:gd name="connsiteY39" fmla="*/ 146018 h 258317"/>
                        <a:gd name="connsiteX40" fmla="*/ 473869 w 717232"/>
                        <a:gd name="connsiteY40" fmla="*/ 98679 h 258317"/>
                        <a:gd name="connsiteX41" fmla="*/ 488347 w 717232"/>
                        <a:gd name="connsiteY41" fmla="*/ 103822 h 258317"/>
                        <a:gd name="connsiteX42" fmla="*/ 473012 w 717232"/>
                        <a:gd name="connsiteY42" fmla="*/ 152400 h 258317"/>
                        <a:gd name="connsiteX43" fmla="*/ 455105 w 717232"/>
                        <a:gd name="connsiteY43" fmla="*/ 145923 h 258317"/>
                        <a:gd name="connsiteX44" fmla="*/ 587978 w 717232"/>
                        <a:gd name="connsiteY44" fmla="*/ 98393 h 258317"/>
                        <a:gd name="connsiteX45" fmla="*/ 600932 w 717232"/>
                        <a:gd name="connsiteY45" fmla="*/ 91821 h 258317"/>
                        <a:gd name="connsiteX46" fmla="*/ 626269 w 717232"/>
                        <a:gd name="connsiteY46" fmla="*/ 136017 h 258317"/>
                        <a:gd name="connsiteX47" fmla="*/ 608457 w 717232"/>
                        <a:gd name="connsiteY47" fmla="*/ 144971 h 258317"/>
                        <a:gd name="connsiteX48" fmla="*/ 587978 w 717232"/>
                        <a:gd name="connsiteY48" fmla="*/ 98298 h 258317"/>
                        <a:gd name="connsiteX49" fmla="*/ 31147 w 717232"/>
                        <a:gd name="connsiteY49" fmla="*/ 109156 h 258317"/>
                        <a:gd name="connsiteX50" fmla="*/ 45148 w 717232"/>
                        <a:gd name="connsiteY50" fmla="*/ 93917 h 258317"/>
                        <a:gd name="connsiteX51" fmla="*/ 80296 w 717232"/>
                        <a:gd name="connsiteY51" fmla="*/ 130778 h 258317"/>
                        <a:gd name="connsiteX52" fmla="*/ 70961 w 717232"/>
                        <a:gd name="connsiteY52" fmla="*/ 140875 h 258317"/>
                        <a:gd name="connsiteX53" fmla="*/ 31147 w 717232"/>
                        <a:gd name="connsiteY53" fmla="*/ 109061 h 258317"/>
                        <a:gd name="connsiteX54" fmla="*/ 421767 w 717232"/>
                        <a:gd name="connsiteY54" fmla="*/ 130969 h 258317"/>
                        <a:gd name="connsiteX55" fmla="*/ 444437 w 717232"/>
                        <a:gd name="connsiteY55" fmla="*/ 85344 h 258317"/>
                        <a:gd name="connsiteX56" fmla="*/ 459296 w 717232"/>
                        <a:gd name="connsiteY56" fmla="*/ 92488 h 258317"/>
                        <a:gd name="connsiteX57" fmla="*/ 438055 w 717232"/>
                        <a:gd name="connsiteY57" fmla="*/ 138779 h 258317"/>
                        <a:gd name="connsiteX58" fmla="*/ 421862 w 717232"/>
                        <a:gd name="connsiteY58" fmla="*/ 130969 h 258317"/>
                        <a:gd name="connsiteX59" fmla="*/ 613029 w 717232"/>
                        <a:gd name="connsiteY59" fmla="*/ 84011 h 258317"/>
                        <a:gd name="connsiteX60" fmla="*/ 624173 w 717232"/>
                        <a:gd name="connsiteY60" fmla="*/ 74962 h 258317"/>
                        <a:gd name="connsiteX61" fmla="*/ 658368 w 717232"/>
                        <a:gd name="connsiteY61" fmla="*/ 112681 h 258317"/>
                        <a:gd name="connsiteX62" fmla="*/ 642842 w 717232"/>
                        <a:gd name="connsiteY62" fmla="*/ 125254 h 258317"/>
                        <a:gd name="connsiteX63" fmla="*/ 612934 w 717232"/>
                        <a:gd name="connsiteY63" fmla="*/ 84011 h 258317"/>
                        <a:gd name="connsiteX64" fmla="*/ 391001 w 717232"/>
                        <a:gd name="connsiteY64" fmla="*/ 115538 h 258317"/>
                        <a:gd name="connsiteX65" fmla="*/ 413671 w 717232"/>
                        <a:gd name="connsiteY65" fmla="*/ 69914 h 258317"/>
                        <a:gd name="connsiteX66" fmla="*/ 429292 w 717232"/>
                        <a:gd name="connsiteY66" fmla="*/ 77819 h 258317"/>
                        <a:gd name="connsiteX67" fmla="*/ 406146 w 717232"/>
                        <a:gd name="connsiteY67" fmla="*/ 123158 h 258317"/>
                        <a:gd name="connsiteX68" fmla="*/ 391001 w 717232"/>
                        <a:gd name="connsiteY68" fmla="*/ 115538 h 258317"/>
                        <a:gd name="connsiteX69" fmla="*/ 60103 w 717232"/>
                        <a:gd name="connsiteY69" fmla="*/ 81248 h 258317"/>
                        <a:gd name="connsiteX70" fmla="*/ 75724 w 717232"/>
                        <a:gd name="connsiteY70" fmla="*/ 70009 h 258317"/>
                        <a:gd name="connsiteX71" fmla="*/ 103823 w 717232"/>
                        <a:gd name="connsiteY71" fmla="*/ 112490 h 258317"/>
                        <a:gd name="connsiteX72" fmla="*/ 91440 w 717232"/>
                        <a:gd name="connsiteY72" fmla="*/ 121348 h 258317"/>
                        <a:gd name="connsiteX73" fmla="*/ 60007 w 717232"/>
                        <a:gd name="connsiteY73" fmla="*/ 81248 h 258317"/>
                        <a:gd name="connsiteX74" fmla="*/ 361474 w 717232"/>
                        <a:gd name="connsiteY74" fmla="*/ 102108 h 258317"/>
                        <a:gd name="connsiteX75" fmla="*/ 380524 w 717232"/>
                        <a:gd name="connsiteY75" fmla="*/ 54864 h 258317"/>
                        <a:gd name="connsiteX76" fmla="*/ 397478 w 717232"/>
                        <a:gd name="connsiteY76" fmla="*/ 62198 h 258317"/>
                        <a:gd name="connsiteX77" fmla="*/ 376142 w 717232"/>
                        <a:gd name="connsiteY77" fmla="*/ 108490 h 258317"/>
                        <a:gd name="connsiteX78" fmla="*/ 361474 w 717232"/>
                        <a:gd name="connsiteY78" fmla="*/ 102108 h 258317"/>
                        <a:gd name="connsiteX79" fmla="*/ 91726 w 717232"/>
                        <a:gd name="connsiteY79" fmla="*/ 60198 h 258317"/>
                        <a:gd name="connsiteX80" fmla="*/ 108204 w 717232"/>
                        <a:gd name="connsiteY80" fmla="*/ 51340 h 258317"/>
                        <a:gd name="connsiteX81" fmla="*/ 130969 w 717232"/>
                        <a:gd name="connsiteY81" fmla="*/ 96965 h 258317"/>
                        <a:gd name="connsiteX82" fmla="*/ 117157 w 717232"/>
                        <a:gd name="connsiteY82" fmla="*/ 104394 h 258317"/>
                        <a:gd name="connsiteX83" fmla="*/ 91726 w 717232"/>
                        <a:gd name="connsiteY83" fmla="*/ 60198 h 258317"/>
                        <a:gd name="connsiteX84" fmla="*/ 634460 w 717232"/>
                        <a:gd name="connsiteY84" fmla="*/ 64770 h 258317"/>
                        <a:gd name="connsiteX85" fmla="*/ 643509 w 717232"/>
                        <a:gd name="connsiteY85" fmla="*/ 53435 h 258317"/>
                        <a:gd name="connsiteX86" fmla="*/ 684943 w 717232"/>
                        <a:gd name="connsiteY86" fmla="*/ 83058 h 258317"/>
                        <a:gd name="connsiteX87" fmla="*/ 672465 w 717232"/>
                        <a:gd name="connsiteY87" fmla="*/ 98679 h 258317"/>
                        <a:gd name="connsiteX88" fmla="*/ 634460 w 717232"/>
                        <a:gd name="connsiteY88" fmla="*/ 64770 h 258317"/>
                        <a:gd name="connsiteX89" fmla="*/ 332613 w 717232"/>
                        <a:gd name="connsiteY89" fmla="*/ 92869 h 258317"/>
                        <a:gd name="connsiteX90" fmla="*/ 344043 w 717232"/>
                        <a:gd name="connsiteY90" fmla="*/ 43243 h 258317"/>
                        <a:gd name="connsiteX91" fmla="*/ 362712 w 717232"/>
                        <a:gd name="connsiteY91" fmla="*/ 48482 h 258317"/>
                        <a:gd name="connsiteX92" fmla="*/ 346996 w 717232"/>
                        <a:gd name="connsiteY92" fmla="*/ 96965 h 258317"/>
                        <a:gd name="connsiteX93" fmla="*/ 332518 w 717232"/>
                        <a:gd name="connsiteY93" fmla="*/ 92964 h 258317"/>
                        <a:gd name="connsiteX94" fmla="*/ 125349 w 717232"/>
                        <a:gd name="connsiteY94" fmla="*/ 43434 h 258317"/>
                        <a:gd name="connsiteX95" fmla="*/ 131826 w 717232"/>
                        <a:gd name="connsiteY95" fmla="*/ 40767 h 258317"/>
                        <a:gd name="connsiteX96" fmla="*/ 144113 w 717232"/>
                        <a:gd name="connsiteY96" fmla="*/ 36671 h 258317"/>
                        <a:gd name="connsiteX97" fmla="*/ 158782 w 717232"/>
                        <a:gd name="connsiteY97" fmla="*/ 85439 h 258317"/>
                        <a:gd name="connsiteX98" fmla="*/ 150114 w 717232"/>
                        <a:gd name="connsiteY98" fmla="*/ 88297 h 258317"/>
                        <a:gd name="connsiteX99" fmla="*/ 145161 w 717232"/>
                        <a:gd name="connsiteY99" fmla="*/ 90297 h 258317"/>
                        <a:gd name="connsiteX100" fmla="*/ 125254 w 717232"/>
                        <a:gd name="connsiteY100" fmla="*/ 43434 h 258317"/>
                        <a:gd name="connsiteX101" fmla="*/ 299847 w 717232"/>
                        <a:gd name="connsiteY101" fmla="*/ 85153 h 258317"/>
                        <a:gd name="connsiteX102" fmla="*/ 309944 w 717232"/>
                        <a:gd name="connsiteY102" fmla="*/ 35147 h 258317"/>
                        <a:gd name="connsiteX103" fmla="*/ 327565 w 717232"/>
                        <a:gd name="connsiteY103" fmla="*/ 38957 h 258317"/>
                        <a:gd name="connsiteX104" fmla="*/ 315944 w 717232"/>
                        <a:gd name="connsiteY104" fmla="*/ 88582 h 258317"/>
                        <a:gd name="connsiteX105" fmla="*/ 299942 w 717232"/>
                        <a:gd name="connsiteY105" fmla="*/ 85058 h 258317"/>
                        <a:gd name="connsiteX106" fmla="*/ 267748 w 717232"/>
                        <a:gd name="connsiteY106" fmla="*/ 79820 h 258317"/>
                        <a:gd name="connsiteX107" fmla="*/ 274225 w 717232"/>
                        <a:gd name="connsiteY107" fmla="*/ 29242 h 258317"/>
                        <a:gd name="connsiteX108" fmla="*/ 292227 w 717232"/>
                        <a:gd name="connsiteY108" fmla="*/ 31909 h 258317"/>
                        <a:gd name="connsiteX109" fmla="*/ 283750 w 717232"/>
                        <a:gd name="connsiteY109" fmla="*/ 82201 h 258317"/>
                        <a:gd name="connsiteX110" fmla="*/ 267748 w 717232"/>
                        <a:gd name="connsiteY110" fmla="*/ 79820 h 258317"/>
                        <a:gd name="connsiteX111" fmla="*/ 162782 w 717232"/>
                        <a:gd name="connsiteY111" fmla="*/ 31909 h 258317"/>
                        <a:gd name="connsiteX112" fmla="*/ 181642 w 717232"/>
                        <a:gd name="connsiteY112" fmla="*/ 28575 h 258317"/>
                        <a:gd name="connsiteX113" fmla="*/ 188500 w 717232"/>
                        <a:gd name="connsiteY113" fmla="*/ 79057 h 258317"/>
                        <a:gd name="connsiteX114" fmla="*/ 173450 w 717232"/>
                        <a:gd name="connsiteY114" fmla="*/ 81724 h 258317"/>
                        <a:gd name="connsiteX115" fmla="*/ 162687 w 717232"/>
                        <a:gd name="connsiteY115" fmla="*/ 31909 h 258317"/>
                        <a:gd name="connsiteX116" fmla="*/ 235649 w 717232"/>
                        <a:gd name="connsiteY116" fmla="*/ 77057 h 258317"/>
                        <a:gd name="connsiteX117" fmla="*/ 237744 w 717232"/>
                        <a:gd name="connsiteY117" fmla="*/ 26098 h 258317"/>
                        <a:gd name="connsiteX118" fmla="*/ 256127 w 717232"/>
                        <a:gd name="connsiteY118" fmla="*/ 27241 h 258317"/>
                        <a:gd name="connsiteX119" fmla="*/ 251746 w 717232"/>
                        <a:gd name="connsiteY119" fmla="*/ 78010 h 258317"/>
                        <a:gd name="connsiteX120" fmla="*/ 235744 w 717232"/>
                        <a:gd name="connsiteY120" fmla="*/ 76962 h 258317"/>
                        <a:gd name="connsiteX121" fmla="*/ 200501 w 717232"/>
                        <a:gd name="connsiteY121" fmla="*/ 26670 h 258317"/>
                        <a:gd name="connsiteX122" fmla="*/ 219170 w 717232"/>
                        <a:gd name="connsiteY122" fmla="*/ 25908 h 258317"/>
                        <a:gd name="connsiteX123" fmla="*/ 219742 w 717232"/>
                        <a:gd name="connsiteY123" fmla="*/ 76867 h 258317"/>
                        <a:gd name="connsiteX124" fmla="*/ 204025 w 717232"/>
                        <a:gd name="connsiteY124" fmla="*/ 77533 h 258317"/>
                        <a:gd name="connsiteX125" fmla="*/ 200501 w 717232"/>
                        <a:gd name="connsiteY125" fmla="*/ 26670 h 258317"/>
                        <a:gd name="connsiteX126" fmla="*/ 651510 w 717232"/>
                        <a:gd name="connsiteY126" fmla="*/ 41148 h 258317"/>
                        <a:gd name="connsiteX127" fmla="*/ 658178 w 717232"/>
                        <a:gd name="connsiteY127" fmla="*/ 28099 h 258317"/>
                        <a:gd name="connsiteX128" fmla="*/ 704660 w 717232"/>
                        <a:gd name="connsiteY128" fmla="*/ 48958 h 258317"/>
                        <a:gd name="connsiteX129" fmla="*/ 695706 w 717232"/>
                        <a:gd name="connsiteY129" fmla="*/ 66484 h 258317"/>
                        <a:gd name="connsiteX130" fmla="*/ 651510 w 717232"/>
                        <a:gd name="connsiteY130" fmla="*/ 41148 h 258317"/>
                        <a:gd name="connsiteX131" fmla="*/ 663607 w 717232"/>
                        <a:gd name="connsiteY131" fmla="*/ 14288 h 258317"/>
                        <a:gd name="connsiteX132" fmla="*/ 667703 w 717232"/>
                        <a:gd name="connsiteY132" fmla="*/ 0 h 258317"/>
                        <a:gd name="connsiteX133" fmla="*/ 717233 w 717232"/>
                        <a:gd name="connsiteY133" fmla="*/ 11906 h 258317"/>
                        <a:gd name="connsiteX134" fmla="*/ 711803 w 717232"/>
                        <a:gd name="connsiteY134" fmla="*/ 30670 h 258317"/>
                        <a:gd name="connsiteX135" fmla="*/ 663607 w 717232"/>
                        <a:gd name="connsiteY135" fmla="*/ 14288 h 2583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</a:cxnLst>
                      <a:rect l="l" t="t" r="r" b="b"/>
                      <a:pathLst>
                        <a:path w="717232" h="258317">
                          <a:moveTo>
                            <a:pt x="0" y="256889"/>
                          </a:moveTo>
                          <a:cubicBezTo>
                            <a:pt x="0" y="251555"/>
                            <a:pt x="95" y="245936"/>
                            <a:pt x="381" y="240030"/>
                          </a:cubicBezTo>
                          <a:lnTo>
                            <a:pt x="51244" y="242221"/>
                          </a:lnTo>
                          <a:cubicBezTo>
                            <a:pt x="51054" y="247269"/>
                            <a:pt x="50959" y="252222"/>
                            <a:pt x="50959" y="258318"/>
                          </a:cubicBezTo>
                          <a:lnTo>
                            <a:pt x="0" y="256889"/>
                          </a:lnTo>
                          <a:close/>
                          <a:moveTo>
                            <a:pt x="1429" y="222028"/>
                          </a:moveTo>
                          <a:cubicBezTo>
                            <a:pt x="1905" y="216122"/>
                            <a:pt x="2381" y="210122"/>
                            <a:pt x="3048" y="204121"/>
                          </a:cubicBezTo>
                          <a:lnTo>
                            <a:pt x="53721" y="209360"/>
                          </a:lnTo>
                          <a:cubicBezTo>
                            <a:pt x="53150" y="214789"/>
                            <a:pt x="52673" y="220313"/>
                            <a:pt x="52292" y="225838"/>
                          </a:cubicBezTo>
                          <a:lnTo>
                            <a:pt x="1524" y="222028"/>
                          </a:lnTo>
                          <a:close/>
                          <a:moveTo>
                            <a:pt x="5144" y="186214"/>
                          </a:moveTo>
                          <a:cubicBezTo>
                            <a:pt x="6001" y="179927"/>
                            <a:pt x="6858" y="173926"/>
                            <a:pt x="7810" y="168307"/>
                          </a:cubicBezTo>
                          <a:lnTo>
                            <a:pt x="58007" y="176879"/>
                          </a:lnTo>
                          <a:cubicBezTo>
                            <a:pt x="57150" y="181927"/>
                            <a:pt x="56293" y="187357"/>
                            <a:pt x="55531" y="192976"/>
                          </a:cubicBezTo>
                          <a:lnTo>
                            <a:pt x="5048" y="186119"/>
                          </a:lnTo>
                          <a:close/>
                          <a:moveTo>
                            <a:pt x="11525" y="149828"/>
                          </a:moveTo>
                          <a:cubicBezTo>
                            <a:pt x="13240" y="142399"/>
                            <a:pt x="15049" y="136589"/>
                            <a:pt x="17145" y="131731"/>
                          </a:cubicBezTo>
                          <a:cubicBezTo>
                            <a:pt x="17717" y="130397"/>
                            <a:pt x="18383" y="129064"/>
                            <a:pt x="19050" y="127825"/>
                          </a:cubicBezTo>
                          <a:lnTo>
                            <a:pt x="64484" y="150971"/>
                          </a:lnTo>
                          <a:lnTo>
                            <a:pt x="63913" y="152210"/>
                          </a:lnTo>
                          <a:cubicBezTo>
                            <a:pt x="63627" y="152876"/>
                            <a:pt x="62579" y="155448"/>
                            <a:pt x="61151" y="161639"/>
                          </a:cubicBezTo>
                          <a:lnTo>
                            <a:pt x="11525" y="149828"/>
                          </a:lnTo>
                          <a:close/>
                          <a:moveTo>
                            <a:pt x="531209" y="110680"/>
                          </a:moveTo>
                          <a:cubicBezTo>
                            <a:pt x="533972" y="110680"/>
                            <a:pt x="536734" y="110490"/>
                            <a:pt x="539496" y="110299"/>
                          </a:cubicBezTo>
                          <a:cubicBezTo>
                            <a:pt x="541592" y="110109"/>
                            <a:pt x="543687" y="109919"/>
                            <a:pt x="545687" y="109728"/>
                          </a:cubicBezTo>
                          <a:lnTo>
                            <a:pt x="551498" y="160401"/>
                          </a:lnTo>
                          <a:cubicBezTo>
                            <a:pt x="548926" y="160687"/>
                            <a:pt x="546354" y="160972"/>
                            <a:pt x="543687" y="161163"/>
                          </a:cubicBezTo>
                          <a:cubicBezTo>
                            <a:pt x="539591" y="161449"/>
                            <a:pt x="535591" y="161735"/>
                            <a:pt x="531686" y="161735"/>
                          </a:cubicBezTo>
                          <a:lnTo>
                            <a:pt x="531209" y="110776"/>
                          </a:lnTo>
                          <a:close/>
                          <a:moveTo>
                            <a:pt x="491871" y="157544"/>
                          </a:moveTo>
                          <a:lnTo>
                            <a:pt x="502730" y="107728"/>
                          </a:lnTo>
                          <a:cubicBezTo>
                            <a:pt x="507397" y="108775"/>
                            <a:pt x="512159" y="109538"/>
                            <a:pt x="517017" y="110014"/>
                          </a:cubicBezTo>
                          <a:lnTo>
                            <a:pt x="511588" y="160687"/>
                          </a:lnTo>
                          <a:cubicBezTo>
                            <a:pt x="504920" y="159925"/>
                            <a:pt x="498348" y="158877"/>
                            <a:pt x="491871" y="157544"/>
                          </a:cubicBezTo>
                          <a:close/>
                          <a:moveTo>
                            <a:pt x="560261" y="107347"/>
                          </a:moveTo>
                          <a:cubicBezTo>
                            <a:pt x="565118" y="106299"/>
                            <a:pt x="569786" y="105061"/>
                            <a:pt x="574453" y="103537"/>
                          </a:cubicBezTo>
                          <a:lnTo>
                            <a:pt x="589979" y="152114"/>
                          </a:lnTo>
                          <a:cubicBezTo>
                            <a:pt x="583787" y="154115"/>
                            <a:pt x="577406" y="155829"/>
                            <a:pt x="570929" y="157163"/>
                          </a:cubicBezTo>
                          <a:lnTo>
                            <a:pt x="560356" y="107347"/>
                          </a:lnTo>
                          <a:close/>
                          <a:moveTo>
                            <a:pt x="455009" y="146018"/>
                          </a:moveTo>
                          <a:lnTo>
                            <a:pt x="473869" y="98679"/>
                          </a:lnTo>
                          <a:cubicBezTo>
                            <a:pt x="478631" y="100584"/>
                            <a:pt x="483394" y="102298"/>
                            <a:pt x="488347" y="103822"/>
                          </a:cubicBezTo>
                          <a:lnTo>
                            <a:pt x="473012" y="152400"/>
                          </a:lnTo>
                          <a:cubicBezTo>
                            <a:pt x="466915" y="150495"/>
                            <a:pt x="461010" y="148304"/>
                            <a:pt x="455105" y="145923"/>
                          </a:cubicBezTo>
                          <a:close/>
                          <a:moveTo>
                            <a:pt x="587978" y="98393"/>
                          </a:moveTo>
                          <a:cubicBezTo>
                            <a:pt x="592455" y="96393"/>
                            <a:pt x="596741" y="94202"/>
                            <a:pt x="600932" y="91821"/>
                          </a:cubicBezTo>
                          <a:lnTo>
                            <a:pt x="626269" y="136017"/>
                          </a:lnTo>
                          <a:cubicBezTo>
                            <a:pt x="620554" y="139255"/>
                            <a:pt x="614648" y="142303"/>
                            <a:pt x="608457" y="144971"/>
                          </a:cubicBezTo>
                          <a:lnTo>
                            <a:pt x="587978" y="98298"/>
                          </a:lnTo>
                          <a:close/>
                          <a:moveTo>
                            <a:pt x="31147" y="109156"/>
                          </a:moveTo>
                          <a:cubicBezTo>
                            <a:pt x="35243" y="104108"/>
                            <a:pt x="39910" y="98965"/>
                            <a:pt x="45148" y="93917"/>
                          </a:cubicBezTo>
                          <a:lnTo>
                            <a:pt x="80296" y="130778"/>
                          </a:lnTo>
                          <a:cubicBezTo>
                            <a:pt x="76676" y="134207"/>
                            <a:pt x="73533" y="137541"/>
                            <a:pt x="70961" y="140875"/>
                          </a:cubicBezTo>
                          <a:lnTo>
                            <a:pt x="31147" y="109061"/>
                          </a:lnTo>
                          <a:close/>
                          <a:moveTo>
                            <a:pt x="421767" y="130969"/>
                          </a:moveTo>
                          <a:lnTo>
                            <a:pt x="444437" y="85344"/>
                          </a:lnTo>
                          <a:cubicBezTo>
                            <a:pt x="449390" y="87821"/>
                            <a:pt x="454342" y="90202"/>
                            <a:pt x="459296" y="92488"/>
                          </a:cubicBezTo>
                          <a:lnTo>
                            <a:pt x="438055" y="138779"/>
                          </a:lnTo>
                          <a:cubicBezTo>
                            <a:pt x="432625" y="136303"/>
                            <a:pt x="427196" y="133731"/>
                            <a:pt x="421862" y="130969"/>
                          </a:cubicBezTo>
                          <a:close/>
                          <a:moveTo>
                            <a:pt x="613029" y="84011"/>
                          </a:moveTo>
                          <a:cubicBezTo>
                            <a:pt x="616934" y="81153"/>
                            <a:pt x="620649" y="78200"/>
                            <a:pt x="624173" y="74962"/>
                          </a:cubicBezTo>
                          <a:lnTo>
                            <a:pt x="658368" y="112681"/>
                          </a:lnTo>
                          <a:cubicBezTo>
                            <a:pt x="653415" y="117157"/>
                            <a:pt x="648272" y="121348"/>
                            <a:pt x="642842" y="125254"/>
                          </a:cubicBezTo>
                          <a:lnTo>
                            <a:pt x="612934" y="84011"/>
                          </a:lnTo>
                          <a:close/>
                          <a:moveTo>
                            <a:pt x="391001" y="115538"/>
                          </a:moveTo>
                          <a:lnTo>
                            <a:pt x="413671" y="69914"/>
                          </a:lnTo>
                          <a:cubicBezTo>
                            <a:pt x="418910" y="72485"/>
                            <a:pt x="424053" y="75152"/>
                            <a:pt x="429292" y="77819"/>
                          </a:cubicBezTo>
                          <a:lnTo>
                            <a:pt x="406146" y="123158"/>
                          </a:lnTo>
                          <a:cubicBezTo>
                            <a:pt x="401098" y="120587"/>
                            <a:pt x="396050" y="118015"/>
                            <a:pt x="391001" y="115538"/>
                          </a:cubicBezTo>
                          <a:close/>
                          <a:moveTo>
                            <a:pt x="60103" y="81248"/>
                          </a:moveTo>
                          <a:cubicBezTo>
                            <a:pt x="65151" y="77343"/>
                            <a:pt x="70390" y="73628"/>
                            <a:pt x="75724" y="70009"/>
                          </a:cubicBezTo>
                          <a:lnTo>
                            <a:pt x="103823" y="112490"/>
                          </a:lnTo>
                          <a:cubicBezTo>
                            <a:pt x="99631" y="115252"/>
                            <a:pt x="95441" y="118205"/>
                            <a:pt x="91440" y="121348"/>
                          </a:cubicBezTo>
                          <a:lnTo>
                            <a:pt x="60007" y="81248"/>
                          </a:lnTo>
                          <a:close/>
                          <a:moveTo>
                            <a:pt x="361474" y="102108"/>
                          </a:moveTo>
                          <a:lnTo>
                            <a:pt x="380524" y="54864"/>
                          </a:lnTo>
                          <a:cubicBezTo>
                            <a:pt x="386239" y="57150"/>
                            <a:pt x="391859" y="59627"/>
                            <a:pt x="397478" y="62198"/>
                          </a:cubicBezTo>
                          <a:lnTo>
                            <a:pt x="376142" y="108490"/>
                          </a:lnTo>
                          <a:cubicBezTo>
                            <a:pt x="371285" y="106204"/>
                            <a:pt x="366427" y="104108"/>
                            <a:pt x="361474" y="102108"/>
                          </a:cubicBezTo>
                          <a:close/>
                          <a:moveTo>
                            <a:pt x="91726" y="60198"/>
                          </a:moveTo>
                          <a:cubicBezTo>
                            <a:pt x="97346" y="56959"/>
                            <a:pt x="102870" y="54007"/>
                            <a:pt x="108204" y="51340"/>
                          </a:cubicBezTo>
                          <a:lnTo>
                            <a:pt x="130969" y="96965"/>
                          </a:lnTo>
                          <a:cubicBezTo>
                            <a:pt x="126492" y="99250"/>
                            <a:pt x="121825" y="101727"/>
                            <a:pt x="117157" y="104394"/>
                          </a:cubicBezTo>
                          <a:lnTo>
                            <a:pt x="91726" y="60198"/>
                          </a:lnTo>
                          <a:close/>
                          <a:moveTo>
                            <a:pt x="634460" y="64770"/>
                          </a:moveTo>
                          <a:cubicBezTo>
                            <a:pt x="637604" y="61151"/>
                            <a:pt x="640652" y="57436"/>
                            <a:pt x="643509" y="53435"/>
                          </a:cubicBezTo>
                          <a:lnTo>
                            <a:pt x="684943" y="83058"/>
                          </a:lnTo>
                          <a:cubicBezTo>
                            <a:pt x="681038" y="88487"/>
                            <a:pt x="676942" y="93726"/>
                            <a:pt x="672465" y="98679"/>
                          </a:cubicBezTo>
                          <a:lnTo>
                            <a:pt x="634460" y="64770"/>
                          </a:lnTo>
                          <a:close/>
                          <a:moveTo>
                            <a:pt x="332613" y="92869"/>
                          </a:moveTo>
                          <a:lnTo>
                            <a:pt x="344043" y="43243"/>
                          </a:lnTo>
                          <a:cubicBezTo>
                            <a:pt x="350425" y="44672"/>
                            <a:pt x="356616" y="46482"/>
                            <a:pt x="362712" y="48482"/>
                          </a:cubicBezTo>
                          <a:lnTo>
                            <a:pt x="346996" y="96965"/>
                          </a:lnTo>
                          <a:cubicBezTo>
                            <a:pt x="342233" y="95441"/>
                            <a:pt x="337471" y="94107"/>
                            <a:pt x="332518" y="92964"/>
                          </a:cubicBezTo>
                          <a:close/>
                          <a:moveTo>
                            <a:pt x="125349" y="43434"/>
                          </a:moveTo>
                          <a:lnTo>
                            <a:pt x="131826" y="40767"/>
                          </a:lnTo>
                          <a:cubicBezTo>
                            <a:pt x="135826" y="39243"/>
                            <a:pt x="140018" y="37909"/>
                            <a:pt x="144113" y="36671"/>
                          </a:cubicBezTo>
                          <a:lnTo>
                            <a:pt x="158782" y="85439"/>
                          </a:lnTo>
                          <a:cubicBezTo>
                            <a:pt x="155639" y="86392"/>
                            <a:pt x="152495" y="87440"/>
                            <a:pt x="150114" y="88297"/>
                          </a:cubicBezTo>
                          <a:lnTo>
                            <a:pt x="145161" y="90297"/>
                          </a:lnTo>
                          <a:lnTo>
                            <a:pt x="125254" y="43434"/>
                          </a:lnTo>
                          <a:close/>
                          <a:moveTo>
                            <a:pt x="299847" y="85153"/>
                          </a:moveTo>
                          <a:lnTo>
                            <a:pt x="309944" y="35147"/>
                          </a:lnTo>
                          <a:cubicBezTo>
                            <a:pt x="315849" y="36385"/>
                            <a:pt x="321755" y="37624"/>
                            <a:pt x="327565" y="38957"/>
                          </a:cubicBezTo>
                          <a:lnTo>
                            <a:pt x="315944" y="88582"/>
                          </a:lnTo>
                          <a:cubicBezTo>
                            <a:pt x="310706" y="87344"/>
                            <a:pt x="305372" y="86201"/>
                            <a:pt x="299942" y="85058"/>
                          </a:cubicBezTo>
                          <a:close/>
                          <a:moveTo>
                            <a:pt x="267748" y="79820"/>
                          </a:moveTo>
                          <a:lnTo>
                            <a:pt x="274225" y="29242"/>
                          </a:lnTo>
                          <a:cubicBezTo>
                            <a:pt x="280225" y="30004"/>
                            <a:pt x="286226" y="30956"/>
                            <a:pt x="292227" y="31909"/>
                          </a:cubicBezTo>
                          <a:lnTo>
                            <a:pt x="283750" y="82201"/>
                          </a:lnTo>
                          <a:cubicBezTo>
                            <a:pt x="278416" y="81344"/>
                            <a:pt x="273082" y="80486"/>
                            <a:pt x="267748" y="79820"/>
                          </a:cubicBezTo>
                          <a:close/>
                          <a:moveTo>
                            <a:pt x="162782" y="31909"/>
                          </a:moveTo>
                          <a:cubicBezTo>
                            <a:pt x="168974" y="30575"/>
                            <a:pt x="175355" y="29432"/>
                            <a:pt x="181642" y="28575"/>
                          </a:cubicBezTo>
                          <a:lnTo>
                            <a:pt x="188500" y="79057"/>
                          </a:lnTo>
                          <a:cubicBezTo>
                            <a:pt x="183451" y="79724"/>
                            <a:pt x="178403" y="80581"/>
                            <a:pt x="173450" y="81724"/>
                          </a:cubicBezTo>
                          <a:lnTo>
                            <a:pt x="162687" y="31909"/>
                          </a:lnTo>
                          <a:close/>
                          <a:moveTo>
                            <a:pt x="235649" y="77057"/>
                          </a:moveTo>
                          <a:lnTo>
                            <a:pt x="237744" y="26098"/>
                          </a:lnTo>
                          <a:cubicBezTo>
                            <a:pt x="243840" y="26384"/>
                            <a:pt x="250031" y="26765"/>
                            <a:pt x="256127" y="27241"/>
                          </a:cubicBezTo>
                          <a:lnTo>
                            <a:pt x="251746" y="78010"/>
                          </a:lnTo>
                          <a:cubicBezTo>
                            <a:pt x="246412" y="77533"/>
                            <a:pt x="241078" y="77248"/>
                            <a:pt x="235744" y="76962"/>
                          </a:cubicBezTo>
                          <a:close/>
                          <a:moveTo>
                            <a:pt x="200501" y="26670"/>
                          </a:moveTo>
                          <a:cubicBezTo>
                            <a:pt x="206693" y="26194"/>
                            <a:pt x="212884" y="26003"/>
                            <a:pt x="219170" y="25908"/>
                          </a:cubicBezTo>
                          <a:lnTo>
                            <a:pt x="219742" y="76867"/>
                          </a:lnTo>
                          <a:cubicBezTo>
                            <a:pt x="214503" y="76867"/>
                            <a:pt x="209264" y="77152"/>
                            <a:pt x="204025" y="77533"/>
                          </a:cubicBezTo>
                          <a:lnTo>
                            <a:pt x="200501" y="26670"/>
                          </a:lnTo>
                          <a:close/>
                          <a:moveTo>
                            <a:pt x="651510" y="41148"/>
                          </a:moveTo>
                          <a:cubicBezTo>
                            <a:pt x="653891" y="36957"/>
                            <a:pt x="656177" y="32576"/>
                            <a:pt x="658178" y="28099"/>
                          </a:cubicBezTo>
                          <a:lnTo>
                            <a:pt x="704660" y="48958"/>
                          </a:lnTo>
                          <a:cubicBezTo>
                            <a:pt x="701993" y="55054"/>
                            <a:pt x="698945" y="60865"/>
                            <a:pt x="695706" y="66484"/>
                          </a:cubicBezTo>
                          <a:lnTo>
                            <a:pt x="651510" y="41148"/>
                          </a:lnTo>
                          <a:close/>
                          <a:moveTo>
                            <a:pt x="663607" y="14288"/>
                          </a:moveTo>
                          <a:cubicBezTo>
                            <a:pt x="665226" y="9620"/>
                            <a:pt x="666560" y="4858"/>
                            <a:pt x="667703" y="0"/>
                          </a:cubicBezTo>
                          <a:lnTo>
                            <a:pt x="717233" y="11906"/>
                          </a:lnTo>
                          <a:cubicBezTo>
                            <a:pt x="715709" y="18383"/>
                            <a:pt x="713899" y="24575"/>
                            <a:pt x="711803" y="30670"/>
                          </a:cubicBezTo>
                          <a:lnTo>
                            <a:pt x="663607" y="14288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467" name="Forma libre: forma 466">
                      <a:extLst>
                        <a:ext uri="{FF2B5EF4-FFF2-40B4-BE49-F238E27FC236}">
                          <a16:creationId xmlns:a16="http://schemas.microsoft.com/office/drawing/2014/main" id="{F5F51FE4-3D7D-4616-98D4-2660945596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63527" y="2859690"/>
                      <a:ext cx="51434" cy="16573"/>
                    </a:xfrm>
                    <a:custGeom>
                      <a:avLst/>
                      <a:gdLst>
                        <a:gd name="connsiteX0" fmla="*/ 1715 w 51434"/>
                        <a:gd name="connsiteY0" fmla="*/ 16574 h 16573"/>
                        <a:gd name="connsiteX1" fmla="*/ 51435 w 51434"/>
                        <a:gd name="connsiteY1" fmla="*/ 5429 h 16573"/>
                        <a:gd name="connsiteX2" fmla="*/ 50673 w 51434"/>
                        <a:gd name="connsiteY2" fmla="*/ 0 h 16573"/>
                        <a:gd name="connsiteX3" fmla="*/ 0 w 51434"/>
                        <a:gd name="connsiteY3" fmla="*/ 5144 h 16573"/>
                        <a:gd name="connsiteX4" fmla="*/ 1810 w 51434"/>
                        <a:gd name="connsiteY4" fmla="*/ 16478 h 165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434" h="16573">
                          <a:moveTo>
                            <a:pt x="1715" y="16574"/>
                          </a:moveTo>
                          <a:lnTo>
                            <a:pt x="51435" y="5429"/>
                          </a:lnTo>
                          <a:cubicBezTo>
                            <a:pt x="51054" y="3905"/>
                            <a:pt x="50864" y="2096"/>
                            <a:pt x="50673" y="0"/>
                          </a:cubicBezTo>
                          <a:lnTo>
                            <a:pt x="0" y="5144"/>
                          </a:lnTo>
                          <a:cubicBezTo>
                            <a:pt x="476" y="9430"/>
                            <a:pt x="1048" y="13240"/>
                            <a:pt x="1810" y="16478"/>
                          </a:cubicBez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</p:grpSp>
              <p:sp>
                <p:nvSpPr>
                  <p:cNvPr id="453" name="Forma libre: forma 452">
                    <a:extLst>
                      <a:ext uri="{FF2B5EF4-FFF2-40B4-BE49-F238E27FC236}">
                        <a16:creationId xmlns:a16="http://schemas.microsoft.com/office/drawing/2014/main" id="{AC60EB0F-428E-42BA-90FD-24F621D8C519}"/>
                      </a:ext>
                    </a:extLst>
                  </p:cNvPr>
                  <p:cNvSpPr/>
                  <p:nvPr/>
                </p:nvSpPr>
                <p:spPr>
                  <a:xfrm>
                    <a:off x="1341372" y="1612499"/>
                    <a:ext cx="151580" cy="151563"/>
                  </a:xfrm>
                  <a:custGeom>
                    <a:avLst/>
                    <a:gdLst>
                      <a:gd name="connsiteX0" fmla="*/ 16754 w 170973"/>
                      <a:gd name="connsiteY0" fmla="*/ 136245 h 170954"/>
                      <a:gd name="connsiteX1" fmla="*/ 136293 w 170973"/>
                      <a:gd name="connsiteY1" fmla="*/ 154248 h 170954"/>
                      <a:gd name="connsiteX2" fmla="*/ 154295 w 170973"/>
                      <a:gd name="connsiteY2" fmla="*/ 34709 h 170954"/>
                      <a:gd name="connsiteX3" fmla="*/ 34661 w 170973"/>
                      <a:gd name="connsiteY3" fmla="*/ 16707 h 170954"/>
                      <a:gd name="connsiteX4" fmla="*/ 16754 w 170973"/>
                      <a:gd name="connsiteY4" fmla="*/ 136245 h 170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0973" h="170954">
                        <a:moveTo>
                          <a:pt x="16754" y="136245"/>
                        </a:moveTo>
                        <a:cubicBezTo>
                          <a:pt x="44757" y="174250"/>
                          <a:pt x="98383" y="182251"/>
                          <a:pt x="136293" y="154248"/>
                        </a:cubicBezTo>
                        <a:cubicBezTo>
                          <a:pt x="174202" y="126244"/>
                          <a:pt x="182298" y="72714"/>
                          <a:pt x="154295" y="34709"/>
                        </a:cubicBezTo>
                        <a:cubicBezTo>
                          <a:pt x="126291" y="-3296"/>
                          <a:pt x="72666" y="-11297"/>
                          <a:pt x="34661" y="16707"/>
                        </a:cubicBezTo>
                        <a:cubicBezTo>
                          <a:pt x="-3249" y="44710"/>
                          <a:pt x="-11345" y="98241"/>
                          <a:pt x="16754" y="136245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54" name="Forma libre: forma 453">
                    <a:extLst>
                      <a:ext uri="{FF2B5EF4-FFF2-40B4-BE49-F238E27FC236}">
                        <a16:creationId xmlns:a16="http://schemas.microsoft.com/office/drawing/2014/main" id="{34BD6623-915C-4166-9D0C-5A6DCA9FF26C}"/>
                      </a:ext>
                    </a:extLst>
                  </p:cNvPr>
                  <p:cNvSpPr/>
                  <p:nvPr/>
                </p:nvSpPr>
                <p:spPr>
                  <a:xfrm>
                    <a:off x="1362019" y="1633205"/>
                    <a:ext cx="110335" cy="110250"/>
                  </a:xfrm>
                  <a:custGeom>
                    <a:avLst/>
                    <a:gdLst>
                      <a:gd name="connsiteX0" fmla="*/ 12134 w 124451"/>
                      <a:gd name="connsiteY0" fmla="*/ 99077 h 124355"/>
                      <a:gd name="connsiteX1" fmla="*/ 99193 w 124451"/>
                      <a:gd name="connsiteY1" fmla="*/ 112222 h 124355"/>
                      <a:gd name="connsiteX2" fmla="*/ 112242 w 124451"/>
                      <a:gd name="connsiteY2" fmla="*/ 25258 h 124355"/>
                      <a:gd name="connsiteX3" fmla="*/ 25279 w 124451"/>
                      <a:gd name="connsiteY3" fmla="*/ 12209 h 124355"/>
                      <a:gd name="connsiteX4" fmla="*/ 12134 w 124451"/>
                      <a:gd name="connsiteY4" fmla="*/ 99172 h 124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4451" h="124355">
                        <a:moveTo>
                          <a:pt x="12134" y="99077"/>
                        </a:moveTo>
                        <a:cubicBezTo>
                          <a:pt x="32613" y="126700"/>
                          <a:pt x="71475" y="132605"/>
                          <a:pt x="99193" y="112222"/>
                        </a:cubicBezTo>
                        <a:cubicBezTo>
                          <a:pt x="126815" y="91838"/>
                          <a:pt x="132721" y="52881"/>
                          <a:pt x="112242" y="25258"/>
                        </a:cubicBezTo>
                        <a:cubicBezTo>
                          <a:pt x="91859" y="-2364"/>
                          <a:pt x="52901" y="-8270"/>
                          <a:pt x="25279" y="12209"/>
                        </a:cubicBezTo>
                        <a:cubicBezTo>
                          <a:pt x="-2344" y="32593"/>
                          <a:pt x="-8249" y="71550"/>
                          <a:pt x="12134" y="99172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55" name="Forma libre: forma 454">
                    <a:extLst>
                      <a:ext uri="{FF2B5EF4-FFF2-40B4-BE49-F238E27FC236}">
                        <a16:creationId xmlns:a16="http://schemas.microsoft.com/office/drawing/2014/main" id="{12B1FBE6-776D-4808-BEE1-EAC18282C28B}"/>
                      </a:ext>
                    </a:extLst>
                  </p:cNvPr>
                  <p:cNvSpPr/>
                  <p:nvPr/>
                </p:nvSpPr>
                <p:spPr>
                  <a:xfrm>
                    <a:off x="1378055" y="1649071"/>
                    <a:ext cx="78365" cy="78347"/>
                  </a:xfrm>
                  <a:custGeom>
                    <a:avLst/>
                    <a:gdLst>
                      <a:gd name="connsiteX0" fmla="*/ 8620 w 88391"/>
                      <a:gd name="connsiteY0" fmla="*/ 70417 h 88371"/>
                      <a:gd name="connsiteX1" fmla="*/ 70437 w 88391"/>
                      <a:gd name="connsiteY1" fmla="*/ 79751 h 88371"/>
                      <a:gd name="connsiteX2" fmla="*/ 79772 w 88391"/>
                      <a:gd name="connsiteY2" fmla="*/ 17934 h 88371"/>
                      <a:gd name="connsiteX3" fmla="*/ 17954 w 88391"/>
                      <a:gd name="connsiteY3" fmla="*/ 8695 h 88371"/>
                      <a:gd name="connsiteX4" fmla="*/ 8620 w 88391"/>
                      <a:gd name="connsiteY4" fmla="*/ 70417 h 883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391" h="88371">
                        <a:moveTo>
                          <a:pt x="8620" y="70417"/>
                        </a:moveTo>
                        <a:cubicBezTo>
                          <a:pt x="23098" y="90038"/>
                          <a:pt x="50816" y="94229"/>
                          <a:pt x="70437" y="79751"/>
                        </a:cubicBezTo>
                        <a:cubicBezTo>
                          <a:pt x="90059" y="65273"/>
                          <a:pt x="94250" y="37556"/>
                          <a:pt x="79772" y="17934"/>
                        </a:cubicBezTo>
                        <a:cubicBezTo>
                          <a:pt x="65294" y="-1687"/>
                          <a:pt x="37576" y="-5878"/>
                          <a:pt x="17954" y="8695"/>
                        </a:cubicBezTo>
                        <a:cubicBezTo>
                          <a:pt x="-1667" y="23173"/>
                          <a:pt x="-5858" y="50891"/>
                          <a:pt x="8620" y="70417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56" name="Forma libre: forma 455">
                    <a:extLst>
                      <a:ext uri="{FF2B5EF4-FFF2-40B4-BE49-F238E27FC236}">
                        <a16:creationId xmlns:a16="http://schemas.microsoft.com/office/drawing/2014/main" id="{324E4FB2-A45C-4DBA-8DC2-5EF5D12A457A}"/>
                      </a:ext>
                    </a:extLst>
                  </p:cNvPr>
                  <p:cNvSpPr/>
                  <p:nvPr/>
                </p:nvSpPr>
                <p:spPr>
                  <a:xfrm>
                    <a:off x="790183" y="2023700"/>
                    <a:ext cx="142038" cy="155296"/>
                  </a:xfrm>
                  <a:custGeom>
                    <a:avLst/>
                    <a:gdLst>
                      <a:gd name="connsiteX0" fmla="*/ 101632 w 160210"/>
                      <a:gd name="connsiteY0" fmla="*/ 175165 h 175164"/>
                      <a:gd name="connsiteX1" fmla="*/ 160210 w 160210"/>
                      <a:gd name="connsiteY1" fmla="*/ 112871 h 175164"/>
                      <a:gd name="connsiteX2" fmla="*/ 76867 w 160210"/>
                      <a:gd name="connsiteY2" fmla="*/ 0 h 175164"/>
                      <a:gd name="connsiteX3" fmla="*/ 0 w 160210"/>
                      <a:gd name="connsiteY3" fmla="*/ 37624 h 175164"/>
                      <a:gd name="connsiteX4" fmla="*/ 101632 w 160210"/>
                      <a:gd name="connsiteY4" fmla="*/ 175165 h 1751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0210" h="175164">
                        <a:moveTo>
                          <a:pt x="101632" y="175165"/>
                        </a:moveTo>
                        <a:lnTo>
                          <a:pt x="160210" y="112871"/>
                        </a:lnTo>
                        <a:lnTo>
                          <a:pt x="76867" y="0"/>
                        </a:lnTo>
                        <a:lnTo>
                          <a:pt x="0" y="37624"/>
                        </a:lnTo>
                        <a:lnTo>
                          <a:pt x="101632" y="175165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57" name="Forma libre: forma 456">
                    <a:extLst>
                      <a:ext uri="{FF2B5EF4-FFF2-40B4-BE49-F238E27FC236}">
                        <a16:creationId xmlns:a16="http://schemas.microsoft.com/office/drawing/2014/main" id="{5527022D-FFA8-49EA-BF58-DD113EC0FBB8}"/>
                      </a:ext>
                    </a:extLst>
                  </p:cNvPr>
                  <p:cNvSpPr/>
                  <p:nvPr/>
                </p:nvSpPr>
                <p:spPr>
                  <a:xfrm>
                    <a:off x="791196" y="2023699"/>
                    <a:ext cx="101420" cy="90189"/>
                  </a:xfrm>
                  <a:custGeom>
                    <a:avLst/>
                    <a:gdLst>
                      <a:gd name="connsiteX0" fmla="*/ 114395 w 114395"/>
                      <a:gd name="connsiteY0" fmla="*/ 52388 h 101727"/>
                      <a:gd name="connsiteX1" fmla="*/ 47625 w 114395"/>
                      <a:gd name="connsiteY1" fmla="*/ 101727 h 101727"/>
                      <a:gd name="connsiteX2" fmla="*/ 0 w 114395"/>
                      <a:gd name="connsiteY2" fmla="*/ 37148 h 101727"/>
                      <a:gd name="connsiteX3" fmla="*/ 75724 w 114395"/>
                      <a:gd name="connsiteY3" fmla="*/ 0 h 101727"/>
                      <a:gd name="connsiteX4" fmla="*/ 114395 w 114395"/>
                      <a:gd name="connsiteY4" fmla="*/ 52388 h 1017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395" h="101727">
                        <a:moveTo>
                          <a:pt x="114395" y="52388"/>
                        </a:moveTo>
                        <a:lnTo>
                          <a:pt x="47625" y="101727"/>
                        </a:lnTo>
                        <a:lnTo>
                          <a:pt x="0" y="37148"/>
                        </a:lnTo>
                        <a:lnTo>
                          <a:pt x="75724" y="0"/>
                        </a:lnTo>
                        <a:lnTo>
                          <a:pt x="114395" y="52388"/>
                        </a:lnTo>
                        <a:close/>
                      </a:path>
                    </a:pathLst>
                  </a:custGeom>
                  <a:solidFill>
                    <a:srgbClr val="0B2584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58" name="Forma libre: forma 457">
                    <a:extLst>
                      <a:ext uri="{FF2B5EF4-FFF2-40B4-BE49-F238E27FC236}">
                        <a16:creationId xmlns:a16="http://schemas.microsoft.com/office/drawing/2014/main" id="{5798963E-7B92-42CE-9DB7-00F04CB73AB6}"/>
                      </a:ext>
                    </a:extLst>
                  </p:cNvPr>
                  <p:cNvSpPr/>
                  <p:nvPr/>
                </p:nvSpPr>
                <p:spPr>
                  <a:xfrm>
                    <a:off x="578219" y="2079515"/>
                    <a:ext cx="216941" cy="165852"/>
                  </a:xfrm>
                  <a:custGeom>
                    <a:avLst/>
                    <a:gdLst>
                      <a:gd name="connsiteX0" fmla="*/ 188119 w 244697"/>
                      <a:gd name="connsiteY0" fmla="*/ 95 h 187070"/>
                      <a:gd name="connsiteX1" fmla="*/ 53245 w 244697"/>
                      <a:gd name="connsiteY1" fmla="*/ 0 h 187070"/>
                      <a:gd name="connsiteX2" fmla="*/ 0 w 244697"/>
                      <a:gd name="connsiteY2" fmla="*/ 151257 h 187070"/>
                      <a:gd name="connsiteX3" fmla="*/ 26480 w 244697"/>
                      <a:gd name="connsiteY3" fmla="*/ 187071 h 187070"/>
                      <a:gd name="connsiteX4" fmla="*/ 64961 w 244697"/>
                      <a:gd name="connsiteY4" fmla="*/ 158686 h 187070"/>
                      <a:gd name="connsiteX5" fmla="*/ 41339 w 244697"/>
                      <a:gd name="connsiteY5" fmla="*/ 127730 h 187070"/>
                      <a:gd name="connsiteX6" fmla="*/ 86773 w 244697"/>
                      <a:gd name="connsiteY6" fmla="*/ 56102 h 187070"/>
                      <a:gd name="connsiteX7" fmla="*/ 244697 w 244697"/>
                      <a:gd name="connsiteY7" fmla="*/ 76867 h 187070"/>
                      <a:gd name="connsiteX8" fmla="*/ 188119 w 244697"/>
                      <a:gd name="connsiteY8" fmla="*/ 95 h 1870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44697" h="187070">
                        <a:moveTo>
                          <a:pt x="188119" y="95"/>
                        </a:moveTo>
                        <a:lnTo>
                          <a:pt x="53245" y="0"/>
                        </a:lnTo>
                        <a:lnTo>
                          <a:pt x="0" y="151257"/>
                        </a:lnTo>
                        <a:lnTo>
                          <a:pt x="26480" y="187071"/>
                        </a:lnTo>
                        <a:lnTo>
                          <a:pt x="64961" y="158686"/>
                        </a:lnTo>
                        <a:lnTo>
                          <a:pt x="41339" y="127730"/>
                        </a:lnTo>
                        <a:lnTo>
                          <a:pt x="86773" y="56102"/>
                        </a:lnTo>
                        <a:lnTo>
                          <a:pt x="244697" y="76867"/>
                        </a:lnTo>
                        <a:lnTo>
                          <a:pt x="188119" y="95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59" name="Forma libre: forma 458">
                    <a:extLst>
                      <a:ext uri="{FF2B5EF4-FFF2-40B4-BE49-F238E27FC236}">
                        <a16:creationId xmlns:a16="http://schemas.microsoft.com/office/drawing/2014/main" id="{CE4A35F3-258C-4966-9EDD-911574C7A698}"/>
                      </a:ext>
                    </a:extLst>
                  </p:cNvPr>
                  <p:cNvSpPr/>
                  <p:nvPr/>
                </p:nvSpPr>
                <p:spPr>
                  <a:xfrm>
                    <a:off x="643578" y="2145975"/>
                    <a:ext cx="200644" cy="187977"/>
                  </a:xfrm>
                  <a:custGeom>
                    <a:avLst/>
                    <a:gdLst>
                      <a:gd name="connsiteX0" fmla="*/ 226314 w 226314"/>
                      <a:gd name="connsiteY0" fmla="*/ 76771 h 212026"/>
                      <a:gd name="connsiteX1" fmla="*/ 186690 w 226314"/>
                      <a:gd name="connsiteY1" fmla="*/ 205645 h 212026"/>
                      <a:gd name="connsiteX2" fmla="*/ 26480 w 226314"/>
                      <a:gd name="connsiteY2" fmla="*/ 212026 h 212026"/>
                      <a:gd name="connsiteX3" fmla="*/ 0 w 226314"/>
                      <a:gd name="connsiteY3" fmla="*/ 176213 h 212026"/>
                      <a:gd name="connsiteX4" fmla="*/ 38481 w 226314"/>
                      <a:gd name="connsiteY4" fmla="*/ 147733 h 212026"/>
                      <a:gd name="connsiteX5" fmla="*/ 61151 w 226314"/>
                      <a:gd name="connsiteY5" fmla="*/ 179451 h 212026"/>
                      <a:gd name="connsiteX6" fmla="*/ 142970 w 226314"/>
                      <a:gd name="connsiteY6" fmla="*/ 157163 h 212026"/>
                      <a:gd name="connsiteX7" fmla="*/ 169640 w 226314"/>
                      <a:gd name="connsiteY7" fmla="*/ 0 h 212026"/>
                      <a:gd name="connsiteX8" fmla="*/ 226314 w 226314"/>
                      <a:gd name="connsiteY8" fmla="*/ 76771 h 2120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26314" h="212026">
                        <a:moveTo>
                          <a:pt x="226314" y="76771"/>
                        </a:moveTo>
                        <a:lnTo>
                          <a:pt x="186690" y="205645"/>
                        </a:lnTo>
                        <a:lnTo>
                          <a:pt x="26480" y="212026"/>
                        </a:lnTo>
                        <a:lnTo>
                          <a:pt x="0" y="176213"/>
                        </a:lnTo>
                        <a:lnTo>
                          <a:pt x="38481" y="147733"/>
                        </a:lnTo>
                        <a:lnTo>
                          <a:pt x="61151" y="179451"/>
                        </a:lnTo>
                        <a:lnTo>
                          <a:pt x="142970" y="157163"/>
                        </a:lnTo>
                        <a:lnTo>
                          <a:pt x="169640" y="0"/>
                        </a:lnTo>
                        <a:lnTo>
                          <a:pt x="226314" y="76771"/>
                        </a:lnTo>
                        <a:close/>
                      </a:path>
                    </a:pathLst>
                  </a:custGeom>
                  <a:solidFill>
                    <a:srgbClr val="FDB0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60" name="Forma libre: forma 459">
                    <a:extLst>
                      <a:ext uri="{FF2B5EF4-FFF2-40B4-BE49-F238E27FC236}">
                        <a16:creationId xmlns:a16="http://schemas.microsoft.com/office/drawing/2014/main" id="{7D8AEB3B-15FE-41CE-A0F3-9F4D53FF4CE6}"/>
                      </a:ext>
                    </a:extLst>
                  </p:cNvPr>
                  <p:cNvSpPr/>
                  <p:nvPr/>
                </p:nvSpPr>
                <p:spPr>
                  <a:xfrm rot="19413598">
                    <a:off x="787822" y="2040820"/>
                    <a:ext cx="74649" cy="169145"/>
                  </a:xfrm>
                  <a:custGeom>
                    <a:avLst/>
                    <a:gdLst>
                      <a:gd name="connsiteX0" fmla="*/ 0 w 84200"/>
                      <a:gd name="connsiteY0" fmla="*/ 0 h 190785"/>
                      <a:gd name="connsiteX1" fmla="*/ 84201 w 84200"/>
                      <a:gd name="connsiteY1" fmla="*/ 0 h 190785"/>
                      <a:gd name="connsiteX2" fmla="*/ 84201 w 84200"/>
                      <a:gd name="connsiteY2" fmla="*/ 190786 h 190785"/>
                      <a:gd name="connsiteX3" fmla="*/ 0 w 84200"/>
                      <a:gd name="connsiteY3" fmla="*/ 190786 h 1907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200" h="190785">
                        <a:moveTo>
                          <a:pt x="0" y="0"/>
                        </a:moveTo>
                        <a:lnTo>
                          <a:pt x="84201" y="0"/>
                        </a:lnTo>
                        <a:lnTo>
                          <a:pt x="84201" y="190786"/>
                        </a:lnTo>
                        <a:lnTo>
                          <a:pt x="0" y="190786"/>
                        </a:ln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61" name="Forma libre: forma 460">
                    <a:extLst>
                      <a:ext uri="{FF2B5EF4-FFF2-40B4-BE49-F238E27FC236}">
                        <a16:creationId xmlns:a16="http://schemas.microsoft.com/office/drawing/2014/main" id="{30082466-71D3-460F-9760-F37F41731932}"/>
                      </a:ext>
                    </a:extLst>
                  </p:cNvPr>
                  <p:cNvSpPr/>
                  <p:nvPr/>
                </p:nvSpPr>
                <p:spPr>
                  <a:xfrm rot="19414201">
                    <a:off x="762815" y="2049084"/>
                    <a:ext cx="74649" cy="84783"/>
                  </a:xfrm>
                  <a:custGeom>
                    <a:avLst/>
                    <a:gdLst>
                      <a:gd name="connsiteX0" fmla="*/ 0 w 84200"/>
                      <a:gd name="connsiteY0" fmla="*/ 0 h 95630"/>
                      <a:gd name="connsiteX1" fmla="*/ 84201 w 84200"/>
                      <a:gd name="connsiteY1" fmla="*/ 0 h 95630"/>
                      <a:gd name="connsiteX2" fmla="*/ 84201 w 84200"/>
                      <a:gd name="connsiteY2" fmla="*/ 95631 h 95630"/>
                      <a:gd name="connsiteX3" fmla="*/ 0 w 84200"/>
                      <a:gd name="connsiteY3" fmla="*/ 95631 h 95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200" h="95630">
                        <a:moveTo>
                          <a:pt x="0" y="0"/>
                        </a:moveTo>
                        <a:lnTo>
                          <a:pt x="84201" y="0"/>
                        </a:lnTo>
                        <a:lnTo>
                          <a:pt x="84201" y="95631"/>
                        </a:lnTo>
                        <a:lnTo>
                          <a:pt x="0" y="95631"/>
                        </a:lnTo>
                        <a:close/>
                      </a:path>
                    </a:pathLst>
                  </a:custGeom>
                  <a:solidFill>
                    <a:srgbClr val="6774FF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62" name="Forma libre: forma 461">
                    <a:extLst>
                      <a:ext uri="{FF2B5EF4-FFF2-40B4-BE49-F238E27FC236}">
                        <a16:creationId xmlns:a16="http://schemas.microsoft.com/office/drawing/2014/main" id="{4FEF1354-9664-4F51-92EC-E1A20B5262CD}"/>
                      </a:ext>
                    </a:extLst>
                  </p:cNvPr>
                  <p:cNvSpPr/>
                  <p:nvPr/>
                </p:nvSpPr>
                <p:spPr>
                  <a:xfrm>
                    <a:off x="750406" y="2117540"/>
                    <a:ext cx="72616" cy="72617"/>
                  </a:xfrm>
                  <a:custGeom>
                    <a:avLst/>
                    <a:gdLst>
                      <a:gd name="connsiteX0" fmla="*/ 8065 w 81907"/>
                      <a:gd name="connsiteY0" fmla="*/ 65311 h 81907"/>
                      <a:gd name="connsiteX1" fmla="*/ 65311 w 81907"/>
                      <a:gd name="connsiteY1" fmla="*/ 73883 h 81907"/>
                      <a:gd name="connsiteX2" fmla="*/ 73883 w 81907"/>
                      <a:gd name="connsiteY2" fmla="*/ 16638 h 81907"/>
                      <a:gd name="connsiteX3" fmla="*/ 16638 w 81907"/>
                      <a:gd name="connsiteY3" fmla="*/ 8065 h 81907"/>
                      <a:gd name="connsiteX4" fmla="*/ 8065 w 81907"/>
                      <a:gd name="connsiteY4" fmla="*/ 65311 h 819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1907" h="81907">
                        <a:moveTo>
                          <a:pt x="8065" y="65311"/>
                        </a:moveTo>
                        <a:cubicBezTo>
                          <a:pt x="21496" y="83503"/>
                          <a:pt x="47118" y="87313"/>
                          <a:pt x="65311" y="73883"/>
                        </a:cubicBezTo>
                        <a:cubicBezTo>
                          <a:pt x="83503" y="60453"/>
                          <a:pt x="87313" y="34831"/>
                          <a:pt x="73883" y="16638"/>
                        </a:cubicBezTo>
                        <a:cubicBezTo>
                          <a:pt x="60453" y="-1555"/>
                          <a:pt x="34831" y="-5460"/>
                          <a:pt x="16638" y="8065"/>
                        </a:cubicBezTo>
                        <a:cubicBezTo>
                          <a:pt x="-1555" y="21496"/>
                          <a:pt x="-5460" y="47118"/>
                          <a:pt x="8065" y="65311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63" name="Forma libre: forma 462">
                    <a:extLst>
                      <a:ext uri="{FF2B5EF4-FFF2-40B4-BE49-F238E27FC236}">
                        <a16:creationId xmlns:a16="http://schemas.microsoft.com/office/drawing/2014/main" id="{7FB19704-DA17-414A-85C9-CFD9F9933E88}"/>
                      </a:ext>
                    </a:extLst>
                  </p:cNvPr>
                  <p:cNvSpPr/>
                  <p:nvPr/>
                </p:nvSpPr>
                <p:spPr>
                  <a:xfrm>
                    <a:off x="760328" y="2127480"/>
                    <a:ext cx="52858" cy="52756"/>
                  </a:xfrm>
                  <a:custGeom>
                    <a:avLst/>
                    <a:gdLst>
                      <a:gd name="connsiteX0" fmla="*/ 5839 w 59621"/>
                      <a:gd name="connsiteY0" fmla="*/ 47422 h 59505"/>
                      <a:gd name="connsiteX1" fmla="*/ 47558 w 59621"/>
                      <a:gd name="connsiteY1" fmla="*/ 53708 h 59505"/>
                      <a:gd name="connsiteX2" fmla="*/ 53749 w 59621"/>
                      <a:gd name="connsiteY2" fmla="*/ 12084 h 59505"/>
                      <a:gd name="connsiteX3" fmla="*/ 12125 w 59621"/>
                      <a:gd name="connsiteY3" fmla="*/ 5798 h 59505"/>
                      <a:gd name="connsiteX4" fmla="*/ 5839 w 59621"/>
                      <a:gd name="connsiteY4" fmla="*/ 47422 h 59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621" h="59505">
                        <a:moveTo>
                          <a:pt x="5839" y="47422"/>
                        </a:moveTo>
                        <a:cubicBezTo>
                          <a:pt x="15649" y="60662"/>
                          <a:pt x="34318" y="63424"/>
                          <a:pt x="47558" y="53708"/>
                        </a:cubicBezTo>
                        <a:cubicBezTo>
                          <a:pt x="60798" y="43993"/>
                          <a:pt x="63560" y="25324"/>
                          <a:pt x="53749" y="12084"/>
                        </a:cubicBezTo>
                        <a:cubicBezTo>
                          <a:pt x="43939" y="-1156"/>
                          <a:pt x="25365" y="-3918"/>
                          <a:pt x="12125" y="5798"/>
                        </a:cubicBezTo>
                        <a:cubicBezTo>
                          <a:pt x="-1115" y="15608"/>
                          <a:pt x="-3972" y="34277"/>
                          <a:pt x="5839" y="47422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64" name="Forma libre: forma 463">
                    <a:extLst>
                      <a:ext uri="{FF2B5EF4-FFF2-40B4-BE49-F238E27FC236}">
                        <a16:creationId xmlns:a16="http://schemas.microsoft.com/office/drawing/2014/main" id="{8D7AA1D7-1CAF-40FC-8FD9-C77CB383B98F}"/>
                      </a:ext>
                    </a:extLst>
                  </p:cNvPr>
                  <p:cNvSpPr/>
                  <p:nvPr/>
                </p:nvSpPr>
                <p:spPr>
                  <a:xfrm>
                    <a:off x="767914" y="2135009"/>
                    <a:ext cx="37554" cy="37579"/>
                  </a:xfrm>
                  <a:custGeom>
                    <a:avLst/>
                    <a:gdLst>
                      <a:gd name="connsiteX0" fmla="*/ 4178 w 42359"/>
                      <a:gd name="connsiteY0" fmla="*/ 33767 h 42387"/>
                      <a:gd name="connsiteX1" fmla="*/ 33801 w 42359"/>
                      <a:gd name="connsiteY1" fmla="*/ 38243 h 42387"/>
                      <a:gd name="connsiteX2" fmla="*/ 38182 w 42359"/>
                      <a:gd name="connsiteY2" fmla="*/ 8621 h 42387"/>
                      <a:gd name="connsiteX3" fmla="*/ 8559 w 42359"/>
                      <a:gd name="connsiteY3" fmla="*/ 4144 h 42387"/>
                      <a:gd name="connsiteX4" fmla="*/ 4178 w 42359"/>
                      <a:gd name="connsiteY4" fmla="*/ 33767 h 423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359" h="42387">
                        <a:moveTo>
                          <a:pt x="4178" y="33767"/>
                        </a:moveTo>
                        <a:cubicBezTo>
                          <a:pt x="11131" y="43196"/>
                          <a:pt x="24371" y="45197"/>
                          <a:pt x="33801" y="38243"/>
                        </a:cubicBezTo>
                        <a:cubicBezTo>
                          <a:pt x="43230" y="31290"/>
                          <a:pt x="45135" y="18050"/>
                          <a:pt x="38182" y="8621"/>
                        </a:cubicBezTo>
                        <a:cubicBezTo>
                          <a:pt x="31229" y="-809"/>
                          <a:pt x="17989" y="-2809"/>
                          <a:pt x="8559" y="4144"/>
                        </a:cubicBezTo>
                        <a:cubicBezTo>
                          <a:pt x="-870" y="11097"/>
                          <a:pt x="-2775" y="24337"/>
                          <a:pt x="4178" y="33767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  <p:grpSp>
              <p:nvGrpSpPr>
                <p:cNvPr id="430" name="Grupo 429">
                  <a:extLst>
                    <a:ext uri="{FF2B5EF4-FFF2-40B4-BE49-F238E27FC236}">
                      <a16:creationId xmlns:a16="http://schemas.microsoft.com/office/drawing/2014/main" id="{EEC63DBA-4C64-445F-AAD5-766E389B0A8B}"/>
                    </a:ext>
                  </a:extLst>
                </p:cNvPr>
                <p:cNvGrpSpPr/>
                <p:nvPr/>
              </p:nvGrpSpPr>
              <p:grpSpPr>
                <a:xfrm>
                  <a:off x="1731251" y="2256349"/>
                  <a:ext cx="484721" cy="1180727"/>
                  <a:chOff x="1731251" y="2256349"/>
                  <a:chExt cx="484721" cy="1180727"/>
                </a:xfrm>
              </p:grpSpPr>
              <p:sp>
                <p:nvSpPr>
                  <p:cNvPr id="431" name="Forma libre: forma 430">
                    <a:extLst>
                      <a:ext uri="{FF2B5EF4-FFF2-40B4-BE49-F238E27FC236}">
                        <a16:creationId xmlns:a16="http://schemas.microsoft.com/office/drawing/2014/main" id="{B61BC962-080A-4532-880D-15E834AC0BD0}"/>
                      </a:ext>
                    </a:extLst>
                  </p:cNvPr>
                  <p:cNvSpPr/>
                  <p:nvPr/>
                </p:nvSpPr>
                <p:spPr>
                  <a:xfrm>
                    <a:off x="1731251" y="2654682"/>
                    <a:ext cx="484721" cy="782394"/>
                  </a:xfrm>
                  <a:custGeom>
                    <a:avLst/>
                    <a:gdLst>
                      <a:gd name="connsiteX0" fmla="*/ 286 w 546735"/>
                      <a:gd name="connsiteY0" fmla="*/ 882491 h 882491"/>
                      <a:gd name="connsiteX1" fmla="*/ 0 w 546735"/>
                      <a:gd name="connsiteY1" fmla="*/ 871252 h 882491"/>
                      <a:gd name="connsiteX2" fmla="*/ 0 w 546735"/>
                      <a:gd name="connsiteY2" fmla="*/ 273272 h 882491"/>
                      <a:gd name="connsiteX3" fmla="*/ 273368 w 546735"/>
                      <a:gd name="connsiteY3" fmla="*/ 0 h 882491"/>
                      <a:gd name="connsiteX4" fmla="*/ 546735 w 546735"/>
                      <a:gd name="connsiteY4" fmla="*/ 273272 h 882491"/>
                      <a:gd name="connsiteX5" fmla="*/ 546735 w 546735"/>
                      <a:gd name="connsiteY5" fmla="*/ 871252 h 882491"/>
                      <a:gd name="connsiteX6" fmla="*/ 546449 w 546735"/>
                      <a:gd name="connsiteY6" fmla="*/ 882491 h 882491"/>
                      <a:gd name="connsiteX7" fmla="*/ 381 w 546735"/>
                      <a:gd name="connsiteY7" fmla="*/ 882491 h 8824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46735" h="882491">
                        <a:moveTo>
                          <a:pt x="286" y="882491"/>
                        </a:moveTo>
                        <a:cubicBezTo>
                          <a:pt x="95" y="878777"/>
                          <a:pt x="0" y="874967"/>
                          <a:pt x="0" y="871252"/>
                        </a:cubicBezTo>
                        <a:lnTo>
                          <a:pt x="0" y="273272"/>
                        </a:lnTo>
                        <a:cubicBezTo>
                          <a:pt x="0" y="122301"/>
                          <a:pt x="122396" y="0"/>
                          <a:pt x="273368" y="0"/>
                        </a:cubicBezTo>
                        <a:cubicBezTo>
                          <a:pt x="424339" y="0"/>
                          <a:pt x="546735" y="122396"/>
                          <a:pt x="546735" y="273272"/>
                        </a:cubicBezTo>
                        <a:lnTo>
                          <a:pt x="546735" y="871252"/>
                        </a:lnTo>
                        <a:cubicBezTo>
                          <a:pt x="546735" y="875062"/>
                          <a:pt x="546545" y="878777"/>
                          <a:pt x="546449" y="882491"/>
                        </a:cubicBezTo>
                        <a:lnTo>
                          <a:pt x="381" y="882491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32" name="Forma libre: forma 431">
                    <a:extLst>
                      <a:ext uri="{FF2B5EF4-FFF2-40B4-BE49-F238E27FC236}">
                        <a16:creationId xmlns:a16="http://schemas.microsoft.com/office/drawing/2014/main" id="{DA525588-8F87-4616-B28D-A5507FE89DF9}"/>
                      </a:ext>
                    </a:extLst>
                  </p:cNvPr>
                  <p:cNvSpPr/>
                  <p:nvPr/>
                </p:nvSpPr>
                <p:spPr>
                  <a:xfrm>
                    <a:off x="1798724" y="2256349"/>
                    <a:ext cx="349776" cy="789488"/>
                  </a:xfrm>
                  <a:custGeom>
                    <a:avLst/>
                    <a:gdLst>
                      <a:gd name="connsiteX0" fmla="*/ 0 w 394525"/>
                      <a:gd name="connsiteY0" fmla="*/ 693229 h 890492"/>
                      <a:gd name="connsiteX1" fmla="*/ 197263 w 394525"/>
                      <a:gd name="connsiteY1" fmla="*/ 890492 h 890492"/>
                      <a:gd name="connsiteX2" fmla="*/ 197263 w 394525"/>
                      <a:gd name="connsiteY2" fmla="*/ 890492 h 890492"/>
                      <a:gd name="connsiteX3" fmla="*/ 394525 w 394525"/>
                      <a:gd name="connsiteY3" fmla="*/ 693229 h 890492"/>
                      <a:gd name="connsiteX4" fmla="*/ 394525 w 394525"/>
                      <a:gd name="connsiteY4" fmla="*/ 197263 h 890492"/>
                      <a:gd name="connsiteX5" fmla="*/ 197263 w 394525"/>
                      <a:gd name="connsiteY5" fmla="*/ 0 h 890492"/>
                      <a:gd name="connsiteX6" fmla="*/ 197263 w 394525"/>
                      <a:gd name="connsiteY6" fmla="*/ 0 h 890492"/>
                      <a:gd name="connsiteX7" fmla="*/ 0 w 394525"/>
                      <a:gd name="connsiteY7" fmla="*/ 197263 h 890492"/>
                      <a:gd name="connsiteX8" fmla="*/ 0 w 394525"/>
                      <a:gd name="connsiteY8" fmla="*/ 693229 h 8904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94525" h="890492">
                        <a:moveTo>
                          <a:pt x="0" y="693229"/>
                        </a:moveTo>
                        <a:cubicBezTo>
                          <a:pt x="0" y="802195"/>
                          <a:pt x="88297" y="890492"/>
                          <a:pt x="197263" y="890492"/>
                        </a:cubicBezTo>
                        <a:lnTo>
                          <a:pt x="197263" y="890492"/>
                        </a:lnTo>
                        <a:cubicBezTo>
                          <a:pt x="306229" y="890492"/>
                          <a:pt x="394525" y="802195"/>
                          <a:pt x="394525" y="693229"/>
                        </a:cubicBezTo>
                        <a:lnTo>
                          <a:pt x="394525" y="197263"/>
                        </a:lnTo>
                        <a:cubicBezTo>
                          <a:pt x="394525" y="88297"/>
                          <a:pt x="306229" y="0"/>
                          <a:pt x="197263" y="0"/>
                        </a:cubicBezTo>
                        <a:lnTo>
                          <a:pt x="197263" y="0"/>
                        </a:lnTo>
                        <a:cubicBezTo>
                          <a:pt x="88297" y="0"/>
                          <a:pt x="0" y="88297"/>
                          <a:pt x="0" y="197263"/>
                        </a:cubicBezTo>
                        <a:lnTo>
                          <a:pt x="0" y="693229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33" name="Forma libre: forma 432">
                    <a:extLst>
                      <a:ext uri="{FF2B5EF4-FFF2-40B4-BE49-F238E27FC236}">
                        <a16:creationId xmlns:a16="http://schemas.microsoft.com/office/drawing/2014/main" id="{9CBA11D5-41D6-4CE4-B88B-8604EF605AC0}"/>
                      </a:ext>
                    </a:extLst>
                  </p:cNvPr>
                  <p:cNvSpPr/>
                  <p:nvPr/>
                </p:nvSpPr>
                <p:spPr>
                  <a:xfrm>
                    <a:off x="1798808" y="2320529"/>
                    <a:ext cx="342682" cy="725309"/>
                  </a:xfrm>
                  <a:custGeom>
                    <a:avLst/>
                    <a:gdLst>
                      <a:gd name="connsiteX0" fmla="*/ 44482 w 386524"/>
                      <a:gd name="connsiteY0" fmla="*/ 0 h 818102"/>
                      <a:gd name="connsiteX1" fmla="*/ 36576 w 386524"/>
                      <a:gd name="connsiteY1" fmla="*/ 55054 h 818102"/>
                      <a:gd name="connsiteX2" fmla="*/ 36576 w 386524"/>
                      <a:gd name="connsiteY2" fmla="*/ 551021 h 818102"/>
                      <a:gd name="connsiteX3" fmla="*/ 233839 w 386524"/>
                      <a:gd name="connsiteY3" fmla="*/ 748284 h 818102"/>
                      <a:gd name="connsiteX4" fmla="*/ 386525 w 386524"/>
                      <a:gd name="connsiteY4" fmla="*/ 675894 h 818102"/>
                      <a:gd name="connsiteX5" fmla="*/ 197263 w 386524"/>
                      <a:gd name="connsiteY5" fmla="*/ 818102 h 818102"/>
                      <a:gd name="connsiteX6" fmla="*/ 0 w 386524"/>
                      <a:gd name="connsiteY6" fmla="*/ 620839 h 818102"/>
                      <a:gd name="connsiteX7" fmla="*/ 0 w 386524"/>
                      <a:gd name="connsiteY7" fmla="*/ 124873 h 818102"/>
                      <a:gd name="connsiteX8" fmla="*/ 44577 w 386524"/>
                      <a:gd name="connsiteY8" fmla="*/ 95 h 8181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86524" h="818102">
                        <a:moveTo>
                          <a:pt x="44482" y="0"/>
                        </a:moveTo>
                        <a:cubicBezTo>
                          <a:pt x="39433" y="17526"/>
                          <a:pt x="36576" y="35909"/>
                          <a:pt x="36576" y="55054"/>
                        </a:cubicBezTo>
                        <a:lnTo>
                          <a:pt x="36576" y="551021"/>
                        </a:lnTo>
                        <a:cubicBezTo>
                          <a:pt x="36576" y="659987"/>
                          <a:pt x="124873" y="748284"/>
                          <a:pt x="233839" y="748284"/>
                        </a:cubicBezTo>
                        <a:cubicBezTo>
                          <a:pt x="295370" y="748284"/>
                          <a:pt x="350330" y="720090"/>
                          <a:pt x="386525" y="675894"/>
                        </a:cubicBezTo>
                        <a:cubicBezTo>
                          <a:pt x="362712" y="758000"/>
                          <a:pt x="286988" y="818102"/>
                          <a:pt x="197263" y="818102"/>
                        </a:cubicBezTo>
                        <a:cubicBezTo>
                          <a:pt x="88297" y="818102"/>
                          <a:pt x="0" y="729805"/>
                          <a:pt x="0" y="620839"/>
                        </a:cubicBezTo>
                        <a:lnTo>
                          <a:pt x="0" y="124873"/>
                        </a:lnTo>
                        <a:cubicBezTo>
                          <a:pt x="0" y="77533"/>
                          <a:pt x="16764" y="34100"/>
                          <a:pt x="44577" y="95"/>
                        </a:cubicBezTo>
                        <a:close/>
                      </a:path>
                    </a:pathLst>
                  </a:custGeom>
                  <a:solidFill>
                    <a:srgbClr val="0B2584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34" name="Forma libre: forma 433">
                    <a:extLst>
                      <a:ext uri="{FF2B5EF4-FFF2-40B4-BE49-F238E27FC236}">
                        <a16:creationId xmlns:a16="http://schemas.microsoft.com/office/drawing/2014/main" id="{B9390195-742C-4A0B-86E8-FE4ADECFF558}"/>
                      </a:ext>
                    </a:extLst>
                  </p:cNvPr>
                  <p:cNvSpPr/>
                  <p:nvPr/>
                </p:nvSpPr>
                <p:spPr>
                  <a:xfrm>
                    <a:off x="1850320" y="2740733"/>
                    <a:ext cx="246582" cy="246582"/>
                  </a:xfrm>
                  <a:custGeom>
                    <a:avLst/>
                    <a:gdLst>
                      <a:gd name="connsiteX0" fmla="*/ 0 w 278129"/>
                      <a:gd name="connsiteY0" fmla="*/ 139065 h 278129"/>
                      <a:gd name="connsiteX1" fmla="*/ 139065 w 278129"/>
                      <a:gd name="connsiteY1" fmla="*/ 278130 h 278129"/>
                      <a:gd name="connsiteX2" fmla="*/ 278130 w 278129"/>
                      <a:gd name="connsiteY2" fmla="*/ 139065 h 278129"/>
                      <a:gd name="connsiteX3" fmla="*/ 139065 w 278129"/>
                      <a:gd name="connsiteY3" fmla="*/ 0 h 278129"/>
                      <a:gd name="connsiteX4" fmla="*/ 0 w 278129"/>
                      <a:gd name="connsiteY4" fmla="*/ 139065 h 2781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129" h="278129">
                        <a:moveTo>
                          <a:pt x="0" y="139065"/>
                        </a:moveTo>
                        <a:cubicBezTo>
                          <a:pt x="0" y="215837"/>
                          <a:pt x="62293" y="278130"/>
                          <a:pt x="139065" y="278130"/>
                        </a:cubicBezTo>
                        <a:cubicBezTo>
                          <a:pt x="215837" y="278130"/>
                          <a:pt x="278130" y="215932"/>
                          <a:pt x="278130" y="139065"/>
                        </a:cubicBezTo>
                        <a:cubicBezTo>
                          <a:pt x="278130" y="62198"/>
                          <a:pt x="215837" y="0"/>
                          <a:pt x="139065" y="0"/>
                        </a:cubicBezTo>
                        <a:cubicBezTo>
                          <a:pt x="62293" y="0"/>
                          <a:pt x="0" y="62198"/>
                          <a:pt x="0" y="139065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35" name="Forma libre: forma 434">
                    <a:extLst>
                      <a:ext uri="{FF2B5EF4-FFF2-40B4-BE49-F238E27FC236}">
                        <a16:creationId xmlns:a16="http://schemas.microsoft.com/office/drawing/2014/main" id="{74C7CE11-B282-4400-8836-2C18808A1922}"/>
                      </a:ext>
                    </a:extLst>
                  </p:cNvPr>
                  <p:cNvSpPr/>
                  <p:nvPr/>
                </p:nvSpPr>
                <p:spPr>
                  <a:xfrm>
                    <a:off x="1883930" y="2774342"/>
                    <a:ext cx="179364" cy="179363"/>
                  </a:xfrm>
                  <a:custGeom>
                    <a:avLst/>
                    <a:gdLst>
                      <a:gd name="connsiteX0" fmla="*/ 0 w 202311"/>
                      <a:gd name="connsiteY0" fmla="*/ 101155 h 202310"/>
                      <a:gd name="connsiteX1" fmla="*/ 101156 w 202311"/>
                      <a:gd name="connsiteY1" fmla="*/ 202311 h 202310"/>
                      <a:gd name="connsiteX2" fmla="*/ 202311 w 202311"/>
                      <a:gd name="connsiteY2" fmla="*/ 101155 h 202310"/>
                      <a:gd name="connsiteX3" fmla="*/ 101156 w 202311"/>
                      <a:gd name="connsiteY3" fmla="*/ 0 h 202310"/>
                      <a:gd name="connsiteX4" fmla="*/ 0 w 202311"/>
                      <a:gd name="connsiteY4" fmla="*/ 101155 h 2023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2311" h="202310">
                        <a:moveTo>
                          <a:pt x="0" y="101155"/>
                        </a:moveTo>
                        <a:cubicBezTo>
                          <a:pt x="0" y="157067"/>
                          <a:pt x="45339" y="202311"/>
                          <a:pt x="101156" y="202311"/>
                        </a:cubicBezTo>
                        <a:cubicBezTo>
                          <a:pt x="156972" y="202311"/>
                          <a:pt x="202311" y="156972"/>
                          <a:pt x="202311" y="101155"/>
                        </a:cubicBezTo>
                        <a:cubicBezTo>
                          <a:pt x="202311" y="45339"/>
                          <a:pt x="156972" y="0"/>
                          <a:pt x="101156" y="0"/>
                        </a:cubicBezTo>
                        <a:cubicBezTo>
                          <a:pt x="45339" y="0"/>
                          <a:pt x="0" y="45339"/>
                          <a:pt x="0" y="10115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36" name="Forma libre: forma 435">
                    <a:extLst>
                      <a:ext uri="{FF2B5EF4-FFF2-40B4-BE49-F238E27FC236}">
                        <a16:creationId xmlns:a16="http://schemas.microsoft.com/office/drawing/2014/main" id="{60DB1487-A783-47B1-9F2E-29733376E328}"/>
                      </a:ext>
                    </a:extLst>
                  </p:cNvPr>
                  <p:cNvSpPr/>
                  <p:nvPr/>
                </p:nvSpPr>
                <p:spPr>
                  <a:xfrm>
                    <a:off x="1909939" y="2800352"/>
                    <a:ext cx="127429" cy="127345"/>
                  </a:xfrm>
                  <a:custGeom>
                    <a:avLst/>
                    <a:gdLst>
                      <a:gd name="connsiteX0" fmla="*/ 0 w 143732"/>
                      <a:gd name="connsiteY0" fmla="*/ 71819 h 143637"/>
                      <a:gd name="connsiteX1" fmla="*/ 71819 w 143732"/>
                      <a:gd name="connsiteY1" fmla="*/ 143637 h 143637"/>
                      <a:gd name="connsiteX2" fmla="*/ 143732 w 143732"/>
                      <a:gd name="connsiteY2" fmla="*/ 71819 h 143637"/>
                      <a:gd name="connsiteX3" fmla="*/ 71819 w 143732"/>
                      <a:gd name="connsiteY3" fmla="*/ 0 h 143637"/>
                      <a:gd name="connsiteX4" fmla="*/ 0 w 143732"/>
                      <a:gd name="connsiteY4" fmla="*/ 71819 h 1436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732" h="143637">
                        <a:moveTo>
                          <a:pt x="0" y="71819"/>
                        </a:moveTo>
                        <a:cubicBezTo>
                          <a:pt x="0" y="111538"/>
                          <a:pt x="32195" y="143637"/>
                          <a:pt x="71819" y="143637"/>
                        </a:cubicBezTo>
                        <a:cubicBezTo>
                          <a:pt x="111442" y="143637"/>
                          <a:pt x="143732" y="111443"/>
                          <a:pt x="143732" y="71819"/>
                        </a:cubicBezTo>
                        <a:cubicBezTo>
                          <a:pt x="143732" y="32195"/>
                          <a:pt x="111538" y="0"/>
                          <a:pt x="71819" y="0"/>
                        </a:cubicBezTo>
                        <a:cubicBezTo>
                          <a:pt x="32099" y="0"/>
                          <a:pt x="0" y="32195"/>
                          <a:pt x="0" y="71819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37" name="Forma libre: forma 436">
                    <a:extLst>
                      <a:ext uri="{FF2B5EF4-FFF2-40B4-BE49-F238E27FC236}">
                        <a16:creationId xmlns:a16="http://schemas.microsoft.com/office/drawing/2014/main" id="{35C50FDA-44EC-4E67-84F1-2352CD13A776}"/>
                      </a:ext>
                    </a:extLst>
                  </p:cNvPr>
                  <p:cNvSpPr/>
                  <p:nvPr/>
                </p:nvSpPr>
                <p:spPr>
                  <a:xfrm>
                    <a:off x="1731251" y="2865205"/>
                    <a:ext cx="312282" cy="571870"/>
                  </a:xfrm>
                  <a:custGeom>
                    <a:avLst/>
                    <a:gdLst>
                      <a:gd name="connsiteX0" fmla="*/ 352235 w 352234"/>
                      <a:gd name="connsiteY0" fmla="*/ 592074 h 645033"/>
                      <a:gd name="connsiteX1" fmla="*/ 352235 w 352234"/>
                      <a:gd name="connsiteY1" fmla="*/ 645033 h 645033"/>
                      <a:gd name="connsiteX2" fmla="*/ 286 w 352234"/>
                      <a:gd name="connsiteY2" fmla="*/ 645033 h 645033"/>
                      <a:gd name="connsiteX3" fmla="*/ 0 w 352234"/>
                      <a:gd name="connsiteY3" fmla="*/ 633793 h 645033"/>
                      <a:gd name="connsiteX4" fmla="*/ 0 w 352234"/>
                      <a:gd name="connsiteY4" fmla="*/ 35814 h 645033"/>
                      <a:gd name="connsiteX5" fmla="*/ 2667 w 352234"/>
                      <a:gd name="connsiteY5" fmla="*/ 0 h 645033"/>
                      <a:gd name="connsiteX6" fmla="*/ 352235 w 352234"/>
                      <a:gd name="connsiteY6" fmla="*/ 592169 h 645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2234" h="645033">
                        <a:moveTo>
                          <a:pt x="352235" y="592074"/>
                        </a:moveTo>
                        <a:lnTo>
                          <a:pt x="352235" y="645033"/>
                        </a:lnTo>
                        <a:lnTo>
                          <a:pt x="286" y="645033"/>
                        </a:lnTo>
                        <a:cubicBezTo>
                          <a:pt x="95" y="641318"/>
                          <a:pt x="0" y="637508"/>
                          <a:pt x="0" y="633793"/>
                        </a:cubicBezTo>
                        <a:lnTo>
                          <a:pt x="0" y="35814"/>
                        </a:lnTo>
                        <a:cubicBezTo>
                          <a:pt x="0" y="23622"/>
                          <a:pt x="1048" y="11716"/>
                          <a:pt x="2667" y="0"/>
                        </a:cubicBezTo>
                        <a:cubicBezTo>
                          <a:pt x="4572" y="25527"/>
                          <a:pt x="46292" y="543211"/>
                          <a:pt x="352235" y="592169"/>
                        </a:cubicBez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38" name="Forma libre: forma 437">
                    <a:extLst>
                      <a:ext uri="{FF2B5EF4-FFF2-40B4-BE49-F238E27FC236}">
                        <a16:creationId xmlns:a16="http://schemas.microsoft.com/office/drawing/2014/main" id="{9FA67C92-69DC-4A99-B134-F594947530A8}"/>
                      </a:ext>
                    </a:extLst>
                  </p:cNvPr>
                  <p:cNvSpPr/>
                  <p:nvPr/>
                </p:nvSpPr>
                <p:spPr>
                  <a:xfrm>
                    <a:off x="1904787" y="2390448"/>
                    <a:ext cx="137647" cy="137647"/>
                  </a:xfrm>
                  <a:custGeom>
                    <a:avLst/>
                    <a:gdLst>
                      <a:gd name="connsiteX0" fmla="*/ 0 w 155257"/>
                      <a:gd name="connsiteY0" fmla="*/ 77629 h 155257"/>
                      <a:gd name="connsiteX1" fmla="*/ 77629 w 155257"/>
                      <a:gd name="connsiteY1" fmla="*/ 155258 h 155257"/>
                      <a:gd name="connsiteX2" fmla="*/ 155258 w 155257"/>
                      <a:gd name="connsiteY2" fmla="*/ 77629 h 155257"/>
                      <a:gd name="connsiteX3" fmla="*/ 77629 w 155257"/>
                      <a:gd name="connsiteY3" fmla="*/ 0 h 155257"/>
                      <a:gd name="connsiteX4" fmla="*/ 0 w 155257"/>
                      <a:gd name="connsiteY4" fmla="*/ 77629 h 1552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5257" h="155257">
                        <a:moveTo>
                          <a:pt x="0" y="77629"/>
                        </a:moveTo>
                        <a:cubicBezTo>
                          <a:pt x="0" y="120491"/>
                          <a:pt x="34766" y="155258"/>
                          <a:pt x="77629" y="155258"/>
                        </a:cubicBezTo>
                        <a:cubicBezTo>
                          <a:pt x="120491" y="155258"/>
                          <a:pt x="155258" y="120491"/>
                          <a:pt x="155258" y="77629"/>
                        </a:cubicBezTo>
                        <a:cubicBezTo>
                          <a:pt x="155258" y="34766"/>
                          <a:pt x="120491" y="0"/>
                          <a:pt x="77629" y="0"/>
                        </a:cubicBezTo>
                        <a:cubicBezTo>
                          <a:pt x="34766" y="0"/>
                          <a:pt x="0" y="34766"/>
                          <a:pt x="0" y="77629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39" name="Forma libre: forma 438">
                    <a:extLst>
                      <a:ext uri="{FF2B5EF4-FFF2-40B4-BE49-F238E27FC236}">
                        <a16:creationId xmlns:a16="http://schemas.microsoft.com/office/drawing/2014/main" id="{0BF6C1DE-06FA-4890-8CA4-1671382E83EC}"/>
                      </a:ext>
                    </a:extLst>
                  </p:cNvPr>
                  <p:cNvSpPr/>
                  <p:nvPr/>
                </p:nvSpPr>
                <p:spPr>
                  <a:xfrm>
                    <a:off x="1923533" y="2409194"/>
                    <a:ext cx="100153" cy="100153"/>
                  </a:xfrm>
                  <a:custGeom>
                    <a:avLst/>
                    <a:gdLst>
                      <a:gd name="connsiteX0" fmla="*/ 0 w 112966"/>
                      <a:gd name="connsiteY0" fmla="*/ 56483 h 112966"/>
                      <a:gd name="connsiteX1" fmla="*/ 56483 w 112966"/>
                      <a:gd name="connsiteY1" fmla="*/ 112967 h 112966"/>
                      <a:gd name="connsiteX2" fmla="*/ 112967 w 112966"/>
                      <a:gd name="connsiteY2" fmla="*/ 56483 h 112966"/>
                      <a:gd name="connsiteX3" fmla="*/ 56483 w 112966"/>
                      <a:gd name="connsiteY3" fmla="*/ 0 h 112966"/>
                      <a:gd name="connsiteX4" fmla="*/ 0 w 112966"/>
                      <a:gd name="connsiteY4" fmla="*/ 56483 h 112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2966" h="112966">
                        <a:moveTo>
                          <a:pt x="0" y="56483"/>
                        </a:moveTo>
                        <a:cubicBezTo>
                          <a:pt x="0" y="87630"/>
                          <a:pt x="25337" y="112967"/>
                          <a:pt x="56483" y="112967"/>
                        </a:cubicBezTo>
                        <a:cubicBezTo>
                          <a:pt x="87630" y="112967"/>
                          <a:pt x="112967" y="87630"/>
                          <a:pt x="112967" y="56483"/>
                        </a:cubicBezTo>
                        <a:cubicBezTo>
                          <a:pt x="112967" y="25336"/>
                          <a:pt x="87630" y="0"/>
                          <a:pt x="56483" y="0"/>
                        </a:cubicBezTo>
                        <a:cubicBezTo>
                          <a:pt x="25337" y="0"/>
                          <a:pt x="0" y="25336"/>
                          <a:pt x="0" y="5648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40" name="Forma libre: forma 439">
                    <a:extLst>
                      <a:ext uri="{FF2B5EF4-FFF2-40B4-BE49-F238E27FC236}">
                        <a16:creationId xmlns:a16="http://schemas.microsoft.com/office/drawing/2014/main" id="{7ED53026-3FD7-4D4B-8F46-D77222019EF4}"/>
                      </a:ext>
                    </a:extLst>
                  </p:cNvPr>
                  <p:cNvSpPr/>
                  <p:nvPr/>
                </p:nvSpPr>
                <p:spPr>
                  <a:xfrm>
                    <a:off x="1938057" y="2423716"/>
                    <a:ext cx="71103" cy="71103"/>
                  </a:xfrm>
                  <a:custGeom>
                    <a:avLst/>
                    <a:gdLst>
                      <a:gd name="connsiteX0" fmla="*/ 0 w 80200"/>
                      <a:gd name="connsiteY0" fmla="*/ 40100 h 80200"/>
                      <a:gd name="connsiteX1" fmla="*/ 40100 w 80200"/>
                      <a:gd name="connsiteY1" fmla="*/ 80200 h 80200"/>
                      <a:gd name="connsiteX2" fmla="*/ 80200 w 80200"/>
                      <a:gd name="connsiteY2" fmla="*/ 40100 h 80200"/>
                      <a:gd name="connsiteX3" fmla="*/ 40100 w 80200"/>
                      <a:gd name="connsiteY3" fmla="*/ 0 h 80200"/>
                      <a:gd name="connsiteX4" fmla="*/ 0 w 80200"/>
                      <a:gd name="connsiteY4" fmla="*/ 40100 h 80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200" h="80200">
                        <a:moveTo>
                          <a:pt x="0" y="40100"/>
                        </a:moveTo>
                        <a:cubicBezTo>
                          <a:pt x="0" y="62294"/>
                          <a:pt x="18002" y="80200"/>
                          <a:pt x="40100" y="80200"/>
                        </a:cubicBezTo>
                        <a:cubicBezTo>
                          <a:pt x="62198" y="80200"/>
                          <a:pt x="80200" y="62198"/>
                          <a:pt x="80200" y="40100"/>
                        </a:cubicBezTo>
                        <a:cubicBezTo>
                          <a:pt x="80200" y="18002"/>
                          <a:pt x="62198" y="0"/>
                          <a:pt x="40100" y="0"/>
                        </a:cubicBezTo>
                        <a:cubicBezTo>
                          <a:pt x="18002" y="0"/>
                          <a:pt x="0" y="18002"/>
                          <a:pt x="0" y="40100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</p:grpSp>
        </p:grpSp>
      </p:grpSp>
      <p:grpSp>
        <p:nvGrpSpPr>
          <p:cNvPr id="471" name="Gráfico 78">
            <a:extLst>
              <a:ext uri="{FF2B5EF4-FFF2-40B4-BE49-F238E27FC236}">
                <a16:creationId xmlns:a16="http://schemas.microsoft.com/office/drawing/2014/main" id="{E0A0CEFC-0B4C-4017-8E77-B2C1782D264A}"/>
              </a:ext>
            </a:extLst>
          </p:cNvPr>
          <p:cNvGrpSpPr/>
          <p:nvPr/>
        </p:nvGrpSpPr>
        <p:grpSpPr>
          <a:xfrm>
            <a:off x="-1959745" y="2205226"/>
            <a:ext cx="1632289" cy="1796351"/>
            <a:chOff x="5176837" y="2414574"/>
            <a:chExt cx="1841118" cy="2026170"/>
          </a:xfrm>
        </p:grpSpPr>
        <p:sp>
          <p:nvSpPr>
            <p:cNvPr id="472" name="Forma libre: forma 471">
              <a:extLst>
                <a:ext uri="{FF2B5EF4-FFF2-40B4-BE49-F238E27FC236}">
                  <a16:creationId xmlns:a16="http://schemas.microsoft.com/office/drawing/2014/main" id="{85982D1F-DC30-4E34-9A5F-B6538990A161}"/>
                </a:ext>
              </a:extLst>
            </p:cNvPr>
            <p:cNvSpPr/>
            <p:nvPr/>
          </p:nvSpPr>
          <p:spPr>
            <a:xfrm>
              <a:off x="5607938" y="3429571"/>
              <a:ext cx="14287" cy="150780"/>
            </a:xfrm>
            <a:custGeom>
              <a:avLst/>
              <a:gdLst>
                <a:gd name="connsiteX0" fmla="*/ 0 w 14287"/>
                <a:gd name="connsiteY0" fmla="*/ 0 h 150780"/>
                <a:gd name="connsiteX1" fmla="*/ 14287 w 14287"/>
                <a:gd name="connsiteY1" fmla="*/ 0 h 150780"/>
                <a:gd name="connsiteX2" fmla="*/ 14287 w 14287"/>
                <a:gd name="connsiteY2" fmla="*/ 150781 h 150780"/>
                <a:gd name="connsiteX3" fmla="*/ 0 w 14287"/>
                <a:gd name="connsiteY3" fmla="*/ 150781 h 150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" h="150780">
                  <a:moveTo>
                    <a:pt x="0" y="0"/>
                  </a:moveTo>
                  <a:lnTo>
                    <a:pt x="14287" y="0"/>
                  </a:lnTo>
                  <a:lnTo>
                    <a:pt x="14287" y="150781"/>
                  </a:lnTo>
                  <a:lnTo>
                    <a:pt x="0" y="150781"/>
                  </a:lnTo>
                  <a:close/>
                </a:path>
              </a:pathLst>
            </a:custGeom>
            <a:solidFill>
              <a:srgbClr val="A7AE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3" name="Forma libre: forma 472">
              <a:extLst>
                <a:ext uri="{FF2B5EF4-FFF2-40B4-BE49-F238E27FC236}">
                  <a16:creationId xmlns:a16="http://schemas.microsoft.com/office/drawing/2014/main" id="{76C738E6-F78C-4DDC-95FF-DAEBA3103842}"/>
                </a:ext>
              </a:extLst>
            </p:cNvPr>
            <p:cNvSpPr/>
            <p:nvPr/>
          </p:nvSpPr>
          <p:spPr>
            <a:xfrm>
              <a:off x="5596508" y="3433095"/>
              <a:ext cx="42862" cy="137445"/>
            </a:xfrm>
            <a:custGeom>
              <a:avLst/>
              <a:gdLst>
                <a:gd name="connsiteX0" fmla="*/ 34576 w 42862"/>
                <a:gd name="connsiteY0" fmla="*/ 137160 h 137445"/>
                <a:gd name="connsiteX1" fmla="*/ 34290 w 42862"/>
                <a:gd name="connsiteY1" fmla="*/ 136208 h 137445"/>
                <a:gd name="connsiteX2" fmla="*/ 42863 w 42862"/>
                <a:gd name="connsiteY2" fmla="*/ 136208 h 137445"/>
                <a:gd name="connsiteX3" fmla="*/ 22384 w 42862"/>
                <a:gd name="connsiteY3" fmla="*/ 124492 h 137445"/>
                <a:gd name="connsiteX4" fmla="*/ 10001 w 42862"/>
                <a:gd name="connsiteY4" fmla="*/ 121158 h 137445"/>
                <a:gd name="connsiteX5" fmla="*/ 22384 w 42862"/>
                <a:gd name="connsiteY5" fmla="*/ 117824 h 137445"/>
                <a:gd name="connsiteX6" fmla="*/ 42863 w 42862"/>
                <a:gd name="connsiteY6" fmla="*/ 106108 h 137445"/>
                <a:gd name="connsiteX7" fmla="*/ 22384 w 42862"/>
                <a:gd name="connsiteY7" fmla="*/ 94393 h 137445"/>
                <a:gd name="connsiteX8" fmla="*/ 10001 w 42862"/>
                <a:gd name="connsiteY8" fmla="*/ 91059 h 137445"/>
                <a:gd name="connsiteX9" fmla="*/ 22384 w 42862"/>
                <a:gd name="connsiteY9" fmla="*/ 87725 h 137445"/>
                <a:gd name="connsiteX10" fmla="*/ 42863 w 42862"/>
                <a:gd name="connsiteY10" fmla="*/ 76010 h 137445"/>
                <a:gd name="connsiteX11" fmla="*/ 22384 w 42862"/>
                <a:gd name="connsiteY11" fmla="*/ 64294 h 137445"/>
                <a:gd name="connsiteX12" fmla="*/ 10001 w 42862"/>
                <a:gd name="connsiteY12" fmla="*/ 60960 h 137445"/>
                <a:gd name="connsiteX13" fmla="*/ 22384 w 42862"/>
                <a:gd name="connsiteY13" fmla="*/ 57626 h 137445"/>
                <a:gd name="connsiteX14" fmla="*/ 42863 w 42862"/>
                <a:gd name="connsiteY14" fmla="*/ 45910 h 137445"/>
                <a:gd name="connsiteX15" fmla="*/ 22384 w 42862"/>
                <a:gd name="connsiteY15" fmla="*/ 34290 h 137445"/>
                <a:gd name="connsiteX16" fmla="*/ 10001 w 42862"/>
                <a:gd name="connsiteY16" fmla="*/ 30956 h 137445"/>
                <a:gd name="connsiteX17" fmla="*/ 22384 w 42862"/>
                <a:gd name="connsiteY17" fmla="*/ 27623 h 137445"/>
                <a:gd name="connsiteX18" fmla="*/ 42863 w 42862"/>
                <a:gd name="connsiteY18" fmla="*/ 15907 h 137445"/>
                <a:gd name="connsiteX19" fmla="*/ 22384 w 42862"/>
                <a:gd name="connsiteY19" fmla="*/ 4286 h 137445"/>
                <a:gd name="connsiteX20" fmla="*/ 8287 w 42862"/>
                <a:gd name="connsiteY20" fmla="*/ 0 h 137445"/>
                <a:gd name="connsiteX21" fmla="*/ 8572 w 42862"/>
                <a:gd name="connsiteY21" fmla="*/ 1048 h 137445"/>
                <a:gd name="connsiteX22" fmla="*/ 0 w 42862"/>
                <a:gd name="connsiteY22" fmla="*/ 1048 h 137445"/>
                <a:gd name="connsiteX23" fmla="*/ 20479 w 42862"/>
                <a:gd name="connsiteY23" fmla="*/ 12668 h 137445"/>
                <a:gd name="connsiteX24" fmla="*/ 32861 w 42862"/>
                <a:gd name="connsiteY24" fmla="*/ 16002 h 137445"/>
                <a:gd name="connsiteX25" fmla="*/ 20479 w 42862"/>
                <a:gd name="connsiteY25" fmla="*/ 19336 h 137445"/>
                <a:gd name="connsiteX26" fmla="*/ 0 w 42862"/>
                <a:gd name="connsiteY26" fmla="*/ 31052 h 137445"/>
                <a:gd name="connsiteX27" fmla="*/ 20479 w 42862"/>
                <a:gd name="connsiteY27" fmla="*/ 42767 h 137445"/>
                <a:gd name="connsiteX28" fmla="*/ 32861 w 42862"/>
                <a:gd name="connsiteY28" fmla="*/ 46101 h 137445"/>
                <a:gd name="connsiteX29" fmla="*/ 20479 w 42862"/>
                <a:gd name="connsiteY29" fmla="*/ 49435 h 137445"/>
                <a:gd name="connsiteX30" fmla="*/ 0 w 42862"/>
                <a:gd name="connsiteY30" fmla="*/ 61150 h 137445"/>
                <a:gd name="connsiteX31" fmla="*/ 20479 w 42862"/>
                <a:gd name="connsiteY31" fmla="*/ 72866 h 137445"/>
                <a:gd name="connsiteX32" fmla="*/ 32861 w 42862"/>
                <a:gd name="connsiteY32" fmla="*/ 76200 h 137445"/>
                <a:gd name="connsiteX33" fmla="*/ 20479 w 42862"/>
                <a:gd name="connsiteY33" fmla="*/ 79534 h 137445"/>
                <a:gd name="connsiteX34" fmla="*/ 0 w 42862"/>
                <a:gd name="connsiteY34" fmla="*/ 91250 h 137445"/>
                <a:gd name="connsiteX35" fmla="*/ 20479 w 42862"/>
                <a:gd name="connsiteY35" fmla="*/ 102965 h 137445"/>
                <a:gd name="connsiteX36" fmla="*/ 32861 w 42862"/>
                <a:gd name="connsiteY36" fmla="*/ 106299 h 137445"/>
                <a:gd name="connsiteX37" fmla="*/ 20479 w 42862"/>
                <a:gd name="connsiteY37" fmla="*/ 109633 h 137445"/>
                <a:gd name="connsiteX38" fmla="*/ 0 w 42862"/>
                <a:gd name="connsiteY38" fmla="*/ 121348 h 137445"/>
                <a:gd name="connsiteX39" fmla="*/ 20479 w 42862"/>
                <a:gd name="connsiteY39" fmla="*/ 133064 h 137445"/>
                <a:gd name="connsiteX40" fmla="*/ 34576 w 42862"/>
                <a:gd name="connsiteY40" fmla="*/ 137446 h 13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2862" h="137445">
                  <a:moveTo>
                    <a:pt x="34576" y="137160"/>
                  </a:moveTo>
                  <a:cubicBezTo>
                    <a:pt x="34576" y="137160"/>
                    <a:pt x="34290" y="136684"/>
                    <a:pt x="34290" y="136208"/>
                  </a:cubicBezTo>
                  <a:lnTo>
                    <a:pt x="42863" y="136208"/>
                  </a:lnTo>
                  <a:cubicBezTo>
                    <a:pt x="42863" y="128969"/>
                    <a:pt x="33338" y="126873"/>
                    <a:pt x="22384" y="124492"/>
                  </a:cubicBezTo>
                  <a:cubicBezTo>
                    <a:pt x="18669" y="123635"/>
                    <a:pt x="12859" y="122396"/>
                    <a:pt x="10001" y="121158"/>
                  </a:cubicBezTo>
                  <a:cubicBezTo>
                    <a:pt x="12954" y="119920"/>
                    <a:pt x="18669" y="118586"/>
                    <a:pt x="22384" y="117824"/>
                  </a:cubicBezTo>
                  <a:cubicBezTo>
                    <a:pt x="33338" y="115443"/>
                    <a:pt x="42863" y="113348"/>
                    <a:pt x="42863" y="106108"/>
                  </a:cubicBezTo>
                  <a:cubicBezTo>
                    <a:pt x="42863" y="98869"/>
                    <a:pt x="33338" y="96869"/>
                    <a:pt x="22384" y="94393"/>
                  </a:cubicBezTo>
                  <a:cubicBezTo>
                    <a:pt x="18669" y="93536"/>
                    <a:pt x="12954" y="92297"/>
                    <a:pt x="10001" y="91059"/>
                  </a:cubicBezTo>
                  <a:cubicBezTo>
                    <a:pt x="12954" y="89821"/>
                    <a:pt x="18669" y="88583"/>
                    <a:pt x="22384" y="87725"/>
                  </a:cubicBezTo>
                  <a:cubicBezTo>
                    <a:pt x="33338" y="85344"/>
                    <a:pt x="42863" y="83248"/>
                    <a:pt x="42863" y="76010"/>
                  </a:cubicBezTo>
                  <a:cubicBezTo>
                    <a:pt x="42863" y="68771"/>
                    <a:pt x="33338" y="66675"/>
                    <a:pt x="22384" y="64294"/>
                  </a:cubicBezTo>
                  <a:cubicBezTo>
                    <a:pt x="18669" y="63436"/>
                    <a:pt x="12954" y="62198"/>
                    <a:pt x="10001" y="60960"/>
                  </a:cubicBezTo>
                  <a:cubicBezTo>
                    <a:pt x="12954" y="59722"/>
                    <a:pt x="18669" y="58483"/>
                    <a:pt x="22384" y="57626"/>
                  </a:cubicBezTo>
                  <a:cubicBezTo>
                    <a:pt x="33338" y="55245"/>
                    <a:pt x="42863" y="53150"/>
                    <a:pt x="42863" y="45910"/>
                  </a:cubicBezTo>
                  <a:cubicBezTo>
                    <a:pt x="42863" y="38671"/>
                    <a:pt x="33338" y="36671"/>
                    <a:pt x="22384" y="34290"/>
                  </a:cubicBezTo>
                  <a:cubicBezTo>
                    <a:pt x="18669" y="33528"/>
                    <a:pt x="12954" y="32194"/>
                    <a:pt x="10001" y="30956"/>
                  </a:cubicBezTo>
                  <a:cubicBezTo>
                    <a:pt x="12954" y="29718"/>
                    <a:pt x="18669" y="28480"/>
                    <a:pt x="22384" y="27623"/>
                  </a:cubicBezTo>
                  <a:cubicBezTo>
                    <a:pt x="33338" y="25241"/>
                    <a:pt x="42863" y="23146"/>
                    <a:pt x="42863" y="15907"/>
                  </a:cubicBezTo>
                  <a:cubicBezTo>
                    <a:pt x="42863" y="8668"/>
                    <a:pt x="33338" y="6667"/>
                    <a:pt x="22384" y="4286"/>
                  </a:cubicBezTo>
                  <a:cubicBezTo>
                    <a:pt x="17621" y="3238"/>
                    <a:pt x="9716" y="1524"/>
                    <a:pt x="8287" y="0"/>
                  </a:cubicBezTo>
                  <a:cubicBezTo>
                    <a:pt x="8287" y="95"/>
                    <a:pt x="8572" y="476"/>
                    <a:pt x="8572" y="1048"/>
                  </a:cubicBezTo>
                  <a:lnTo>
                    <a:pt x="0" y="1048"/>
                  </a:lnTo>
                  <a:cubicBezTo>
                    <a:pt x="0" y="8192"/>
                    <a:pt x="9525" y="10287"/>
                    <a:pt x="20479" y="12668"/>
                  </a:cubicBezTo>
                  <a:cubicBezTo>
                    <a:pt x="24193" y="13525"/>
                    <a:pt x="29908" y="14764"/>
                    <a:pt x="32861" y="16002"/>
                  </a:cubicBezTo>
                  <a:cubicBezTo>
                    <a:pt x="29908" y="17240"/>
                    <a:pt x="24193" y="18479"/>
                    <a:pt x="20479" y="19336"/>
                  </a:cubicBezTo>
                  <a:cubicBezTo>
                    <a:pt x="9525" y="21717"/>
                    <a:pt x="0" y="23813"/>
                    <a:pt x="0" y="31052"/>
                  </a:cubicBezTo>
                  <a:cubicBezTo>
                    <a:pt x="0" y="38290"/>
                    <a:pt x="9525" y="40291"/>
                    <a:pt x="20479" y="42767"/>
                  </a:cubicBezTo>
                  <a:cubicBezTo>
                    <a:pt x="24193" y="43625"/>
                    <a:pt x="29908" y="44863"/>
                    <a:pt x="32861" y="46101"/>
                  </a:cubicBezTo>
                  <a:cubicBezTo>
                    <a:pt x="29908" y="47339"/>
                    <a:pt x="24193" y="48577"/>
                    <a:pt x="20479" y="49435"/>
                  </a:cubicBezTo>
                  <a:cubicBezTo>
                    <a:pt x="9525" y="51816"/>
                    <a:pt x="0" y="53911"/>
                    <a:pt x="0" y="61150"/>
                  </a:cubicBezTo>
                  <a:cubicBezTo>
                    <a:pt x="0" y="68390"/>
                    <a:pt x="9525" y="70390"/>
                    <a:pt x="20479" y="72866"/>
                  </a:cubicBezTo>
                  <a:cubicBezTo>
                    <a:pt x="24193" y="73723"/>
                    <a:pt x="29908" y="74962"/>
                    <a:pt x="32861" y="76200"/>
                  </a:cubicBezTo>
                  <a:cubicBezTo>
                    <a:pt x="29908" y="77438"/>
                    <a:pt x="24193" y="78677"/>
                    <a:pt x="20479" y="79534"/>
                  </a:cubicBezTo>
                  <a:cubicBezTo>
                    <a:pt x="9525" y="81915"/>
                    <a:pt x="0" y="84011"/>
                    <a:pt x="0" y="91250"/>
                  </a:cubicBezTo>
                  <a:cubicBezTo>
                    <a:pt x="0" y="98488"/>
                    <a:pt x="9525" y="100489"/>
                    <a:pt x="20479" y="102965"/>
                  </a:cubicBezTo>
                  <a:cubicBezTo>
                    <a:pt x="24193" y="103823"/>
                    <a:pt x="29908" y="105061"/>
                    <a:pt x="32861" y="106299"/>
                  </a:cubicBezTo>
                  <a:cubicBezTo>
                    <a:pt x="29908" y="107537"/>
                    <a:pt x="24193" y="108775"/>
                    <a:pt x="20479" y="109633"/>
                  </a:cubicBezTo>
                  <a:cubicBezTo>
                    <a:pt x="9525" y="112014"/>
                    <a:pt x="0" y="114110"/>
                    <a:pt x="0" y="121348"/>
                  </a:cubicBezTo>
                  <a:cubicBezTo>
                    <a:pt x="0" y="128588"/>
                    <a:pt x="9525" y="130588"/>
                    <a:pt x="20479" y="133064"/>
                  </a:cubicBezTo>
                  <a:cubicBezTo>
                    <a:pt x="25241" y="134112"/>
                    <a:pt x="33147" y="135827"/>
                    <a:pt x="34576" y="137446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4" name="Forma libre: forma 473">
              <a:extLst>
                <a:ext uri="{FF2B5EF4-FFF2-40B4-BE49-F238E27FC236}">
                  <a16:creationId xmlns:a16="http://schemas.microsoft.com/office/drawing/2014/main" id="{869D7450-6F44-4052-8D9E-61B8BF7DD886}"/>
                </a:ext>
              </a:extLst>
            </p:cNvPr>
            <p:cNvSpPr/>
            <p:nvPr/>
          </p:nvSpPr>
          <p:spPr>
            <a:xfrm>
              <a:off x="5449633" y="3429571"/>
              <a:ext cx="14287" cy="150780"/>
            </a:xfrm>
            <a:custGeom>
              <a:avLst/>
              <a:gdLst>
                <a:gd name="connsiteX0" fmla="*/ 0 w 14287"/>
                <a:gd name="connsiteY0" fmla="*/ 0 h 150780"/>
                <a:gd name="connsiteX1" fmla="*/ 14287 w 14287"/>
                <a:gd name="connsiteY1" fmla="*/ 0 h 150780"/>
                <a:gd name="connsiteX2" fmla="*/ 14287 w 14287"/>
                <a:gd name="connsiteY2" fmla="*/ 150781 h 150780"/>
                <a:gd name="connsiteX3" fmla="*/ 0 w 14287"/>
                <a:gd name="connsiteY3" fmla="*/ 150781 h 150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" h="150780">
                  <a:moveTo>
                    <a:pt x="0" y="0"/>
                  </a:moveTo>
                  <a:lnTo>
                    <a:pt x="14287" y="0"/>
                  </a:lnTo>
                  <a:lnTo>
                    <a:pt x="14287" y="150781"/>
                  </a:lnTo>
                  <a:lnTo>
                    <a:pt x="0" y="150781"/>
                  </a:lnTo>
                  <a:close/>
                </a:path>
              </a:pathLst>
            </a:custGeom>
            <a:solidFill>
              <a:srgbClr val="A7AE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5" name="Forma libre: forma 474">
              <a:extLst>
                <a:ext uri="{FF2B5EF4-FFF2-40B4-BE49-F238E27FC236}">
                  <a16:creationId xmlns:a16="http://schemas.microsoft.com/office/drawing/2014/main" id="{512F809C-3E41-4FCE-A0FE-3345F8ADE3DC}"/>
                </a:ext>
              </a:extLst>
            </p:cNvPr>
            <p:cNvSpPr/>
            <p:nvPr/>
          </p:nvSpPr>
          <p:spPr>
            <a:xfrm>
              <a:off x="5438203" y="3433095"/>
              <a:ext cx="42862" cy="137445"/>
            </a:xfrm>
            <a:custGeom>
              <a:avLst/>
              <a:gdLst>
                <a:gd name="connsiteX0" fmla="*/ 34576 w 42862"/>
                <a:gd name="connsiteY0" fmla="*/ 137160 h 137445"/>
                <a:gd name="connsiteX1" fmla="*/ 34290 w 42862"/>
                <a:gd name="connsiteY1" fmla="*/ 136208 h 137445"/>
                <a:gd name="connsiteX2" fmla="*/ 42863 w 42862"/>
                <a:gd name="connsiteY2" fmla="*/ 136208 h 137445"/>
                <a:gd name="connsiteX3" fmla="*/ 22384 w 42862"/>
                <a:gd name="connsiteY3" fmla="*/ 124492 h 137445"/>
                <a:gd name="connsiteX4" fmla="*/ 10001 w 42862"/>
                <a:gd name="connsiteY4" fmla="*/ 121158 h 137445"/>
                <a:gd name="connsiteX5" fmla="*/ 22384 w 42862"/>
                <a:gd name="connsiteY5" fmla="*/ 117824 h 137445"/>
                <a:gd name="connsiteX6" fmla="*/ 42863 w 42862"/>
                <a:gd name="connsiteY6" fmla="*/ 106108 h 137445"/>
                <a:gd name="connsiteX7" fmla="*/ 22384 w 42862"/>
                <a:gd name="connsiteY7" fmla="*/ 94393 h 137445"/>
                <a:gd name="connsiteX8" fmla="*/ 10001 w 42862"/>
                <a:gd name="connsiteY8" fmla="*/ 91059 h 137445"/>
                <a:gd name="connsiteX9" fmla="*/ 22384 w 42862"/>
                <a:gd name="connsiteY9" fmla="*/ 87725 h 137445"/>
                <a:gd name="connsiteX10" fmla="*/ 42863 w 42862"/>
                <a:gd name="connsiteY10" fmla="*/ 76010 h 137445"/>
                <a:gd name="connsiteX11" fmla="*/ 22384 w 42862"/>
                <a:gd name="connsiteY11" fmla="*/ 64294 h 137445"/>
                <a:gd name="connsiteX12" fmla="*/ 10001 w 42862"/>
                <a:gd name="connsiteY12" fmla="*/ 60960 h 137445"/>
                <a:gd name="connsiteX13" fmla="*/ 22384 w 42862"/>
                <a:gd name="connsiteY13" fmla="*/ 57626 h 137445"/>
                <a:gd name="connsiteX14" fmla="*/ 42863 w 42862"/>
                <a:gd name="connsiteY14" fmla="*/ 45910 h 137445"/>
                <a:gd name="connsiteX15" fmla="*/ 22384 w 42862"/>
                <a:gd name="connsiteY15" fmla="*/ 34290 h 137445"/>
                <a:gd name="connsiteX16" fmla="*/ 10001 w 42862"/>
                <a:gd name="connsiteY16" fmla="*/ 30956 h 137445"/>
                <a:gd name="connsiteX17" fmla="*/ 22384 w 42862"/>
                <a:gd name="connsiteY17" fmla="*/ 27623 h 137445"/>
                <a:gd name="connsiteX18" fmla="*/ 42863 w 42862"/>
                <a:gd name="connsiteY18" fmla="*/ 15907 h 137445"/>
                <a:gd name="connsiteX19" fmla="*/ 22384 w 42862"/>
                <a:gd name="connsiteY19" fmla="*/ 4286 h 137445"/>
                <a:gd name="connsiteX20" fmla="*/ 8287 w 42862"/>
                <a:gd name="connsiteY20" fmla="*/ 0 h 137445"/>
                <a:gd name="connsiteX21" fmla="*/ 8572 w 42862"/>
                <a:gd name="connsiteY21" fmla="*/ 1048 h 137445"/>
                <a:gd name="connsiteX22" fmla="*/ 0 w 42862"/>
                <a:gd name="connsiteY22" fmla="*/ 1048 h 137445"/>
                <a:gd name="connsiteX23" fmla="*/ 20479 w 42862"/>
                <a:gd name="connsiteY23" fmla="*/ 12668 h 137445"/>
                <a:gd name="connsiteX24" fmla="*/ 32861 w 42862"/>
                <a:gd name="connsiteY24" fmla="*/ 16002 h 137445"/>
                <a:gd name="connsiteX25" fmla="*/ 20479 w 42862"/>
                <a:gd name="connsiteY25" fmla="*/ 19336 h 137445"/>
                <a:gd name="connsiteX26" fmla="*/ 0 w 42862"/>
                <a:gd name="connsiteY26" fmla="*/ 31052 h 137445"/>
                <a:gd name="connsiteX27" fmla="*/ 20479 w 42862"/>
                <a:gd name="connsiteY27" fmla="*/ 42767 h 137445"/>
                <a:gd name="connsiteX28" fmla="*/ 32861 w 42862"/>
                <a:gd name="connsiteY28" fmla="*/ 46101 h 137445"/>
                <a:gd name="connsiteX29" fmla="*/ 20479 w 42862"/>
                <a:gd name="connsiteY29" fmla="*/ 49435 h 137445"/>
                <a:gd name="connsiteX30" fmla="*/ 0 w 42862"/>
                <a:gd name="connsiteY30" fmla="*/ 61150 h 137445"/>
                <a:gd name="connsiteX31" fmla="*/ 20479 w 42862"/>
                <a:gd name="connsiteY31" fmla="*/ 72866 h 137445"/>
                <a:gd name="connsiteX32" fmla="*/ 32861 w 42862"/>
                <a:gd name="connsiteY32" fmla="*/ 76200 h 137445"/>
                <a:gd name="connsiteX33" fmla="*/ 20479 w 42862"/>
                <a:gd name="connsiteY33" fmla="*/ 79534 h 137445"/>
                <a:gd name="connsiteX34" fmla="*/ 0 w 42862"/>
                <a:gd name="connsiteY34" fmla="*/ 91250 h 137445"/>
                <a:gd name="connsiteX35" fmla="*/ 20479 w 42862"/>
                <a:gd name="connsiteY35" fmla="*/ 102965 h 137445"/>
                <a:gd name="connsiteX36" fmla="*/ 32861 w 42862"/>
                <a:gd name="connsiteY36" fmla="*/ 106299 h 137445"/>
                <a:gd name="connsiteX37" fmla="*/ 20479 w 42862"/>
                <a:gd name="connsiteY37" fmla="*/ 109633 h 137445"/>
                <a:gd name="connsiteX38" fmla="*/ 0 w 42862"/>
                <a:gd name="connsiteY38" fmla="*/ 121348 h 137445"/>
                <a:gd name="connsiteX39" fmla="*/ 20479 w 42862"/>
                <a:gd name="connsiteY39" fmla="*/ 133064 h 137445"/>
                <a:gd name="connsiteX40" fmla="*/ 34576 w 42862"/>
                <a:gd name="connsiteY40" fmla="*/ 137446 h 13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2862" h="137445">
                  <a:moveTo>
                    <a:pt x="34576" y="137160"/>
                  </a:moveTo>
                  <a:cubicBezTo>
                    <a:pt x="34576" y="137160"/>
                    <a:pt x="34290" y="136684"/>
                    <a:pt x="34290" y="136208"/>
                  </a:cubicBezTo>
                  <a:lnTo>
                    <a:pt x="42863" y="136208"/>
                  </a:lnTo>
                  <a:cubicBezTo>
                    <a:pt x="42863" y="128969"/>
                    <a:pt x="33338" y="126873"/>
                    <a:pt x="22384" y="124492"/>
                  </a:cubicBezTo>
                  <a:cubicBezTo>
                    <a:pt x="18669" y="123635"/>
                    <a:pt x="12859" y="122396"/>
                    <a:pt x="10001" y="121158"/>
                  </a:cubicBezTo>
                  <a:cubicBezTo>
                    <a:pt x="12954" y="119920"/>
                    <a:pt x="18669" y="118586"/>
                    <a:pt x="22384" y="117824"/>
                  </a:cubicBezTo>
                  <a:cubicBezTo>
                    <a:pt x="33338" y="115443"/>
                    <a:pt x="42863" y="113348"/>
                    <a:pt x="42863" y="106108"/>
                  </a:cubicBezTo>
                  <a:cubicBezTo>
                    <a:pt x="42863" y="98869"/>
                    <a:pt x="33338" y="96869"/>
                    <a:pt x="22384" y="94393"/>
                  </a:cubicBezTo>
                  <a:cubicBezTo>
                    <a:pt x="18669" y="93536"/>
                    <a:pt x="12954" y="92297"/>
                    <a:pt x="10001" y="91059"/>
                  </a:cubicBezTo>
                  <a:cubicBezTo>
                    <a:pt x="12954" y="89821"/>
                    <a:pt x="18669" y="88583"/>
                    <a:pt x="22384" y="87725"/>
                  </a:cubicBezTo>
                  <a:cubicBezTo>
                    <a:pt x="33338" y="85344"/>
                    <a:pt x="42863" y="83248"/>
                    <a:pt x="42863" y="76010"/>
                  </a:cubicBezTo>
                  <a:cubicBezTo>
                    <a:pt x="42863" y="68771"/>
                    <a:pt x="33338" y="66675"/>
                    <a:pt x="22384" y="64294"/>
                  </a:cubicBezTo>
                  <a:cubicBezTo>
                    <a:pt x="18669" y="63436"/>
                    <a:pt x="12954" y="62198"/>
                    <a:pt x="10001" y="60960"/>
                  </a:cubicBezTo>
                  <a:cubicBezTo>
                    <a:pt x="12954" y="59722"/>
                    <a:pt x="18669" y="58483"/>
                    <a:pt x="22384" y="57626"/>
                  </a:cubicBezTo>
                  <a:cubicBezTo>
                    <a:pt x="33338" y="55245"/>
                    <a:pt x="42863" y="53150"/>
                    <a:pt x="42863" y="45910"/>
                  </a:cubicBezTo>
                  <a:cubicBezTo>
                    <a:pt x="42863" y="38671"/>
                    <a:pt x="33338" y="36671"/>
                    <a:pt x="22384" y="34290"/>
                  </a:cubicBezTo>
                  <a:cubicBezTo>
                    <a:pt x="18669" y="33528"/>
                    <a:pt x="12954" y="32194"/>
                    <a:pt x="10001" y="30956"/>
                  </a:cubicBezTo>
                  <a:cubicBezTo>
                    <a:pt x="12954" y="29718"/>
                    <a:pt x="18669" y="28480"/>
                    <a:pt x="22384" y="27623"/>
                  </a:cubicBezTo>
                  <a:cubicBezTo>
                    <a:pt x="33338" y="25241"/>
                    <a:pt x="42863" y="23146"/>
                    <a:pt x="42863" y="15907"/>
                  </a:cubicBezTo>
                  <a:cubicBezTo>
                    <a:pt x="42863" y="8668"/>
                    <a:pt x="33338" y="6667"/>
                    <a:pt x="22384" y="4286"/>
                  </a:cubicBezTo>
                  <a:cubicBezTo>
                    <a:pt x="17621" y="3238"/>
                    <a:pt x="9715" y="1524"/>
                    <a:pt x="8287" y="0"/>
                  </a:cubicBezTo>
                  <a:cubicBezTo>
                    <a:pt x="8287" y="95"/>
                    <a:pt x="8572" y="476"/>
                    <a:pt x="8572" y="1048"/>
                  </a:cubicBezTo>
                  <a:lnTo>
                    <a:pt x="0" y="1048"/>
                  </a:lnTo>
                  <a:cubicBezTo>
                    <a:pt x="0" y="8192"/>
                    <a:pt x="9525" y="10287"/>
                    <a:pt x="20479" y="12668"/>
                  </a:cubicBezTo>
                  <a:cubicBezTo>
                    <a:pt x="24193" y="13525"/>
                    <a:pt x="29908" y="14764"/>
                    <a:pt x="32861" y="16002"/>
                  </a:cubicBezTo>
                  <a:cubicBezTo>
                    <a:pt x="29908" y="17240"/>
                    <a:pt x="24193" y="18479"/>
                    <a:pt x="20479" y="19336"/>
                  </a:cubicBezTo>
                  <a:cubicBezTo>
                    <a:pt x="9525" y="21717"/>
                    <a:pt x="0" y="23813"/>
                    <a:pt x="0" y="31052"/>
                  </a:cubicBezTo>
                  <a:cubicBezTo>
                    <a:pt x="0" y="38290"/>
                    <a:pt x="9525" y="40291"/>
                    <a:pt x="20479" y="42767"/>
                  </a:cubicBezTo>
                  <a:cubicBezTo>
                    <a:pt x="24193" y="43625"/>
                    <a:pt x="29908" y="44863"/>
                    <a:pt x="32861" y="46101"/>
                  </a:cubicBezTo>
                  <a:cubicBezTo>
                    <a:pt x="29908" y="47339"/>
                    <a:pt x="24193" y="48577"/>
                    <a:pt x="20479" y="49435"/>
                  </a:cubicBezTo>
                  <a:cubicBezTo>
                    <a:pt x="9525" y="51816"/>
                    <a:pt x="0" y="53911"/>
                    <a:pt x="0" y="61150"/>
                  </a:cubicBezTo>
                  <a:cubicBezTo>
                    <a:pt x="0" y="68390"/>
                    <a:pt x="9525" y="70390"/>
                    <a:pt x="20479" y="72866"/>
                  </a:cubicBezTo>
                  <a:cubicBezTo>
                    <a:pt x="24193" y="73723"/>
                    <a:pt x="29908" y="74962"/>
                    <a:pt x="32861" y="76200"/>
                  </a:cubicBezTo>
                  <a:cubicBezTo>
                    <a:pt x="29908" y="77438"/>
                    <a:pt x="24193" y="78677"/>
                    <a:pt x="20479" y="79534"/>
                  </a:cubicBezTo>
                  <a:cubicBezTo>
                    <a:pt x="9525" y="81915"/>
                    <a:pt x="0" y="84011"/>
                    <a:pt x="0" y="91250"/>
                  </a:cubicBezTo>
                  <a:cubicBezTo>
                    <a:pt x="0" y="98488"/>
                    <a:pt x="9525" y="100489"/>
                    <a:pt x="20479" y="102965"/>
                  </a:cubicBezTo>
                  <a:cubicBezTo>
                    <a:pt x="24193" y="103823"/>
                    <a:pt x="29908" y="105061"/>
                    <a:pt x="32861" y="106299"/>
                  </a:cubicBezTo>
                  <a:cubicBezTo>
                    <a:pt x="29908" y="107537"/>
                    <a:pt x="24193" y="108775"/>
                    <a:pt x="20479" y="109633"/>
                  </a:cubicBezTo>
                  <a:cubicBezTo>
                    <a:pt x="9525" y="112014"/>
                    <a:pt x="0" y="114110"/>
                    <a:pt x="0" y="121348"/>
                  </a:cubicBezTo>
                  <a:cubicBezTo>
                    <a:pt x="0" y="128588"/>
                    <a:pt x="9525" y="130588"/>
                    <a:pt x="20479" y="133064"/>
                  </a:cubicBezTo>
                  <a:cubicBezTo>
                    <a:pt x="25241" y="134112"/>
                    <a:pt x="33147" y="135827"/>
                    <a:pt x="34576" y="137446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6" name="Forma libre: forma 475">
              <a:extLst>
                <a:ext uri="{FF2B5EF4-FFF2-40B4-BE49-F238E27FC236}">
                  <a16:creationId xmlns:a16="http://schemas.microsoft.com/office/drawing/2014/main" id="{6B931629-9CF7-43C7-BEA8-5F86A914B638}"/>
                </a:ext>
              </a:extLst>
            </p:cNvPr>
            <p:cNvSpPr/>
            <p:nvPr/>
          </p:nvSpPr>
          <p:spPr>
            <a:xfrm>
              <a:off x="6689566" y="3165983"/>
              <a:ext cx="107884" cy="134839"/>
            </a:xfrm>
            <a:custGeom>
              <a:avLst/>
              <a:gdLst>
                <a:gd name="connsiteX0" fmla="*/ 15461 w 107884"/>
                <a:gd name="connsiteY0" fmla="*/ 131476 h 134839"/>
                <a:gd name="connsiteX1" fmla="*/ 3364 w 107884"/>
                <a:gd name="connsiteY1" fmla="*/ 133000 h 134839"/>
                <a:gd name="connsiteX2" fmla="*/ 3364 w 107884"/>
                <a:gd name="connsiteY2" fmla="*/ 133000 h 134839"/>
                <a:gd name="connsiteX3" fmla="*/ 1840 w 107884"/>
                <a:gd name="connsiteY3" fmla="*/ 120903 h 134839"/>
                <a:gd name="connsiteX4" fmla="*/ 92423 w 107884"/>
                <a:gd name="connsiteY4" fmla="*/ 3364 h 134839"/>
                <a:gd name="connsiteX5" fmla="*/ 104520 w 107884"/>
                <a:gd name="connsiteY5" fmla="*/ 1840 h 134839"/>
                <a:gd name="connsiteX6" fmla="*/ 104520 w 107884"/>
                <a:gd name="connsiteY6" fmla="*/ 1840 h 134839"/>
                <a:gd name="connsiteX7" fmla="*/ 106044 w 107884"/>
                <a:gd name="connsiteY7" fmla="*/ 13937 h 134839"/>
                <a:gd name="connsiteX8" fmla="*/ 15461 w 107884"/>
                <a:gd name="connsiteY8" fmla="*/ 131476 h 134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884" h="134839">
                  <a:moveTo>
                    <a:pt x="15461" y="131476"/>
                  </a:moveTo>
                  <a:cubicBezTo>
                    <a:pt x="12508" y="135286"/>
                    <a:pt x="7079" y="135952"/>
                    <a:pt x="3364" y="133000"/>
                  </a:cubicBezTo>
                  <a:lnTo>
                    <a:pt x="3364" y="133000"/>
                  </a:lnTo>
                  <a:cubicBezTo>
                    <a:pt x="-446" y="130047"/>
                    <a:pt x="-1112" y="124713"/>
                    <a:pt x="1840" y="120903"/>
                  </a:cubicBezTo>
                  <a:lnTo>
                    <a:pt x="92423" y="3364"/>
                  </a:lnTo>
                  <a:cubicBezTo>
                    <a:pt x="95281" y="-446"/>
                    <a:pt x="100805" y="-1112"/>
                    <a:pt x="104520" y="1840"/>
                  </a:cubicBezTo>
                  <a:lnTo>
                    <a:pt x="104520" y="1840"/>
                  </a:lnTo>
                  <a:cubicBezTo>
                    <a:pt x="108330" y="4793"/>
                    <a:pt x="108997" y="10222"/>
                    <a:pt x="106044" y="13937"/>
                  </a:cubicBezTo>
                  <a:lnTo>
                    <a:pt x="15461" y="131476"/>
                  </a:ln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7" name="Forma libre: forma 476">
              <a:extLst>
                <a:ext uri="{FF2B5EF4-FFF2-40B4-BE49-F238E27FC236}">
                  <a16:creationId xmlns:a16="http://schemas.microsoft.com/office/drawing/2014/main" id="{B3B77DF9-C0BB-4773-AF47-B4BB9FC38E68}"/>
                </a:ext>
              </a:extLst>
            </p:cNvPr>
            <p:cNvSpPr/>
            <p:nvPr/>
          </p:nvSpPr>
          <p:spPr>
            <a:xfrm rot="-3190800">
              <a:off x="6753862" y="3128051"/>
              <a:ext cx="76771" cy="76866"/>
            </a:xfrm>
            <a:custGeom>
              <a:avLst/>
              <a:gdLst>
                <a:gd name="connsiteX0" fmla="*/ 16192 w 76771"/>
                <a:gd name="connsiteY0" fmla="*/ 95 h 76866"/>
                <a:gd name="connsiteX1" fmla="*/ 60579 w 76771"/>
                <a:gd name="connsiteY1" fmla="*/ 95 h 76866"/>
                <a:gd name="connsiteX2" fmla="*/ 76771 w 76771"/>
                <a:gd name="connsiteY2" fmla="*/ 16288 h 76866"/>
                <a:gd name="connsiteX3" fmla="*/ 76771 w 76771"/>
                <a:gd name="connsiteY3" fmla="*/ 60674 h 76866"/>
                <a:gd name="connsiteX4" fmla="*/ 60579 w 76771"/>
                <a:gd name="connsiteY4" fmla="*/ 76867 h 76866"/>
                <a:gd name="connsiteX5" fmla="*/ 16192 w 76771"/>
                <a:gd name="connsiteY5" fmla="*/ 76867 h 76866"/>
                <a:gd name="connsiteX6" fmla="*/ 0 w 76771"/>
                <a:gd name="connsiteY6" fmla="*/ 60674 h 76866"/>
                <a:gd name="connsiteX7" fmla="*/ 0 w 76771"/>
                <a:gd name="connsiteY7" fmla="*/ 16192 h 76866"/>
                <a:gd name="connsiteX8" fmla="*/ 16192 w 76771"/>
                <a:gd name="connsiteY8" fmla="*/ 0 h 7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771" h="76866">
                  <a:moveTo>
                    <a:pt x="16192" y="95"/>
                  </a:moveTo>
                  <a:lnTo>
                    <a:pt x="60579" y="95"/>
                  </a:lnTo>
                  <a:cubicBezTo>
                    <a:pt x="69533" y="95"/>
                    <a:pt x="76771" y="7334"/>
                    <a:pt x="76771" y="16288"/>
                  </a:cubicBezTo>
                  <a:lnTo>
                    <a:pt x="76771" y="60674"/>
                  </a:lnTo>
                  <a:cubicBezTo>
                    <a:pt x="76771" y="69628"/>
                    <a:pt x="69533" y="76867"/>
                    <a:pt x="60579" y="76867"/>
                  </a:cubicBezTo>
                  <a:lnTo>
                    <a:pt x="16192" y="76867"/>
                  </a:lnTo>
                  <a:cubicBezTo>
                    <a:pt x="7239" y="76867"/>
                    <a:pt x="0" y="69628"/>
                    <a:pt x="0" y="60674"/>
                  </a:cubicBezTo>
                  <a:lnTo>
                    <a:pt x="0" y="16192"/>
                  </a:lnTo>
                  <a:cubicBezTo>
                    <a:pt x="0" y="7239"/>
                    <a:pt x="7239" y="0"/>
                    <a:pt x="16192" y="0"/>
                  </a:cubicBez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8" name="Forma libre: forma 477">
              <a:extLst>
                <a:ext uri="{FF2B5EF4-FFF2-40B4-BE49-F238E27FC236}">
                  <a16:creationId xmlns:a16="http://schemas.microsoft.com/office/drawing/2014/main" id="{A5272997-1CBD-4C9C-A0E7-04659E8CA095}"/>
                </a:ext>
              </a:extLst>
            </p:cNvPr>
            <p:cNvSpPr/>
            <p:nvPr/>
          </p:nvSpPr>
          <p:spPr>
            <a:xfrm>
              <a:off x="6727380" y="2907474"/>
              <a:ext cx="290575" cy="290575"/>
            </a:xfrm>
            <a:custGeom>
              <a:avLst/>
              <a:gdLst>
                <a:gd name="connsiteX0" fmla="*/ 198818 w 290575"/>
                <a:gd name="connsiteY0" fmla="*/ 270637 h 290575"/>
                <a:gd name="connsiteX1" fmla="*/ 129191 w 290575"/>
                <a:gd name="connsiteY1" fmla="*/ 280638 h 290575"/>
                <a:gd name="connsiteX2" fmla="*/ 19939 w 290575"/>
                <a:gd name="connsiteY2" fmla="*/ 198818 h 290575"/>
                <a:gd name="connsiteX3" fmla="*/ 9938 w 290575"/>
                <a:gd name="connsiteY3" fmla="*/ 129191 h 290575"/>
                <a:gd name="connsiteX4" fmla="*/ 91757 w 290575"/>
                <a:gd name="connsiteY4" fmla="*/ 19939 h 290575"/>
                <a:gd name="connsiteX5" fmla="*/ 161385 w 290575"/>
                <a:gd name="connsiteY5" fmla="*/ 9938 h 290575"/>
                <a:gd name="connsiteX6" fmla="*/ 270637 w 290575"/>
                <a:gd name="connsiteY6" fmla="*/ 91757 h 290575"/>
                <a:gd name="connsiteX7" fmla="*/ 280638 w 290575"/>
                <a:gd name="connsiteY7" fmla="*/ 161385 h 290575"/>
                <a:gd name="connsiteX8" fmla="*/ 198818 w 290575"/>
                <a:gd name="connsiteY8" fmla="*/ 270637 h 29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0575" h="290575">
                  <a:moveTo>
                    <a:pt x="198818" y="270637"/>
                  </a:moveTo>
                  <a:cubicBezTo>
                    <a:pt x="182340" y="292640"/>
                    <a:pt x="151193" y="297116"/>
                    <a:pt x="129191" y="280638"/>
                  </a:cubicBezTo>
                  <a:lnTo>
                    <a:pt x="19939" y="198818"/>
                  </a:lnTo>
                  <a:cubicBezTo>
                    <a:pt x="-2064" y="182340"/>
                    <a:pt x="-6541" y="151193"/>
                    <a:pt x="9938" y="129191"/>
                  </a:cubicBezTo>
                  <a:lnTo>
                    <a:pt x="91757" y="19939"/>
                  </a:lnTo>
                  <a:cubicBezTo>
                    <a:pt x="108235" y="-2064"/>
                    <a:pt x="139382" y="-6541"/>
                    <a:pt x="161385" y="9938"/>
                  </a:cubicBezTo>
                  <a:lnTo>
                    <a:pt x="270637" y="91757"/>
                  </a:lnTo>
                  <a:cubicBezTo>
                    <a:pt x="292640" y="108236"/>
                    <a:pt x="297116" y="139382"/>
                    <a:pt x="280638" y="161385"/>
                  </a:cubicBezTo>
                  <a:lnTo>
                    <a:pt x="198818" y="270637"/>
                  </a:lnTo>
                  <a:close/>
                </a:path>
              </a:pathLst>
            </a:custGeom>
            <a:solidFill>
              <a:srgbClr val="FDA93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9" name="Forma libre: forma 478">
              <a:extLst>
                <a:ext uri="{FF2B5EF4-FFF2-40B4-BE49-F238E27FC236}">
                  <a16:creationId xmlns:a16="http://schemas.microsoft.com/office/drawing/2014/main" id="{E3888C83-B84E-4378-A3C7-E95B6B73D897}"/>
                </a:ext>
              </a:extLst>
            </p:cNvPr>
            <p:cNvSpPr/>
            <p:nvPr/>
          </p:nvSpPr>
          <p:spPr>
            <a:xfrm>
              <a:off x="5280754" y="3539870"/>
              <a:ext cx="523303" cy="844867"/>
            </a:xfrm>
            <a:custGeom>
              <a:avLst/>
              <a:gdLst>
                <a:gd name="connsiteX0" fmla="*/ 286 w 523303"/>
                <a:gd name="connsiteY0" fmla="*/ 844868 h 844867"/>
                <a:gd name="connsiteX1" fmla="*/ 0 w 523303"/>
                <a:gd name="connsiteY1" fmla="*/ 834104 h 844867"/>
                <a:gd name="connsiteX2" fmla="*/ 0 w 523303"/>
                <a:gd name="connsiteY2" fmla="*/ 261652 h 844867"/>
                <a:gd name="connsiteX3" fmla="*/ 261652 w 523303"/>
                <a:gd name="connsiteY3" fmla="*/ 0 h 844867"/>
                <a:gd name="connsiteX4" fmla="*/ 523304 w 523303"/>
                <a:gd name="connsiteY4" fmla="*/ 261652 h 844867"/>
                <a:gd name="connsiteX5" fmla="*/ 523304 w 523303"/>
                <a:gd name="connsiteY5" fmla="*/ 834104 h 844867"/>
                <a:gd name="connsiteX6" fmla="*/ 523018 w 523303"/>
                <a:gd name="connsiteY6" fmla="*/ 844868 h 844867"/>
                <a:gd name="connsiteX7" fmla="*/ 286 w 523303"/>
                <a:gd name="connsiteY7" fmla="*/ 844868 h 844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3303" h="844867">
                  <a:moveTo>
                    <a:pt x="286" y="844868"/>
                  </a:moveTo>
                  <a:cubicBezTo>
                    <a:pt x="191" y="841248"/>
                    <a:pt x="0" y="837724"/>
                    <a:pt x="0" y="834104"/>
                  </a:cubicBezTo>
                  <a:lnTo>
                    <a:pt x="0" y="261652"/>
                  </a:lnTo>
                  <a:cubicBezTo>
                    <a:pt x="0" y="117158"/>
                    <a:pt x="117157" y="0"/>
                    <a:pt x="261652" y="0"/>
                  </a:cubicBezTo>
                  <a:cubicBezTo>
                    <a:pt x="406146" y="0"/>
                    <a:pt x="523304" y="117158"/>
                    <a:pt x="523304" y="261652"/>
                  </a:cubicBezTo>
                  <a:lnTo>
                    <a:pt x="523304" y="834104"/>
                  </a:lnTo>
                  <a:cubicBezTo>
                    <a:pt x="523304" y="837724"/>
                    <a:pt x="523113" y="841343"/>
                    <a:pt x="523018" y="844868"/>
                  </a:cubicBezTo>
                  <a:lnTo>
                    <a:pt x="286" y="844868"/>
                  </a:ln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0" name="Forma libre: forma 479">
              <a:extLst>
                <a:ext uri="{FF2B5EF4-FFF2-40B4-BE49-F238E27FC236}">
                  <a16:creationId xmlns:a16="http://schemas.microsoft.com/office/drawing/2014/main" id="{455DB3E7-3E73-43E1-AEDC-F6527988C56F}"/>
                </a:ext>
              </a:extLst>
            </p:cNvPr>
            <p:cNvSpPr/>
            <p:nvPr/>
          </p:nvSpPr>
          <p:spPr>
            <a:xfrm rot="-3213001">
              <a:off x="5562029" y="2714334"/>
              <a:ext cx="714470" cy="98488"/>
            </a:xfrm>
            <a:custGeom>
              <a:avLst/>
              <a:gdLst>
                <a:gd name="connsiteX0" fmla="*/ 0 w 714470"/>
                <a:gd name="connsiteY0" fmla="*/ 0 h 98488"/>
                <a:gd name="connsiteX1" fmla="*/ 714470 w 714470"/>
                <a:gd name="connsiteY1" fmla="*/ 0 h 98488"/>
                <a:gd name="connsiteX2" fmla="*/ 714470 w 714470"/>
                <a:gd name="connsiteY2" fmla="*/ 98489 h 98488"/>
                <a:gd name="connsiteX3" fmla="*/ 0 w 714470"/>
                <a:gd name="connsiteY3" fmla="*/ 98489 h 9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470" h="98488">
                  <a:moveTo>
                    <a:pt x="0" y="0"/>
                  </a:moveTo>
                  <a:lnTo>
                    <a:pt x="714470" y="0"/>
                  </a:lnTo>
                  <a:lnTo>
                    <a:pt x="714470" y="98489"/>
                  </a:lnTo>
                  <a:lnTo>
                    <a:pt x="0" y="98489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1" name="Forma libre: forma 480">
              <a:extLst>
                <a:ext uri="{FF2B5EF4-FFF2-40B4-BE49-F238E27FC236}">
                  <a16:creationId xmlns:a16="http://schemas.microsoft.com/office/drawing/2014/main" id="{CB4CBDA6-40FC-41A0-937E-67AE55121464}"/>
                </a:ext>
              </a:extLst>
            </p:cNvPr>
            <p:cNvSpPr/>
            <p:nvPr/>
          </p:nvSpPr>
          <p:spPr>
            <a:xfrm>
              <a:off x="5721476" y="2446972"/>
              <a:ext cx="449579" cy="633126"/>
            </a:xfrm>
            <a:custGeom>
              <a:avLst/>
              <a:gdLst>
                <a:gd name="connsiteX0" fmla="*/ 370332 w 449579"/>
                <a:gd name="connsiteY0" fmla="*/ 0 h 633126"/>
                <a:gd name="connsiteX1" fmla="*/ 366998 w 449579"/>
                <a:gd name="connsiteY1" fmla="*/ 4477 h 633126"/>
                <a:gd name="connsiteX2" fmla="*/ 421005 w 449579"/>
                <a:gd name="connsiteY2" fmla="*/ 44387 h 633126"/>
                <a:gd name="connsiteX3" fmla="*/ 0 w 449579"/>
                <a:gd name="connsiteY3" fmla="*/ 614553 h 633126"/>
                <a:gd name="connsiteX4" fmla="*/ 25146 w 449579"/>
                <a:gd name="connsiteY4" fmla="*/ 633127 h 633126"/>
                <a:gd name="connsiteX5" fmla="*/ 449580 w 449579"/>
                <a:gd name="connsiteY5" fmla="*/ 58484 h 633126"/>
                <a:gd name="connsiteX6" fmla="*/ 370332 w 449579"/>
                <a:gd name="connsiteY6" fmla="*/ 0 h 633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9579" h="633126">
                  <a:moveTo>
                    <a:pt x="370332" y="0"/>
                  </a:moveTo>
                  <a:lnTo>
                    <a:pt x="366998" y="4477"/>
                  </a:lnTo>
                  <a:lnTo>
                    <a:pt x="421005" y="44387"/>
                  </a:lnTo>
                  <a:lnTo>
                    <a:pt x="0" y="614553"/>
                  </a:lnTo>
                  <a:lnTo>
                    <a:pt x="25146" y="633127"/>
                  </a:lnTo>
                  <a:lnTo>
                    <a:pt x="449580" y="58484"/>
                  </a:lnTo>
                  <a:lnTo>
                    <a:pt x="370332" y="0"/>
                  </a:lnTo>
                  <a:close/>
                </a:path>
              </a:pathLst>
            </a:custGeom>
            <a:solidFill>
              <a:srgbClr val="DEE0FF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2" name="Forma libre: forma 481">
              <a:extLst>
                <a:ext uri="{FF2B5EF4-FFF2-40B4-BE49-F238E27FC236}">
                  <a16:creationId xmlns:a16="http://schemas.microsoft.com/office/drawing/2014/main" id="{6446B93B-9504-4C05-93B2-04E6039D7915}"/>
                </a:ext>
              </a:extLst>
            </p:cNvPr>
            <p:cNvSpPr/>
            <p:nvPr/>
          </p:nvSpPr>
          <p:spPr>
            <a:xfrm rot="-3213001">
              <a:off x="6354601" y="2351424"/>
              <a:ext cx="98488" cy="714470"/>
            </a:xfrm>
            <a:custGeom>
              <a:avLst/>
              <a:gdLst>
                <a:gd name="connsiteX0" fmla="*/ 0 w 98488"/>
                <a:gd name="connsiteY0" fmla="*/ 0 h 714470"/>
                <a:gd name="connsiteX1" fmla="*/ 98489 w 98488"/>
                <a:gd name="connsiteY1" fmla="*/ 0 h 714470"/>
                <a:gd name="connsiteX2" fmla="*/ 98489 w 98488"/>
                <a:gd name="connsiteY2" fmla="*/ 714470 h 714470"/>
                <a:gd name="connsiteX3" fmla="*/ 0 w 98488"/>
                <a:gd name="connsiteY3" fmla="*/ 714470 h 714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488" h="714470">
                  <a:moveTo>
                    <a:pt x="0" y="0"/>
                  </a:moveTo>
                  <a:lnTo>
                    <a:pt x="98489" y="0"/>
                  </a:lnTo>
                  <a:lnTo>
                    <a:pt x="98489" y="714470"/>
                  </a:lnTo>
                  <a:lnTo>
                    <a:pt x="0" y="71447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3" name="Forma libre: forma 482">
              <a:extLst>
                <a:ext uri="{FF2B5EF4-FFF2-40B4-BE49-F238E27FC236}">
                  <a16:creationId xmlns:a16="http://schemas.microsoft.com/office/drawing/2014/main" id="{D6B4FBBB-C7D7-4B08-98E1-CAEA0BCED50A}"/>
                </a:ext>
              </a:extLst>
            </p:cNvPr>
            <p:cNvSpPr/>
            <p:nvPr/>
          </p:nvSpPr>
          <p:spPr>
            <a:xfrm rot="-3213598">
              <a:off x="6412877" y="2331295"/>
              <a:ext cx="30003" cy="705135"/>
            </a:xfrm>
            <a:custGeom>
              <a:avLst/>
              <a:gdLst>
                <a:gd name="connsiteX0" fmla="*/ 0 w 30003"/>
                <a:gd name="connsiteY0" fmla="*/ 0 h 705135"/>
                <a:gd name="connsiteX1" fmla="*/ 30004 w 30003"/>
                <a:gd name="connsiteY1" fmla="*/ 0 h 705135"/>
                <a:gd name="connsiteX2" fmla="*/ 30004 w 30003"/>
                <a:gd name="connsiteY2" fmla="*/ 705136 h 705135"/>
                <a:gd name="connsiteX3" fmla="*/ 0 w 30003"/>
                <a:gd name="connsiteY3" fmla="*/ 705136 h 705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03" h="705135">
                  <a:moveTo>
                    <a:pt x="0" y="0"/>
                  </a:moveTo>
                  <a:lnTo>
                    <a:pt x="30004" y="0"/>
                  </a:lnTo>
                  <a:lnTo>
                    <a:pt x="30004" y="705136"/>
                  </a:lnTo>
                  <a:lnTo>
                    <a:pt x="0" y="705136"/>
                  </a:lnTo>
                  <a:close/>
                </a:path>
              </a:pathLst>
            </a:custGeom>
            <a:solidFill>
              <a:srgbClr val="DEE0FF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4" name="Forma libre: forma 483">
              <a:extLst>
                <a:ext uri="{FF2B5EF4-FFF2-40B4-BE49-F238E27FC236}">
                  <a16:creationId xmlns:a16="http://schemas.microsoft.com/office/drawing/2014/main" id="{463E65DA-DA7E-4D9C-8817-FDC6F0C7F267}"/>
                </a:ext>
              </a:extLst>
            </p:cNvPr>
            <p:cNvSpPr/>
            <p:nvPr/>
          </p:nvSpPr>
          <p:spPr>
            <a:xfrm rot="-3194400">
              <a:off x="5556291" y="2983676"/>
              <a:ext cx="249173" cy="205168"/>
            </a:xfrm>
            <a:custGeom>
              <a:avLst/>
              <a:gdLst>
                <a:gd name="connsiteX0" fmla="*/ 0 w 249173"/>
                <a:gd name="connsiteY0" fmla="*/ 0 h 205168"/>
                <a:gd name="connsiteX1" fmla="*/ 249174 w 249173"/>
                <a:gd name="connsiteY1" fmla="*/ 0 h 205168"/>
                <a:gd name="connsiteX2" fmla="*/ 249174 w 249173"/>
                <a:gd name="connsiteY2" fmla="*/ 205168 h 205168"/>
                <a:gd name="connsiteX3" fmla="*/ 0 w 249173"/>
                <a:gd name="connsiteY3" fmla="*/ 205168 h 20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9173" h="205168">
                  <a:moveTo>
                    <a:pt x="0" y="0"/>
                  </a:moveTo>
                  <a:lnTo>
                    <a:pt x="249174" y="0"/>
                  </a:lnTo>
                  <a:lnTo>
                    <a:pt x="249174" y="205168"/>
                  </a:lnTo>
                  <a:lnTo>
                    <a:pt x="0" y="205168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5" name="Forma libre: forma 484">
              <a:extLst>
                <a:ext uri="{FF2B5EF4-FFF2-40B4-BE49-F238E27FC236}">
                  <a16:creationId xmlns:a16="http://schemas.microsoft.com/office/drawing/2014/main" id="{6D2ECB71-1750-47B8-923E-B059B719DC6B}"/>
                </a:ext>
              </a:extLst>
            </p:cNvPr>
            <p:cNvSpPr/>
            <p:nvPr/>
          </p:nvSpPr>
          <p:spPr>
            <a:xfrm>
              <a:off x="5627559" y="2925031"/>
              <a:ext cx="210026" cy="322421"/>
            </a:xfrm>
            <a:custGeom>
              <a:avLst/>
              <a:gdLst>
                <a:gd name="connsiteX0" fmla="*/ 45625 w 210026"/>
                <a:gd name="connsiteY0" fmla="*/ 0 h 322421"/>
                <a:gd name="connsiteX1" fmla="*/ 44005 w 210026"/>
                <a:gd name="connsiteY1" fmla="*/ 2286 h 322421"/>
                <a:gd name="connsiteX2" fmla="*/ 147447 w 210026"/>
                <a:gd name="connsiteY2" fmla="*/ 79534 h 322421"/>
                <a:gd name="connsiteX3" fmla="*/ 0 w 210026"/>
                <a:gd name="connsiteY3" fmla="*/ 276892 h 322421"/>
                <a:gd name="connsiteX4" fmla="*/ 60960 w 210026"/>
                <a:gd name="connsiteY4" fmla="*/ 322421 h 322421"/>
                <a:gd name="connsiteX5" fmla="*/ 210026 w 210026"/>
                <a:gd name="connsiteY5" fmla="*/ 122777 h 322421"/>
                <a:gd name="connsiteX6" fmla="*/ 45625 w 210026"/>
                <a:gd name="connsiteY6" fmla="*/ 0 h 322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026" h="322421">
                  <a:moveTo>
                    <a:pt x="45625" y="0"/>
                  </a:moveTo>
                  <a:lnTo>
                    <a:pt x="44005" y="2286"/>
                  </a:lnTo>
                  <a:lnTo>
                    <a:pt x="147447" y="79534"/>
                  </a:lnTo>
                  <a:lnTo>
                    <a:pt x="0" y="276892"/>
                  </a:lnTo>
                  <a:lnTo>
                    <a:pt x="60960" y="322421"/>
                  </a:lnTo>
                  <a:lnTo>
                    <a:pt x="210026" y="122777"/>
                  </a:lnTo>
                  <a:lnTo>
                    <a:pt x="45625" y="0"/>
                  </a:ln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6" name="Forma libre: forma 485">
              <a:extLst>
                <a:ext uri="{FF2B5EF4-FFF2-40B4-BE49-F238E27FC236}">
                  <a16:creationId xmlns:a16="http://schemas.microsoft.com/office/drawing/2014/main" id="{9DA40B53-F65C-449D-A652-89D51D8A5641}"/>
                </a:ext>
              </a:extLst>
            </p:cNvPr>
            <p:cNvSpPr/>
            <p:nvPr/>
          </p:nvSpPr>
          <p:spPr>
            <a:xfrm rot="-3194400">
              <a:off x="5462683" y="3095641"/>
              <a:ext cx="249173" cy="234505"/>
            </a:xfrm>
            <a:custGeom>
              <a:avLst/>
              <a:gdLst>
                <a:gd name="connsiteX0" fmla="*/ 0 w 249173"/>
                <a:gd name="connsiteY0" fmla="*/ 0 h 234505"/>
                <a:gd name="connsiteX1" fmla="*/ 249174 w 249173"/>
                <a:gd name="connsiteY1" fmla="*/ 0 h 234505"/>
                <a:gd name="connsiteX2" fmla="*/ 249174 w 249173"/>
                <a:gd name="connsiteY2" fmla="*/ 234505 h 234505"/>
                <a:gd name="connsiteX3" fmla="*/ 0 w 249173"/>
                <a:gd name="connsiteY3" fmla="*/ 234505 h 234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9173" h="234505">
                  <a:moveTo>
                    <a:pt x="0" y="0"/>
                  </a:moveTo>
                  <a:lnTo>
                    <a:pt x="249174" y="0"/>
                  </a:lnTo>
                  <a:lnTo>
                    <a:pt x="249174" y="234505"/>
                  </a:lnTo>
                  <a:lnTo>
                    <a:pt x="0" y="23450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7" name="Forma libre: forma 486">
              <a:extLst>
                <a:ext uri="{FF2B5EF4-FFF2-40B4-BE49-F238E27FC236}">
                  <a16:creationId xmlns:a16="http://schemas.microsoft.com/office/drawing/2014/main" id="{E350CB84-FF7E-4E72-8124-622BDF466DB2}"/>
                </a:ext>
              </a:extLst>
            </p:cNvPr>
            <p:cNvSpPr/>
            <p:nvPr/>
          </p:nvSpPr>
          <p:spPr>
            <a:xfrm>
              <a:off x="5418771" y="3119246"/>
              <a:ext cx="336994" cy="263747"/>
            </a:xfrm>
            <a:custGeom>
              <a:avLst/>
              <a:gdLst>
                <a:gd name="connsiteX0" fmla="*/ 251174 w 336994"/>
                <a:gd name="connsiteY0" fmla="*/ 0 h 263747"/>
                <a:gd name="connsiteX1" fmla="*/ 116205 w 336994"/>
                <a:gd name="connsiteY1" fmla="*/ 180594 h 263747"/>
                <a:gd name="connsiteX2" fmla="*/ 14192 w 336994"/>
                <a:gd name="connsiteY2" fmla="*/ 104394 h 263747"/>
                <a:gd name="connsiteX3" fmla="*/ 0 w 336994"/>
                <a:gd name="connsiteY3" fmla="*/ 123349 h 263747"/>
                <a:gd name="connsiteX4" fmla="*/ 187928 w 336994"/>
                <a:gd name="connsiteY4" fmla="*/ 263747 h 263747"/>
                <a:gd name="connsiteX5" fmla="*/ 336995 w 336994"/>
                <a:gd name="connsiteY5" fmla="*/ 64103 h 263747"/>
                <a:gd name="connsiteX6" fmla="*/ 251174 w 336994"/>
                <a:gd name="connsiteY6" fmla="*/ 0 h 263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6994" h="263747">
                  <a:moveTo>
                    <a:pt x="251174" y="0"/>
                  </a:moveTo>
                  <a:lnTo>
                    <a:pt x="116205" y="180594"/>
                  </a:lnTo>
                  <a:lnTo>
                    <a:pt x="14192" y="104394"/>
                  </a:lnTo>
                  <a:lnTo>
                    <a:pt x="0" y="123349"/>
                  </a:lnTo>
                  <a:lnTo>
                    <a:pt x="187928" y="263747"/>
                  </a:lnTo>
                  <a:lnTo>
                    <a:pt x="336995" y="64103"/>
                  </a:lnTo>
                  <a:lnTo>
                    <a:pt x="251174" y="0"/>
                  </a:lnTo>
                  <a:close/>
                </a:path>
              </a:pathLst>
            </a:custGeom>
            <a:solidFill>
              <a:srgbClr val="DEE0FF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8" name="Forma libre: forma 487">
              <a:extLst>
                <a:ext uri="{FF2B5EF4-FFF2-40B4-BE49-F238E27FC236}">
                  <a16:creationId xmlns:a16="http://schemas.microsoft.com/office/drawing/2014/main" id="{F4C3679C-962D-4053-8773-ADBB69A5C573}"/>
                </a:ext>
              </a:extLst>
            </p:cNvPr>
            <p:cNvSpPr/>
            <p:nvPr/>
          </p:nvSpPr>
          <p:spPr>
            <a:xfrm>
              <a:off x="6034578" y="2414574"/>
              <a:ext cx="163643" cy="163760"/>
            </a:xfrm>
            <a:custGeom>
              <a:avLst/>
              <a:gdLst>
                <a:gd name="connsiteX0" fmla="*/ 147718 w 163643"/>
                <a:gd name="connsiteY0" fmla="*/ 130505 h 163760"/>
                <a:gd name="connsiteX1" fmla="*/ 33227 w 163643"/>
                <a:gd name="connsiteY1" fmla="*/ 147745 h 163760"/>
                <a:gd name="connsiteX2" fmla="*/ 15987 w 163643"/>
                <a:gd name="connsiteY2" fmla="*/ 33255 h 163760"/>
                <a:gd name="connsiteX3" fmla="*/ 130478 w 163643"/>
                <a:gd name="connsiteY3" fmla="*/ 16015 h 163760"/>
                <a:gd name="connsiteX4" fmla="*/ 147623 w 163643"/>
                <a:gd name="connsiteY4" fmla="*/ 130410 h 16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643" h="163760">
                  <a:moveTo>
                    <a:pt x="147718" y="130505"/>
                  </a:moveTo>
                  <a:cubicBezTo>
                    <a:pt x="120857" y="166891"/>
                    <a:pt x="69613" y="174606"/>
                    <a:pt x="33227" y="147745"/>
                  </a:cubicBezTo>
                  <a:cubicBezTo>
                    <a:pt x="-3063" y="120885"/>
                    <a:pt x="-10873" y="69640"/>
                    <a:pt x="15987" y="33255"/>
                  </a:cubicBezTo>
                  <a:cubicBezTo>
                    <a:pt x="42848" y="-3131"/>
                    <a:pt x="94092" y="-10846"/>
                    <a:pt x="130478" y="16015"/>
                  </a:cubicBezTo>
                  <a:cubicBezTo>
                    <a:pt x="166768" y="42875"/>
                    <a:pt x="174483" y="94120"/>
                    <a:pt x="147623" y="130410"/>
                  </a:cubicBez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9" name="Forma libre: forma 488">
              <a:extLst>
                <a:ext uri="{FF2B5EF4-FFF2-40B4-BE49-F238E27FC236}">
                  <a16:creationId xmlns:a16="http://schemas.microsoft.com/office/drawing/2014/main" id="{39EEC00D-0DB7-477B-8045-ED614CEE4E6C}"/>
                </a:ext>
              </a:extLst>
            </p:cNvPr>
            <p:cNvSpPr/>
            <p:nvPr/>
          </p:nvSpPr>
          <p:spPr>
            <a:xfrm>
              <a:off x="6056856" y="2436955"/>
              <a:ext cx="119140" cy="119093"/>
            </a:xfrm>
            <a:custGeom>
              <a:avLst/>
              <a:gdLst>
                <a:gd name="connsiteX0" fmla="*/ 107532 w 119140"/>
                <a:gd name="connsiteY0" fmla="*/ 94885 h 119093"/>
                <a:gd name="connsiteX1" fmla="*/ 24189 w 119140"/>
                <a:gd name="connsiteY1" fmla="*/ 107458 h 119093"/>
                <a:gd name="connsiteX2" fmla="*/ 11711 w 119140"/>
                <a:gd name="connsiteY2" fmla="*/ 24209 h 119093"/>
                <a:gd name="connsiteX3" fmla="*/ 94959 w 119140"/>
                <a:gd name="connsiteY3" fmla="*/ 11636 h 119093"/>
                <a:gd name="connsiteX4" fmla="*/ 107532 w 119140"/>
                <a:gd name="connsiteY4" fmla="*/ 94885 h 119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140" h="119093">
                  <a:moveTo>
                    <a:pt x="107532" y="94885"/>
                  </a:moveTo>
                  <a:cubicBezTo>
                    <a:pt x="88006" y="121364"/>
                    <a:pt x="50668" y="126984"/>
                    <a:pt x="24189" y="107458"/>
                  </a:cubicBezTo>
                  <a:cubicBezTo>
                    <a:pt x="-2291" y="87931"/>
                    <a:pt x="-7911" y="50593"/>
                    <a:pt x="11711" y="24209"/>
                  </a:cubicBezTo>
                  <a:cubicBezTo>
                    <a:pt x="31237" y="-2270"/>
                    <a:pt x="68575" y="-7890"/>
                    <a:pt x="94959" y="11636"/>
                  </a:cubicBezTo>
                  <a:cubicBezTo>
                    <a:pt x="121344" y="31162"/>
                    <a:pt x="127059" y="68500"/>
                    <a:pt x="107532" y="9488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90" name="Forma libre: forma 489">
              <a:extLst>
                <a:ext uri="{FF2B5EF4-FFF2-40B4-BE49-F238E27FC236}">
                  <a16:creationId xmlns:a16="http://schemas.microsoft.com/office/drawing/2014/main" id="{00E47FB1-F421-456A-98DA-9F91D1E5ADEE}"/>
                </a:ext>
              </a:extLst>
            </p:cNvPr>
            <p:cNvSpPr/>
            <p:nvPr/>
          </p:nvSpPr>
          <p:spPr>
            <a:xfrm>
              <a:off x="6074159" y="2454203"/>
              <a:ext cx="84541" cy="84521"/>
            </a:xfrm>
            <a:custGeom>
              <a:avLst/>
              <a:gdLst>
                <a:gd name="connsiteX0" fmla="*/ 76323 w 84541"/>
                <a:gd name="connsiteY0" fmla="*/ 67349 h 84521"/>
                <a:gd name="connsiteX1" fmla="*/ 17173 w 84541"/>
                <a:gd name="connsiteY1" fmla="*/ 76302 h 84521"/>
                <a:gd name="connsiteX2" fmla="*/ 8219 w 84541"/>
                <a:gd name="connsiteY2" fmla="*/ 17152 h 84521"/>
                <a:gd name="connsiteX3" fmla="*/ 67369 w 84541"/>
                <a:gd name="connsiteY3" fmla="*/ 8294 h 84521"/>
                <a:gd name="connsiteX4" fmla="*/ 76323 w 84541"/>
                <a:gd name="connsiteY4" fmla="*/ 67444 h 84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541" h="84521">
                  <a:moveTo>
                    <a:pt x="76323" y="67349"/>
                  </a:moveTo>
                  <a:cubicBezTo>
                    <a:pt x="62416" y="86113"/>
                    <a:pt x="35937" y="90114"/>
                    <a:pt x="17173" y="76302"/>
                  </a:cubicBezTo>
                  <a:cubicBezTo>
                    <a:pt x="-1592" y="62396"/>
                    <a:pt x="-5592" y="35916"/>
                    <a:pt x="8219" y="17152"/>
                  </a:cubicBezTo>
                  <a:cubicBezTo>
                    <a:pt x="22126" y="-1612"/>
                    <a:pt x="48605" y="-5613"/>
                    <a:pt x="67369" y="8294"/>
                  </a:cubicBezTo>
                  <a:cubicBezTo>
                    <a:pt x="86134" y="22200"/>
                    <a:pt x="90134" y="48680"/>
                    <a:pt x="76323" y="67444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91" name="Forma libre: forma 490">
              <a:extLst>
                <a:ext uri="{FF2B5EF4-FFF2-40B4-BE49-F238E27FC236}">
                  <a16:creationId xmlns:a16="http://schemas.microsoft.com/office/drawing/2014/main" id="{E36332B7-5477-454A-BD92-12AEB21E5B09}"/>
                </a:ext>
              </a:extLst>
            </p:cNvPr>
            <p:cNvSpPr/>
            <p:nvPr/>
          </p:nvSpPr>
          <p:spPr>
            <a:xfrm>
              <a:off x="6640067" y="2858547"/>
              <a:ext cx="153352" cy="167830"/>
            </a:xfrm>
            <a:custGeom>
              <a:avLst/>
              <a:gdLst>
                <a:gd name="connsiteX0" fmla="*/ 56198 w 153352"/>
                <a:gd name="connsiteY0" fmla="*/ 167831 h 167830"/>
                <a:gd name="connsiteX1" fmla="*/ 0 w 153352"/>
                <a:gd name="connsiteY1" fmla="*/ 108109 h 167830"/>
                <a:gd name="connsiteX2" fmla="*/ 79820 w 153352"/>
                <a:gd name="connsiteY2" fmla="*/ 0 h 167830"/>
                <a:gd name="connsiteX3" fmla="*/ 153353 w 153352"/>
                <a:gd name="connsiteY3" fmla="*/ 36100 h 167830"/>
                <a:gd name="connsiteX4" fmla="*/ 56198 w 153352"/>
                <a:gd name="connsiteY4" fmla="*/ 167831 h 16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352" h="167830">
                  <a:moveTo>
                    <a:pt x="56198" y="167831"/>
                  </a:moveTo>
                  <a:lnTo>
                    <a:pt x="0" y="108109"/>
                  </a:lnTo>
                  <a:lnTo>
                    <a:pt x="79820" y="0"/>
                  </a:lnTo>
                  <a:lnTo>
                    <a:pt x="153353" y="36100"/>
                  </a:lnTo>
                  <a:lnTo>
                    <a:pt x="56198" y="167831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92" name="Forma libre: forma 491">
              <a:extLst>
                <a:ext uri="{FF2B5EF4-FFF2-40B4-BE49-F238E27FC236}">
                  <a16:creationId xmlns:a16="http://schemas.microsoft.com/office/drawing/2014/main" id="{94BED423-AF67-48CF-A5E6-B2828FAA53AE}"/>
                </a:ext>
              </a:extLst>
            </p:cNvPr>
            <p:cNvSpPr/>
            <p:nvPr/>
          </p:nvSpPr>
          <p:spPr>
            <a:xfrm>
              <a:off x="6682834" y="2858547"/>
              <a:ext cx="109632" cy="97440"/>
            </a:xfrm>
            <a:custGeom>
              <a:avLst/>
              <a:gdLst>
                <a:gd name="connsiteX0" fmla="*/ 0 w 109632"/>
                <a:gd name="connsiteY0" fmla="*/ 50197 h 97440"/>
                <a:gd name="connsiteX1" fmla="*/ 63913 w 109632"/>
                <a:gd name="connsiteY1" fmla="*/ 97441 h 97440"/>
                <a:gd name="connsiteX2" fmla="*/ 109633 w 109632"/>
                <a:gd name="connsiteY2" fmla="*/ 35623 h 97440"/>
                <a:gd name="connsiteX3" fmla="*/ 37052 w 109632"/>
                <a:gd name="connsiteY3" fmla="*/ 0 h 97440"/>
                <a:gd name="connsiteX4" fmla="*/ 0 w 109632"/>
                <a:gd name="connsiteY4" fmla="*/ 50197 h 9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632" h="97440">
                  <a:moveTo>
                    <a:pt x="0" y="50197"/>
                  </a:moveTo>
                  <a:lnTo>
                    <a:pt x="63913" y="97441"/>
                  </a:lnTo>
                  <a:lnTo>
                    <a:pt x="109633" y="35623"/>
                  </a:lnTo>
                  <a:lnTo>
                    <a:pt x="37052" y="0"/>
                  </a:lnTo>
                  <a:lnTo>
                    <a:pt x="0" y="50197"/>
                  </a:ln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93" name="Forma libre: forma 492">
              <a:extLst>
                <a:ext uri="{FF2B5EF4-FFF2-40B4-BE49-F238E27FC236}">
                  <a16:creationId xmlns:a16="http://schemas.microsoft.com/office/drawing/2014/main" id="{D2399774-7727-498D-BD30-A780DBD3B2D9}"/>
                </a:ext>
              </a:extLst>
            </p:cNvPr>
            <p:cNvSpPr/>
            <p:nvPr/>
          </p:nvSpPr>
          <p:spPr>
            <a:xfrm>
              <a:off x="5280754" y="3767232"/>
              <a:ext cx="337185" cy="617505"/>
            </a:xfrm>
            <a:custGeom>
              <a:avLst/>
              <a:gdLst>
                <a:gd name="connsiteX0" fmla="*/ 337185 w 337185"/>
                <a:gd name="connsiteY0" fmla="*/ 566833 h 617505"/>
                <a:gd name="connsiteX1" fmla="*/ 337185 w 337185"/>
                <a:gd name="connsiteY1" fmla="*/ 617506 h 617505"/>
                <a:gd name="connsiteX2" fmla="*/ 286 w 337185"/>
                <a:gd name="connsiteY2" fmla="*/ 617506 h 617505"/>
                <a:gd name="connsiteX3" fmla="*/ 0 w 337185"/>
                <a:gd name="connsiteY3" fmla="*/ 606743 h 617505"/>
                <a:gd name="connsiteX4" fmla="*/ 0 w 337185"/>
                <a:gd name="connsiteY4" fmla="*/ 34290 h 617505"/>
                <a:gd name="connsiteX5" fmla="*/ 2477 w 337185"/>
                <a:gd name="connsiteY5" fmla="*/ 0 h 617505"/>
                <a:gd name="connsiteX6" fmla="*/ 337090 w 337185"/>
                <a:gd name="connsiteY6" fmla="*/ 566833 h 61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185" h="617505">
                  <a:moveTo>
                    <a:pt x="337185" y="566833"/>
                  </a:moveTo>
                  <a:lnTo>
                    <a:pt x="337185" y="617506"/>
                  </a:lnTo>
                  <a:lnTo>
                    <a:pt x="286" y="617506"/>
                  </a:lnTo>
                  <a:cubicBezTo>
                    <a:pt x="191" y="613886"/>
                    <a:pt x="0" y="610362"/>
                    <a:pt x="0" y="606743"/>
                  </a:cubicBezTo>
                  <a:lnTo>
                    <a:pt x="0" y="34290"/>
                  </a:lnTo>
                  <a:cubicBezTo>
                    <a:pt x="0" y="22670"/>
                    <a:pt x="1048" y="11240"/>
                    <a:pt x="2477" y="0"/>
                  </a:cubicBezTo>
                  <a:cubicBezTo>
                    <a:pt x="4286" y="24384"/>
                    <a:pt x="44291" y="520065"/>
                    <a:pt x="337090" y="566833"/>
                  </a:cubicBez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94" name="Forma libre: forma 493">
              <a:extLst>
                <a:ext uri="{FF2B5EF4-FFF2-40B4-BE49-F238E27FC236}">
                  <a16:creationId xmlns:a16="http://schemas.microsoft.com/office/drawing/2014/main" id="{9D070A74-77D3-4608-B641-885CD015B3B3}"/>
                </a:ext>
              </a:extLst>
            </p:cNvPr>
            <p:cNvSpPr/>
            <p:nvPr/>
          </p:nvSpPr>
          <p:spPr>
            <a:xfrm>
              <a:off x="5176837" y="4276724"/>
              <a:ext cx="727424" cy="164020"/>
            </a:xfrm>
            <a:custGeom>
              <a:avLst/>
              <a:gdLst>
                <a:gd name="connsiteX0" fmla="*/ 0 w 727424"/>
                <a:gd name="connsiteY0" fmla="*/ 0 h 164020"/>
                <a:gd name="connsiteX1" fmla="*/ 727424 w 727424"/>
                <a:gd name="connsiteY1" fmla="*/ 0 h 164020"/>
                <a:gd name="connsiteX2" fmla="*/ 727424 w 727424"/>
                <a:gd name="connsiteY2" fmla="*/ 164021 h 164020"/>
                <a:gd name="connsiteX3" fmla="*/ 0 w 727424"/>
                <a:gd name="connsiteY3" fmla="*/ 164021 h 164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7424" h="164020">
                  <a:moveTo>
                    <a:pt x="0" y="0"/>
                  </a:moveTo>
                  <a:lnTo>
                    <a:pt x="727424" y="0"/>
                  </a:lnTo>
                  <a:lnTo>
                    <a:pt x="727424" y="164021"/>
                  </a:lnTo>
                  <a:lnTo>
                    <a:pt x="0" y="164021"/>
                  </a:lnTo>
                  <a:close/>
                </a:path>
              </a:pathLst>
            </a:custGeom>
            <a:solidFill>
              <a:srgbClr val="FDA93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95" name="Forma libre: forma 494">
              <a:extLst>
                <a:ext uri="{FF2B5EF4-FFF2-40B4-BE49-F238E27FC236}">
                  <a16:creationId xmlns:a16="http://schemas.microsoft.com/office/drawing/2014/main" id="{FDCBB24C-501C-4A42-A67D-9A1E852B9282}"/>
                </a:ext>
              </a:extLst>
            </p:cNvPr>
            <p:cNvSpPr/>
            <p:nvPr/>
          </p:nvSpPr>
          <p:spPr>
            <a:xfrm>
              <a:off x="5176837" y="4276724"/>
              <a:ext cx="727424" cy="164020"/>
            </a:xfrm>
            <a:custGeom>
              <a:avLst/>
              <a:gdLst>
                <a:gd name="connsiteX0" fmla="*/ 45815 w 727424"/>
                <a:gd name="connsiteY0" fmla="*/ 0 h 164020"/>
                <a:gd name="connsiteX1" fmla="*/ 45815 w 727424"/>
                <a:gd name="connsiteY1" fmla="*/ 8572 h 164020"/>
                <a:gd name="connsiteX2" fmla="*/ 157353 w 727424"/>
                <a:gd name="connsiteY2" fmla="*/ 120110 h 164020"/>
                <a:gd name="connsiteX3" fmla="*/ 727424 w 727424"/>
                <a:gd name="connsiteY3" fmla="*/ 120110 h 164020"/>
                <a:gd name="connsiteX4" fmla="*/ 727424 w 727424"/>
                <a:gd name="connsiteY4" fmla="*/ 164021 h 164020"/>
                <a:gd name="connsiteX5" fmla="*/ 0 w 727424"/>
                <a:gd name="connsiteY5" fmla="*/ 164021 h 164020"/>
                <a:gd name="connsiteX6" fmla="*/ 0 w 727424"/>
                <a:gd name="connsiteY6" fmla="*/ 0 h 164020"/>
                <a:gd name="connsiteX7" fmla="*/ 45815 w 727424"/>
                <a:gd name="connsiteY7" fmla="*/ 0 h 164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7424" h="164020">
                  <a:moveTo>
                    <a:pt x="45815" y="0"/>
                  </a:moveTo>
                  <a:lnTo>
                    <a:pt x="45815" y="8572"/>
                  </a:lnTo>
                  <a:cubicBezTo>
                    <a:pt x="45815" y="70199"/>
                    <a:pt x="95726" y="120110"/>
                    <a:pt x="157353" y="120110"/>
                  </a:cubicBezTo>
                  <a:lnTo>
                    <a:pt x="727424" y="120110"/>
                  </a:lnTo>
                  <a:lnTo>
                    <a:pt x="727424" y="164021"/>
                  </a:lnTo>
                  <a:lnTo>
                    <a:pt x="0" y="164021"/>
                  </a:lnTo>
                  <a:lnTo>
                    <a:pt x="0" y="0"/>
                  </a:lnTo>
                  <a:lnTo>
                    <a:pt x="45815" y="0"/>
                  </a:lnTo>
                  <a:close/>
                </a:path>
              </a:pathLst>
            </a:custGeom>
            <a:solidFill>
              <a:srgbClr val="FDA939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96" name="Forma libre: forma 495">
              <a:extLst>
                <a:ext uri="{FF2B5EF4-FFF2-40B4-BE49-F238E27FC236}">
                  <a16:creationId xmlns:a16="http://schemas.microsoft.com/office/drawing/2014/main" id="{0E478BA2-BEFB-4875-9622-A395DB7C2874}"/>
                </a:ext>
              </a:extLst>
            </p:cNvPr>
            <p:cNvSpPr/>
            <p:nvPr/>
          </p:nvSpPr>
          <p:spPr>
            <a:xfrm rot="-3214201">
              <a:off x="6664217" y="2928100"/>
              <a:ext cx="182689" cy="80581"/>
            </a:xfrm>
            <a:custGeom>
              <a:avLst/>
              <a:gdLst>
                <a:gd name="connsiteX0" fmla="*/ 0 w 182689"/>
                <a:gd name="connsiteY0" fmla="*/ 0 h 80581"/>
                <a:gd name="connsiteX1" fmla="*/ 182689 w 182689"/>
                <a:gd name="connsiteY1" fmla="*/ 0 h 80581"/>
                <a:gd name="connsiteX2" fmla="*/ 182689 w 182689"/>
                <a:gd name="connsiteY2" fmla="*/ 80581 h 80581"/>
                <a:gd name="connsiteX3" fmla="*/ 0 w 182689"/>
                <a:gd name="connsiteY3" fmla="*/ 80581 h 80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689" h="80581">
                  <a:moveTo>
                    <a:pt x="0" y="0"/>
                  </a:moveTo>
                  <a:lnTo>
                    <a:pt x="182689" y="0"/>
                  </a:lnTo>
                  <a:lnTo>
                    <a:pt x="182689" y="80581"/>
                  </a:lnTo>
                  <a:lnTo>
                    <a:pt x="0" y="80581"/>
                  </a:ln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97" name="Forma libre: forma 496">
              <a:extLst>
                <a:ext uri="{FF2B5EF4-FFF2-40B4-BE49-F238E27FC236}">
                  <a16:creationId xmlns:a16="http://schemas.microsoft.com/office/drawing/2014/main" id="{595AE34E-D7E5-4AF0-948B-02D9F4762A13}"/>
                </a:ext>
              </a:extLst>
            </p:cNvPr>
            <p:cNvSpPr/>
            <p:nvPr/>
          </p:nvSpPr>
          <p:spPr>
            <a:xfrm rot="-3214800">
              <a:off x="6736882" y="2891519"/>
              <a:ext cx="91535" cy="80581"/>
            </a:xfrm>
            <a:custGeom>
              <a:avLst/>
              <a:gdLst>
                <a:gd name="connsiteX0" fmla="*/ 0 w 91535"/>
                <a:gd name="connsiteY0" fmla="*/ 0 h 80581"/>
                <a:gd name="connsiteX1" fmla="*/ 91535 w 91535"/>
                <a:gd name="connsiteY1" fmla="*/ 0 h 80581"/>
                <a:gd name="connsiteX2" fmla="*/ 91535 w 91535"/>
                <a:gd name="connsiteY2" fmla="*/ 80582 h 80581"/>
                <a:gd name="connsiteX3" fmla="*/ 0 w 91535"/>
                <a:gd name="connsiteY3" fmla="*/ 80582 h 80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535" h="80581">
                  <a:moveTo>
                    <a:pt x="0" y="0"/>
                  </a:moveTo>
                  <a:lnTo>
                    <a:pt x="91535" y="0"/>
                  </a:lnTo>
                  <a:lnTo>
                    <a:pt x="91535" y="80582"/>
                  </a:lnTo>
                  <a:lnTo>
                    <a:pt x="0" y="80582"/>
                  </a:lnTo>
                  <a:close/>
                </a:path>
              </a:pathLst>
            </a:custGeom>
            <a:solidFill>
              <a:srgbClr val="0B2584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98" name="Forma libre: forma 497">
              <a:extLst>
                <a:ext uri="{FF2B5EF4-FFF2-40B4-BE49-F238E27FC236}">
                  <a16:creationId xmlns:a16="http://schemas.microsoft.com/office/drawing/2014/main" id="{6CFBFA22-228E-4FFA-AC94-6C9460109786}"/>
                </a:ext>
              </a:extLst>
            </p:cNvPr>
            <p:cNvSpPr/>
            <p:nvPr/>
          </p:nvSpPr>
          <p:spPr>
            <a:xfrm>
              <a:off x="6787895" y="2907555"/>
              <a:ext cx="230060" cy="206071"/>
            </a:xfrm>
            <a:custGeom>
              <a:avLst/>
              <a:gdLst>
                <a:gd name="connsiteX0" fmla="*/ 54388 w 230060"/>
                <a:gd name="connsiteY0" fmla="*/ 2903 h 206071"/>
                <a:gd name="connsiteX1" fmla="*/ 100870 w 230060"/>
                <a:gd name="connsiteY1" fmla="*/ 9952 h 206071"/>
                <a:gd name="connsiteX2" fmla="*/ 210121 w 230060"/>
                <a:gd name="connsiteY2" fmla="*/ 91771 h 206071"/>
                <a:gd name="connsiteX3" fmla="*/ 220123 w 230060"/>
                <a:gd name="connsiteY3" fmla="*/ 161399 h 206071"/>
                <a:gd name="connsiteX4" fmla="*/ 216408 w 230060"/>
                <a:gd name="connsiteY4" fmla="*/ 166257 h 206071"/>
                <a:gd name="connsiteX5" fmla="*/ 184975 w 230060"/>
                <a:gd name="connsiteY5" fmla="*/ 206071 h 206071"/>
                <a:gd name="connsiteX6" fmla="*/ 0 w 230060"/>
                <a:gd name="connsiteY6" fmla="*/ 71769 h 206071"/>
                <a:gd name="connsiteX7" fmla="*/ 54388 w 230060"/>
                <a:gd name="connsiteY7" fmla="*/ 2998 h 206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0060" h="206071">
                  <a:moveTo>
                    <a:pt x="54388" y="2903"/>
                  </a:moveTo>
                  <a:cubicBezTo>
                    <a:pt x="69533" y="-2526"/>
                    <a:pt x="87058" y="-431"/>
                    <a:pt x="100870" y="9952"/>
                  </a:cubicBezTo>
                  <a:lnTo>
                    <a:pt x="210121" y="91771"/>
                  </a:lnTo>
                  <a:cubicBezTo>
                    <a:pt x="232124" y="108250"/>
                    <a:pt x="236601" y="139396"/>
                    <a:pt x="220123" y="161399"/>
                  </a:cubicBezTo>
                  <a:lnTo>
                    <a:pt x="216408" y="166257"/>
                  </a:lnTo>
                  <a:lnTo>
                    <a:pt x="184975" y="206071"/>
                  </a:lnTo>
                  <a:lnTo>
                    <a:pt x="0" y="71769"/>
                  </a:lnTo>
                  <a:lnTo>
                    <a:pt x="54388" y="2998"/>
                  </a:lnTo>
                  <a:close/>
                </a:path>
              </a:pathLst>
            </a:custGeom>
            <a:solidFill>
              <a:srgbClr val="FDA939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99" name="Forma libre: forma 498">
              <a:extLst>
                <a:ext uri="{FF2B5EF4-FFF2-40B4-BE49-F238E27FC236}">
                  <a16:creationId xmlns:a16="http://schemas.microsoft.com/office/drawing/2014/main" id="{93171F44-5A93-4A71-AC34-D196B76DC827}"/>
                </a:ext>
              </a:extLst>
            </p:cNvPr>
            <p:cNvSpPr/>
            <p:nvPr/>
          </p:nvSpPr>
          <p:spPr>
            <a:xfrm>
              <a:off x="5353620" y="3109816"/>
              <a:ext cx="377571" cy="852487"/>
            </a:xfrm>
            <a:custGeom>
              <a:avLst/>
              <a:gdLst>
                <a:gd name="connsiteX0" fmla="*/ 0 w 377571"/>
                <a:gd name="connsiteY0" fmla="*/ 188786 h 852487"/>
                <a:gd name="connsiteX1" fmla="*/ 0 w 377571"/>
                <a:gd name="connsiteY1" fmla="*/ 663607 h 852487"/>
                <a:gd name="connsiteX2" fmla="*/ 188786 w 377571"/>
                <a:gd name="connsiteY2" fmla="*/ 852488 h 852487"/>
                <a:gd name="connsiteX3" fmla="*/ 377571 w 377571"/>
                <a:gd name="connsiteY3" fmla="*/ 663607 h 852487"/>
                <a:gd name="connsiteX4" fmla="*/ 377571 w 377571"/>
                <a:gd name="connsiteY4" fmla="*/ 188786 h 852487"/>
                <a:gd name="connsiteX5" fmla="*/ 188786 w 377571"/>
                <a:gd name="connsiteY5" fmla="*/ 0 h 852487"/>
                <a:gd name="connsiteX6" fmla="*/ 0 w 377571"/>
                <a:gd name="connsiteY6" fmla="*/ 188786 h 852487"/>
                <a:gd name="connsiteX7" fmla="*/ 45625 w 377571"/>
                <a:gd name="connsiteY7" fmla="*/ 370237 h 852487"/>
                <a:gd name="connsiteX8" fmla="*/ 78105 w 377571"/>
                <a:gd name="connsiteY8" fmla="*/ 337757 h 852487"/>
                <a:gd name="connsiteX9" fmla="*/ 294608 w 377571"/>
                <a:gd name="connsiteY9" fmla="*/ 337757 h 852487"/>
                <a:gd name="connsiteX10" fmla="*/ 327089 w 377571"/>
                <a:gd name="connsiteY10" fmla="*/ 370237 h 852487"/>
                <a:gd name="connsiteX11" fmla="*/ 327089 w 377571"/>
                <a:gd name="connsiteY11" fmla="*/ 393668 h 852487"/>
                <a:gd name="connsiteX12" fmla="*/ 294608 w 377571"/>
                <a:gd name="connsiteY12" fmla="*/ 426149 h 852487"/>
                <a:gd name="connsiteX13" fmla="*/ 78105 w 377571"/>
                <a:gd name="connsiteY13" fmla="*/ 426149 h 852487"/>
                <a:gd name="connsiteX14" fmla="*/ 45625 w 377571"/>
                <a:gd name="connsiteY14" fmla="*/ 393668 h 852487"/>
                <a:gd name="connsiteX15" fmla="*/ 45625 w 377571"/>
                <a:gd name="connsiteY15" fmla="*/ 370237 h 85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7571" h="852487">
                  <a:moveTo>
                    <a:pt x="0" y="188786"/>
                  </a:moveTo>
                  <a:lnTo>
                    <a:pt x="0" y="663607"/>
                  </a:lnTo>
                  <a:cubicBezTo>
                    <a:pt x="0" y="767906"/>
                    <a:pt x="84487" y="852488"/>
                    <a:pt x="188786" y="852488"/>
                  </a:cubicBezTo>
                  <a:cubicBezTo>
                    <a:pt x="293084" y="852488"/>
                    <a:pt x="377571" y="768001"/>
                    <a:pt x="377571" y="663607"/>
                  </a:cubicBezTo>
                  <a:lnTo>
                    <a:pt x="377571" y="188786"/>
                  </a:lnTo>
                  <a:cubicBezTo>
                    <a:pt x="377571" y="84487"/>
                    <a:pt x="293084" y="0"/>
                    <a:pt x="188786" y="0"/>
                  </a:cubicBezTo>
                  <a:cubicBezTo>
                    <a:pt x="84487" y="0"/>
                    <a:pt x="0" y="84582"/>
                    <a:pt x="0" y="188786"/>
                  </a:cubicBezTo>
                  <a:close/>
                  <a:moveTo>
                    <a:pt x="45625" y="370237"/>
                  </a:moveTo>
                  <a:cubicBezTo>
                    <a:pt x="45625" y="352235"/>
                    <a:pt x="60198" y="337757"/>
                    <a:pt x="78105" y="337757"/>
                  </a:cubicBezTo>
                  <a:lnTo>
                    <a:pt x="294608" y="337757"/>
                  </a:lnTo>
                  <a:cubicBezTo>
                    <a:pt x="312611" y="337757"/>
                    <a:pt x="327089" y="352330"/>
                    <a:pt x="327089" y="370237"/>
                  </a:cubicBezTo>
                  <a:lnTo>
                    <a:pt x="327089" y="393668"/>
                  </a:lnTo>
                  <a:cubicBezTo>
                    <a:pt x="327089" y="411671"/>
                    <a:pt x="312515" y="426149"/>
                    <a:pt x="294608" y="426149"/>
                  </a:cubicBezTo>
                  <a:lnTo>
                    <a:pt x="78105" y="426149"/>
                  </a:lnTo>
                  <a:cubicBezTo>
                    <a:pt x="60103" y="426149"/>
                    <a:pt x="45625" y="411575"/>
                    <a:pt x="45625" y="393668"/>
                  </a:cubicBezTo>
                  <a:lnTo>
                    <a:pt x="45625" y="370237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500" name="Gráfico 78">
              <a:extLst>
                <a:ext uri="{FF2B5EF4-FFF2-40B4-BE49-F238E27FC236}">
                  <a16:creationId xmlns:a16="http://schemas.microsoft.com/office/drawing/2014/main" id="{1DD9A7F4-D43E-4C4E-B36E-F1B93C4BFB63}"/>
                </a:ext>
              </a:extLst>
            </p:cNvPr>
            <p:cNvGrpSpPr/>
            <p:nvPr/>
          </p:nvGrpSpPr>
          <p:grpSpPr>
            <a:xfrm>
              <a:off x="5459634" y="3254596"/>
              <a:ext cx="157067" cy="154400"/>
              <a:chOff x="5459634" y="3254596"/>
              <a:chExt cx="157067" cy="154400"/>
            </a:xfrm>
          </p:grpSpPr>
          <p:sp>
            <p:nvSpPr>
              <p:cNvPr id="506" name="Forma libre: forma 505">
                <a:extLst>
                  <a:ext uri="{FF2B5EF4-FFF2-40B4-BE49-F238E27FC236}">
                    <a16:creationId xmlns:a16="http://schemas.microsoft.com/office/drawing/2014/main" id="{14C993FD-523F-4234-9A8B-F2CD7C65C10F}"/>
                  </a:ext>
                </a:extLst>
              </p:cNvPr>
              <p:cNvSpPr/>
              <p:nvPr/>
            </p:nvSpPr>
            <p:spPr>
              <a:xfrm>
                <a:off x="5459634" y="3260407"/>
                <a:ext cx="148590" cy="148589"/>
              </a:xfrm>
              <a:custGeom>
                <a:avLst/>
                <a:gdLst>
                  <a:gd name="connsiteX0" fmla="*/ 0 w 148590"/>
                  <a:gd name="connsiteY0" fmla="*/ 74295 h 148589"/>
                  <a:gd name="connsiteX1" fmla="*/ 74295 w 148590"/>
                  <a:gd name="connsiteY1" fmla="*/ 148590 h 148589"/>
                  <a:gd name="connsiteX2" fmla="*/ 148590 w 148590"/>
                  <a:gd name="connsiteY2" fmla="*/ 74295 h 148589"/>
                  <a:gd name="connsiteX3" fmla="*/ 74295 w 148590"/>
                  <a:gd name="connsiteY3" fmla="*/ 0 h 148589"/>
                  <a:gd name="connsiteX4" fmla="*/ 0 w 148590"/>
                  <a:gd name="connsiteY4" fmla="*/ 74295 h 148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590" h="148589">
                    <a:moveTo>
                      <a:pt x="0" y="74295"/>
                    </a:moveTo>
                    <a:cubicBezTo>
                      <a:pt x="0" y="115348"/>
                      <a:pt x="33242" y="148590"/>
                      <a:pt x="74295" y="148590"/>
                    </a:cubicBezTo>
                    <a:cubicBezTo>
                      <a:pt x="115348" y="148590"/>
                      <a:pt x="148590" y="115348"/>
                      <a:pt x="148590" y="74295"/>
                    </a:cubicBezTo>
                    <a:cubicBezTo>
                      <a:pt x="148590" y="33242"/>
                      <a:pt x="115348" y="0"/>
                      <a:pt x="74295" y="0"/>
                    </a:cubicBezTo>
                    <a:cubicBezTo>
                      <a:pt x="33242" y="0"/>
                      <a:pt x="0" y="33242"/>
                      <a:pt x="0" y="74295"/>
                    </a:cubicBezTo>
                    <a:close/>
                  </a:path>
                </a:pathLst>
              </a:custGeom>
              <a:solidFill>
                <a:srgbClr val="6774FF">
                  <a:alpha val="3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7" name="Forma libre: forma 506">
                <a:extLst>
                  <a:ext uri="{FF2B5EF4-FFF2-40B4-BE49-F238E27FC236}">
                    <a16:creationId xmlns:a16="http://schemas.microsoft.com/office/drawing/2014/main" id="{F0CE526C-644C-4C3F-82FA-A85D2480BAC9}"/>
                  </a:ext>
                </a:extLst>
              </p:cNvPr>
              <p:cNvSpPr/>
              <p:nvPr/>
            </p:nvSpPr>
            <p:spPr>
              <a:xfrm>
                <a:off x="5468111" y="3254596"/>
                <a:ext cx="148590" cy="148589"/>
              </a:xfrm>
              <a:custGeom>
                <a:avLst/>
                <a:gdLst>
                  <a:gd name="connsiteX0" fmla="*/ 0 w 148590"/>
                  <a:gd name="connsiteY0" fmla="*/ 74295 h 148589"/>
                  <a:gd name="connsiteX1" fmla="*/ 74295 w 148590"/>
                  <a:gd name="connsiteY1" fmla="*/ 148590 h 148589"/>
                  <a:gd name="connsiteX2" fmla="*/ 148590 w 148590"/>
                  <a:gd name="connsiteY2" fmla="*/ 74295 h 148589"/>
                  <a:gd name="connsiteX3" fmla="*/ 74295 w 148590"/>
                  <a:gd name="connsiteY3" fmla="*/ 0 h 148589"/>
                  <a:gd name="connsiteX4" fmla="*/ 0 w 148590"/>
                  <a:gd name="connsiteY4" fmla="*/ 74295 h 148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590" h="148589">
                    <a:moveTo>
                      <a:pt x="0" y="74295"/>
                    </a:moveTo>
                    <a:cubicBezTo>
                      <a:pt x="0" y="115348"/>
                      <a:pt x="33242" y="148590"/>
                      <a:pt x="74295" y="148590"/>
                    </a:cubicBezTo>
                    <a:cubicBezTo>
                      <a:pt x="115348" y="148590"/>
                      <a:pt x="148590" y="115252"/>
                      <a:pt x="148590" y="74295"/>
                    </a:cubicBezTo>
                    <a:cubicBezTo>
                      <a:pt x="148590" y="33338"/>
                      <a:pt x="115348" y="0"/>
                      <a:pt x="74295" y="0"/>
                    </a:cubicBezTo>
                    <a:cubicBezTo>
                      <a:pt x="33242" y="0"/>
                      <a:pt x="0" y="33242"/>
                      <a:pt x="0" y="74295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8" name="Forma libre: forma 507">
                <a:extLst>
                  <a:ext uri="{FF2B5EF4-FFF2-40B4-BE49-F238E27FC236}">
                    <a16:creationId xmlns:a16="http://schemas.microsoft.com/office/drawing/2014/main" id="{B09811F7-60ED-4625-9663-C3282F3C8CDD}"/>
                  </a:ext>
                </a:extLst>
              </p:cNvPr>
              <p:cNvSpPr/>
              <p:nvPr/>
            </p:nvSpPr>
            <p:spPr>
              <a:xfrm>
                <a:off x="5488399" y="3274884"/>
                <a:ext cx="108204" cy="108108"/>
              </a:xfrm>
              <a:custGeom>
                <a:avLst/>
                <a:gdLst>
                  <a:gd name="connsiteX0" fmla="*/ 0 w 108204"/>
                  <a:gd name="connsiteY0" fmla="*/ 54007 h 108108"/>
                  <a:gd name="connsiteX1" fmla="*/ 54102 w 108204"/>
                  <a:gd name="connsiteY1" fmla="*/ 108109 h 108108"/>
                  <a:gd name="connsiteX2" fmla="*/ 108204 w 108204"/>
                  <a:gd name="connsiteY2" fmla="*/ 54007 h 108108"/>
                  <a:gd name="connsiteX3" fmla="*/ 54102 w 108204"/>
                  <a:gd name="connsiteY3" fmla="*/ 0 h 108108"/>
                  <a:gd name="connsiteX4" fmla="*/ 0 w 108204"/>
                  <a:gd name="connsiteY4" fmla="*/ 54007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204" h="108108">
                    <a:moveTo>
                      <a:pt x="0" y="54007"/>
                    </a:moveTo>
                    <a:cubicBezTo>
                      <a:pt x="0" y="83915"/>
                      <a:pt x="24194" y="108109"/>
                      <a:pt x="54102" y="108109"/>
                    </a:cubicBezTo>
                    <a:cubicBezTo>
                      <a:pt x="84011" y="108109"/>
                      <a:pt x="108204" y="83915"/>
                      <a:pt x="108204" y="54007"/>
                    </a:cubicBezTo>
                    <a:cubicBezTo>
                      <a:pt x="108204" y="24098"/>
                      <a:pt x="84011" y="0"/>
                      <a:pt x="54102" y="0"/>
                    </a:cubicBezTo>
                    <a:cubicBezTo>
                      <a:pt x="24194" y="0"/>
                      <a:pt x="0" y="24194"/>
                      <a:pt x="0" y="54007"/>
                    </a:cubicBezTo>
                    <a:close/>
                  </a:path>
                </a:pathLst>
              </a:custGeom>
              <a:solidFill>
                <a:srgbClr val="1E44C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9" name="Forma libre: forma 508">
                <a:extLst>
                  <a:ext uri="{FF2B5EF4-FFF2-40B4-BE49-F238E27FC236}">
                    <a16:creationId xmlns:a16="http://schemas.microsoft.com/office/drawing/2014/main" id="{5FC9FFCA-458B-473B-B312-7BD4426981A3}"/>
                  </a:ext>
                </a:extLst>
              </p:cNvPr>
              <p:cNvSpPr/>
              <p:nvPr/>
            </p:nvSpPr>
            <p:spPr>
              <a:xfrm>
                <a:off x="5504020" y="3290505"/>
                <a:ext cx="76771" cy="76771"/>
              </a:xfrm>
              <a:custGeom>
                <a:avLst/>
                <a:gdLst>
                  <a:gd name="connsiteX0" fmla="*/ 0 w 76771"/>
                  <a:gd name="connsiteY0" fmla="*/ 38386 h 76771"/>
                  <a:gd name="connsiteX1" fmla="*/ 38386 w 76771"/>
                  <a:gd name="connsiteY1" fmla="*/ 76771 h 76771"/>
                  <a:gd name="connsiteX2" fmla="*/ 76772 w 76771"/>
                  <a:gd name="connsiteY2" fmla="*/ 38386 h 76771"/>
                  <a:gd name="connsiteX3" fmla="*/ 38386 w 76771"/>
                  <a:gd name="connsiteY3" fmla="*/ 0 h 76771"/>
                  <a:gd name="connsiteX4" fmla="*/ 0 w 76771"/>
                  <a:gd name="connsiteY4" fmla="*/ 38386 h 76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771" h="76771">
                    <a:moveTo>
                      <a:pt x="0" y="38386"/>
                    </a:moveTo>
                    <a:cubicBezTo>
                      <a:pt x="0" y="59627"/>
                      <a:pt x="17240" y="76771"/>
                      <a:pt x="38386" y="76771"/>
                    </a:cubicBezTo>
                    <a:cubicBezTo>
                      <a:pt x="59531" y="76771"/>
                      <a:pt x="76772" y="59531"/>
                      <a:pt x="76772" y="38386"/>
                    </a:cubicBezTo>
                    <a:cubicBezTo>
                      <a:pt x="76772" y="17240"/>
                      <a:pt x="59627" y="0"/>
                      <a:pt x="38386" y="0"/>
                    </a:cubicBezTo>
                    <a:cubicBezTo>
                      <a:pt x="17145" y="0"/>
                      <a:pt x="0" y="17240"/>
                      <a:pt x="0" y="38386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501" name="Forma libre: forma 500">
              <a:extLst>
                <a:ext uri="{FF2B5EF4-FFF2-40B4-BE49-F238E27FC236}">
                  <a16:creationId xmlns:a16="http://schemas.microsoft.com/office/drawing/2014/main" id="{9120064E-8C75-4037-9D79-85BEBBA83A18}"/>
                </a:ext>
              </a:extLst>
            </p:cNvPr>
            <p:cNvSpPr/>
            <p:nvPr/>
          </p:nvSpPr>
          <p:spPr>
            <a:xfrm>
              <a:off x="5353716" y="3539680"/>
              <a:ext cx="377666" cy="422528"/>
            </a:xfrm>
            <a:custGeom>
              <a:avLst/>
              <a:gdLst>
                <a:gd name="connsiteX0" fmla="*/ 188786 w 377666"/>
                <a:gd name="connsiteY0" fmla="*/ 422529 h 422528"/>
                <a:gd name="connsiteX1" fmla="*/ 0 w 377666"/>
                <a:gd name="connsiteY1" fmla="*/ 233648 h 422528"/>
                <a:gd name="connsiteX2" fmla="*/ 0 w 377666"/>
                <a:gd name="connsiteY2" fmla="*/ 0 h 422528"/>
                <a:gd name="connsiteX3" fmla="*/ 377666 w 377666"/>
                <a:gd name="connsiteY3" fmla="*/ 233648 h 422528"/>
                <a:gd name="connsiteX4" fmla="*/ 188881 w 377666"/>
                <a:gd name="connsiteY4" fmla="*/ 422529 h 42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666" h="422528">
                  <a:moveTo>
                    <a:pt x="188786" y="422529"/>
                  </a:moveTo>
                  <a:cubicBezTo>
                    <a:pt x="84487" y="422529"/>
                    <a:pt x="0" y="338042"/>
                    <a:pt x="0" y="233648"/>
                  </a:cubicBezTo>
                  <a:lnTo>
                    <a:pt x="0" y="0"/>
                  </a:lnTo>
                  <a:cubicBezTo>
                    <a:pt x="0" y="0"/>
                    <a:pt x="37624" y="233648"/>
                    <a:pt x="377666" y="233648"/>
                  </a:cubicBezTo>
                  <a:cubicBezTo>
                    <a:pt x="377666" y="337947"/>
                    <a:pt x="293180" y="422529"/>
                    <a:pt x="188881" y="422529"/>
                  </a:cubicBez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502" name="Gráfico 78">
              <a:extLst>
                <a:ext uri="{FF2B5EF4-FFF2-40B4-BE49-F238E27FC236}">
                  <a16:creationId xmlns:a16="http://schemas.microsoft.com/office/drawing/2014/main" id="{BFAB30C0-8C28-4263-A087-F33F4158C194}"/>
                </a:ext>
              </a:extLst>
            </p:cNvPr>
            <p:cNvGrpSpPr/>
            <p:nvPr/>
          </p:nvGrpSpPr>
          <p:grpSpPr>
            <a:xfrm>
              <a:off x="5409342" y="3632929"/>
              <a:ext cx="266223" cy="266128"/>
              <a:chOff x="5409342" y="3632929"/>
              <a:chExt cx="266223" cy="266128"/>
            </a:xfrm>
          </p:grpSpPr>
          <p:sp>
            <p:nvSpPr>
              <p:cNvPr id="503" name="Forma libre: forma 502">
                <a:extLst>
                  <a:ext uri="{FF2B5EF4-FFF2-40B4-BE49-F238E27FC236}">
                    <a16:creationId xmlns:a16="http://schemas.microsoft.com/office/drawing/2014/main" id="{8892E3DF-40D9-41D1-8B12-2C0390B5DA7A}"/>
                  </a:ext>
                </a:extLst>
              </p:cNvPr>
              <p:cNvSpPr/>
              <p:nvPr/>
            </p:nvSpPr>
            <p:spPr>
              <a:xfrm>
                <a:off x="5409342" y="3632929"/>
                <a:ext cx="266223" cy="266128"/>
              </a:xfrm>
              <a:custGeom>
                <a:avLst/>
                <a:gdLst>
                  <a:gd name="connsiteX0" fmla="*/ 0 w 266223"/>
                  <a:gd name="connsiteY0" fmla="*/ 133064 h 266128"/>
                  <a:gd name="connsiteX1" fmla="*/ 133064 w 266223"/>
                  <a:gd name="connsiteY1" fmla="*/ 266129 h 266128"/>
                  <a:gd name="connsiteX2" fmla="*/ 266224 w 266223"/>
                  <a:gd name="connsiteY2" fmla="*/ 133064 h 266128"/>
                  <a:gd name="connsiteX3" fmla="*/ 133064 w 266223"/>
                  <a:gd name="connsiteY3" fmla="*/ 0 h 266128"/>
                  <a:gd name="connsiteX4" fmla="*/ 0 w 266223"/>
                  <a:gd name="connsiteY4" fmla="*/ 133064 h 26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223" h="266128">
                    <a:moveTo>
                      <a:pt x="0" y="133064"/>
                    </a:moveTo>
                    <a:cubicBezTo>
                      <a:pt x="0" y="206597"/>
                      <a:pt x="59627" y="266129"/>
                      <a:pt x="133064" y="266129"/>
                    </a:cubicBezTo>
                    <a:cubicBezTo>
                      <a:pt x="206502" y="266129"/>
                      <a:pt x="266224" y="206502"/>
                      <a:pt x="266224" y="133064"/>
                    </a:cubicBezTo>
                    <a:cubicBezTo>
                      <a:pt x="266224" y="59626"/>
                      <a:pt x="206597" y="0"/>
                      <a:pt x="133064" y="0"/>
                    </a:cubicBezTo>
                    <a:cubicBezTo>
                      <a:pt x="59531" y="0"/>
                      <a:pt x="0" y="59626"/>
                      <a:pt x="0" y="133064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4" name="Forma libre: forma 503">
                <a:extLst>
                  <a:ext uri="{FF2B5EF4-FFF2-40B4-BE49-F238E27FC236}">
                    <a16:creationId xmlns:a16="http://schemas.microsoft.com/office/drawing/2014/main" id="{57A83850-2128-4879-89FC-6AE4D9BF0079}"/>
                  </a:ext>
                </a:extLst>
              </p:cNvPr>
              <p:cNvSpPr/>
              <p:nvPr/>
            </p:nvSpPr>
            <p:spPr>
              <a:xfrm>
                <a:off x="5445632" y="3669124"/>
                <a:ext cx="193738" cy="193738"/>
              </a:xfrm>
              <a:custGeom>
                <a:avLst/>
                <a:gdLst>
                  <a:gd name="connsiteX0" fmla="*/ 0 w 193738"/>
                  <a:gd name="connsiteY0" fmla="*/ 96869 h 193738"/>
                  <a:gd name="connsiteX1" fmla="*/ 96869 w 193738"/>
                  <a:gd name="connsiteY1" fmla="*/ 193738 h 193738"/>
                  <a:gd name="connsiteX2" fmla="*/ 193739 w 193738"/>
                  <a:gd name="connsiteY2" fmla="*/ 96869 h 193738"/>
                  <a:gd name="connsiteX3" fmla="*/ 96869 w 193738"/>
                  <a:gd name="connsiteY3" fmla="*/ 0 h 193738"/>
                  <a:gd name="connsiteX4" fmla="*/ 0 w 193738"/>
                  <a:gd name="connsiteY4" fmla="*/ 96869 h 193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3738" h="193738">
                    <a:moveTo>
                      <a:pt x="0" y="96869"/>
                    </a:moveTo>
                    <a:cubicBezTo>
                      <a:pt x="0" y="150400"/>
                      <a:pt x="43339" y="193738"/>
                      <a:pt x="96869" y="193738"/>
                    </a:cubicBezTo>
                    <a:cubicBezTo>
                      <a:pt x="150400" y="193738"/>
                      <a:pt x="193739" y="150400"/>
                      <a:pt x="193739" y="96869"/>
                    </a:cubicBezTo>
                    <a:cubicBezTo>
                      <a:pt x="193739" y="43339"/>
                      <a:pt x="150400" y="0"/>
                      <a:pt x="96869" y="0"/>
                    </a:cubicBezTo>
                    <a:cubicBezTo>
                      <a:pt x="43339" y="0"/>
                      <a:pt x="0" y="43339"/>
                      <a:pt x="0" y="96869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5" name="Forma libre: forma 504">
                <a:extLst>
                  <a:ext uri="{FF2B5EF4-FFF2-40B4-BE49-F238E27FC236}">
                    <a16:creationId xmlns:a16="http://schemas.microsoft.com/office/drawing/2014/main" id="{F52F06A9-2E58-4715-BA42-551AE8E96931}"/>
                  </a:ext>
                </a:extLst>
              </p:cNvPr>
              <p:cNvSpPr/>
              <p:nvPr/>
            </p:nvSpPr>
            <p:spPr>
              <a:xfrm>
                <a:off x="5473635" y="3697223"/>
                <a:ext cx="137540" cy="137541"/>
              </a:xfrm>
              <a:custGeom>
                <a:avLst/>
                <a:gdLst>
                  <a:gd name="connsiteX0" fmla="*/ 0 w 137540"/>
                  <a:gd name="connsiteY0" fmla="*/ 68771 h 137541"/>
                  <a:gd name="connsiteX1" fmla="*/ 68771 w 137540"/>
                  <a:gd name="connsiteY1" fmla="*/ 137541 h 137541"/>
                  <a:gd name="connsiteX2" fmla="*/ 137541 w 137540"/>
                  <a:gd name="connsiteY2" fmla="*/ 68771 h 137541"/>
                  <a:gd name="connsiteX3" fmla="*/ 68771 w 137540"/>
                  <a:gd name="connsiteY3" fmla="*/ 0 h 137541"/>
                  <a:gd name="connsiteX4" fmla="*/ 0 w 137540"/>
                  <a:gd name="connsiteY4" fmla="*/ 68771 h 137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540" h="137541">
                    <a:moveTo>
                      <a:pt x="0" y="68771"/>
                    </a:moveTo>
                    <a:cubicBezTo>
                      <a:pt x="0" y="106775"/>
                      <a:pt x="30766" y="137541"/>
                      <a:pt x="68771" y="137541"/>
                    </a:cubicBezTo>
                    <a:cubicBezTo>
                      <a:pt x="106775" y="137541"/>
                      <a:pt x="137541" y="106775"/>
                      <a:pt x="137541" y="68771"/>
                    </a:cubicBezTo>
                    <a:cubicBezTo>
                      <a:pt x="137541" y="30766"/>
                      <a:pt x="106775" y="0"/>
                      <a:pt x="68771" y="0"/>
                    </a:cubicBezTo>
                    <a:cubicBezTo>
                      <a:pt x="30766" y="0"/>
                      <a:pt x="0" y="30766"/>
                      <a:pt x="0" y="68771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51816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o 22">
            <a:extLst>
              <a:ext uri="{FF2B5EF4-FFF2-40B4-BE49-F238E27FC236}">
                <a16:creationId xmlns:a16="http://schemas.microsoft.com/office/drawing/2014/main" id="{02F2CDA5-5A73-4490-A10E-1FAFF87A48B4}"/>
              </a:ext>
            </a:extLst>
          </p:cNvPr>
          <p:cNvGrpSpPr/>
          <p:nvPr/>
        </p:nvGrpSpPr>
        <p:grpSpPr>
          <a:xfrm>
            <a:off x="199203" y="123307"/>
            <a:ext cx="2597070" cy="3116484"/>
            <a:chOff x="379381" y="1600200"/>
            <a:chExt cx="3048000" cy="3657600"/>
          </a:xfrm>
        </p:grpSpPr>
        <p:sp>
          <p:nvSpPr>
            <p:cNvPr id="8" name="Rectángulo: esquinas redondeadas 7">
              <a:extLst>
                <a:ext uri="{FF2B5EF4-FFF2-40B4-BE49-F238E27FC236}">
                  <a16:creationId xmlns:a16="http://schemas.microsoft.com/office/drawing/2014/main" id="{CCCF3710-8C06-4A20-A8F5-A5759699096B}"/>
                </a:ext>
              </a:extLst>
            </p:cNvPr>
            <p:cNvSpPr/>
            <p:nvPr/>
          </p:nvSpPr>
          <p:spPr>
            <a:xfrm>
              <a:off x="379381" y="1600200"/>
              <a:ext cx="3048000" cy="3657600"/>
            </a:xfrm>
            <a:prstGeom prst="roundRect">
              <a:avLst>
                <a:gd name="adj" fmla="val 49613"/>
              </a:avLst>
            </a:prstGeom>
            <a:solidFill>
              <a:srgbClr val="1E44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7B6F4F3A-E9DC-4A0F-8502-50874D9C0875}"/>
                </a:ext>
              </a:extLst>
            </p:cNvPr>
            <p:cNvSpPr/>
            <p:nvPr/>
          </p:nvSpPr>
          <p:spPr>
            <a:xfrm>
              <a:off x="534762" y="4410075"/>
              <a:ext cx="2737238" cy="847725"/>
            </a:xfrm>
            <a:custGeom>
              <a:avLst/>
              <a:gdLst>
                <a:gd name="connsiteX0" fmla="*/ 0 w 2737238"/>
                <a:gd name="connsiteY0" fmla="*/ 0 h 847725"/>
                <a:gd name="connsiteX1" fmla="*/ 2737238 w 2737238"/>
                <a:gd name="connsiteY1" fmla="*/ 0 h 847725"/>
                <a:gd name="connsiteX2" fmla="*/ 2710104 w 2737238"/>
                <a:gd name="connsiteY2" fmla="*/ 56327 h 847725"/>
                <a:gd name="connsiteX3" fmla="*/ 1380415 w 2737238"/>
                <a:gd name="connsiteY3" fmla="*/ 847725 h 847725"/>
                <a:gd name="connsiteX4" fmla="*/ 1356823 w 2737238"/>
                <a:gd name="connsiteY4" fmla="*/ 847725 h 847725"/>
                <a:gd name="connsiteX5" fmla="*/ 27134 w 2737238"/>
                <a:gd name="connsiteY5" fmla="*/ 56327 h 847725"/>
                <a:gd name="connsiteX6" fmla="*/ 0 w 2737238"/>
                <a:gd name="connsiteY6" fmla="*/ 0 h 84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37238" h="847725">
                  <a:moveTo>
                    <a:pt x="0" y="0"/>
                  </a:moveTo>
                  <a:lnTo>
                    <a:pt x="2737238" y="0"/>
                  </a:lnTo>
                  <a:lnTo>
                    <a:pt x="2710104" y="56327"/>
                  </a:lnTo>
                  <a:cubicBezTo>
                    <a:pt x="2454028" y="527719"/>
                    <a:pt x="1954592" y="847725"/>
                    <a:pt x="1380415" y="847725"/>
                  </a:cubicBezTo>
                  <a:lnTo>
                    <a:pt x="1356823" y="847725"/>
                  </a:lnTo>
                  <a:cubicBezTo>
                    <a:pt x="782646" y="847725"/>
                    <a:pt x="283210" y="527719"/>
                    <a:pt x="27134" y="563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2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MX" dirty="0"/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9636395E-93E1-40FA-A4DE-867B3AAA3BBA}"/>
              </a:ext>
            </a:extLst>
          </p:cNvPr>
          <p:cNvGrpSpPr/>
          <p:nvPr/>
        </p:nvGrpSpPr>
        <p:grpSpPr>
          <a:xfrm>
            <a:off x="3252182" y="123307"/>
            <a:ext cx="2597070" cy="3116484"/>
            <a:chOff x="4187452" y="1600200"/>
            <a:chExt cx="3048000" cy="3657600"/>
          </a:xfrm>
        </p:grpSpPr>
        <p:sp>
          <p:nvSpPr>
            <p:cNvPr id="17" name="Rectángulo: esquinas redondeadas 16">
              <a:extLst>
                <a:ext uri="{FF2B5EF4-FFF2-40B4-BE49-F238E27FC236}">
                  <a16:creationId xmlns:a16="http://schemas.microsoft.com/office/drawing/2014/main" id="{21F83329-1C4B-4CE1-8B7C-ECFAFBD0F06C}"/>
                </a:ext>
              </a:extLst>
            </p:cNvPr>
            <p:cNvSpPr/>
            <p:nvPr/>
          </p:nvSpPr>
          <p:spPr>
            <a:xfrm>
              <a:off x="4187452" y="1600200"/>
              <a:ext cx="3048000" cy="3657600"/>
            </a:xfrm>
            <a:prstGeom prst="roundRect">
              <a:avLst>
                <a:gd name="adj" fmla="val 49613"/>
              </a:avLst>
            </a:prstGeom>
            <a:solidFill>
              <a:srgbClr val="1E44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F7ED93F6-A218-42C4-AEB5-98A0C589FDC8}"/>
                </a:ext>
              </a:extLst>
            </p:cNvPr>
            <p:cNvSpPr/>
            <p:nvPr/>
          </p:nvSpPr>
          <p:spPr>
            <a:xfrm>
              <a:off x="4342833" y="4410075"/>
              <a:ext cx="2737238" cy="847725"/>
            </a:xfrm>
            <a:custGeom>
              <a:avLst/>
              <a:gdLst>
                <a:gd name="connsiteX0" fmla="*/ 0 w 2737238"/>
                <a:gd name="connsiteY0" fmla="*/ 0 h 847725"/>
                <a:gd name="connsiteX1" fmla="*/ 2737238 w 2737238"/>
                <a:gd name="connsiteY1" fmla="*/ 0 h 847725"/>
                <a:gd name="connsiteX2" fmla="*/ 2710104 w 2737238"/>
                <a:gd name="connsiteY2" fmla="*/ 56327 h 847725"/>
                <a:gd name="connsiteX3" fmla="*/ 1380415 w 2737238"/>
                <a:gd name="connsiteY3" fmla="*/ 847725 h 847725"/>
                <a:gd name="connsiteX4" fmla="*/ 1356823 w 2737238"/>
                <a:gd name="connsiteY4" fmla="*/ 847725 h 847725"/>
                <a:gd name="connsiteX5" fmla="*/ 27134 w 2737238"/>
                <a:gd name="connsiteY5" fmla="*/ 56327 h 847725"/>
                <a:gd name="connsiteX6" fmla="*/ 0 w 2737238"/>
                <a:gd name="connsiteY6" fmla="*/ 0 h 84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37238" h="847725">
                  <a:moveTo>
                    <a:pt x="0" y="0"/>
                  </a:moveTo>
                  <a:lnTo>
                    <a:pt x="2737238" y="0"/>
                  </a:lnTo>
                  <a:lnTo>
                    <a:pt x="2710104" y="56327"/>
                  </a:lnTo>
                  <a:cubicBezTo>
                    <a:pt x="2454028" y="527719"/>
                    <a:pt x="1954592" y="847725"/>
                    <a:pt x="1380415" y="847725"/>
                  </a:cubicBezTo>
                  <a:lnTo>
                    <a:pt x="1356823" y="847725"/>
                  </a:lnTo>
                  <a:cubicBezTo>
                    <a:pt x="782646" y="847725"/>
                    <a:pt x="283210" y="527719"/>
                    <a:pt x="27134" y="563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2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MX" dirty="0"/>
            </a:p>
          </p:txBody>
        </p:sp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F5909844-9F26-49C3-B1EF-0A0B43977BA2}"/>
              </a:ext>
            </a:extLst>
          </p:cNvPr>
          <p:cNvGrpSpPr/>
          <p:nvPr/>
        </p:nvGrpSpPr>
        <p:grpSpPr>
          <a:xfrm>
            <a:off x="9361404" y="123307"/>
            <a:ext cx="2597070" cy="3116484"/>
            <a:chOff x="8805751" y="1600200"/>
            <a:chExt cx="3048000" cy="3657600"/>
          </a:xfrm>
        </p:grpSpPr>
        <p:sp>
          <p:nvSpPr>
            <p:cNvPr id="19" name="Rectángulo: esquinas redondeadas 18">
              <a:extLst>
                <a:ext uri="{FF2B5EF4-FFF2-40B4-BE49-F238E27FC236}">
                  <a16:creationId xmlns:a16="http://schemas.microsoft.com/office/drawing/2014/main" id="{B04F189C-AFA3-4F88-8817-5FE1F16C1B47}"/>
                </a:ext>
              </a:extLst>
            </p:cNvPr>
            <p:cNvSpPr/>
            <p:nvPr/>
          </p:nvSpPr>
          <p:spPr>
            <a:xfrm>
              <a:off x="8805751" y="1600200"/>
              <a:ext cx="3048000" cy="3657600"/>
            </a:xfrm>
            <a:prstGeom prst="roundRect">
              <a:avLst>
                <a:gd name="adj" fmla="val 49613"/>
              </a:avLst>
            </a:prstGeom>
            <a:solidFill>
              <a:srgbClr val="1E44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9AA616EB-4E06-4A36-AAA3-7576F8A9B697}"/>
                </a:ext>
              </a:extLst>
            </p:cNvPr>
            <p:cNvSpPr/>
            <p:nvPr/>
          </p:nvSpPr>
          <p:spPr>
            <a:xfrm>
              <a:off x="8961132" y="4410075"/>
              <a:ext cx="2737238" cy="847725"/>
            </a:xfrm>
            <a:custGeom>
              <a:avLst/>
              <a:gdLst>
                <a:gd name="connsiteX0" fmla="*/ 0 w 2737238"/>
                <a:gd name="connsiteY0" fmla="*/ 0 h 847725"/>
                <a:gd name="connsiteX1" fmla="*/ 2737238 w 2737238"/>
                <a:gd name="connsiteY1" fmla="*/ 0 h 847725"/>
                <a:gd name="connsiteX2" fmla="*/ 2710104 w 2737238"/>
                <a:gd name="connsiteY2" fmla="*/ 56327 h 847725"/>
                <a:gd name="connsiteX3" fmla="*/ 1380415 w 2737238"/>
                <a:gd name="connsiteY3" fmla="*/ 847725 h 847725"/>
                <a:gd name="connsiteX4" fmla="*/ 1356823 w 2737238"/>
                <a:gd name="connsiteY4" fmla="*/ 847725 h 847725"/>
                <a:gd name="connsiteX5" fmla="*/ 27134 w 2737238"/>
                <a:gd name="connsiteY5" fmla="*/ 56327 h 847725"/>
                <a:gd name="connsiteX6" fmla="*/ 0 w 2737238"/>
                <a:gd name="connsiteY6" fmla="*/ 0 h 84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37238" h="847725">
                  <a:moveTo>
                    <a:pt x="0" y="0"/>
                  </a:moveTo>
                  <a:lnTo>
                    <a:pt x="2737238" y="0"/>
                  </a:lnTo>
                  <a:lnTo>
                    <a:pt x="2710104" y="56327"/>
                  </a:lnTo>
                  <a:cubicBezTo>
                    <a:pt x="2454028" y="527719"/>
                    <a:pt x="1954592" y="847725"/>
                    <a:pt x="1380415" y="847725"/>
                  </a:cubicBezTo>
                  <a:lnTo>
                    <a:pt x="1356823" y="847725"/>
                  </a:lnTo>
                  <a:cubicBezTo>
                    <a:pt x="782646" y="847725"/>
                    <a:pt x="283210" y="527719"/>
                    <a:pt x="27134" y="563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2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MX" dirty="0"/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C1AE3AAB-49FA-4D24-AD26-B816B6E464A9}"/>
              </a:ext>
            </a:extLst>
          </p:cNvPr>
          <p:cNvGrpSpPr/>
          <p:nvPr/>
        </p:nvGrpSpPr>
        <p:grpSpPr>
          <a:xfrm>
            <a:off x="6310914" y="123307"/>
            <a:ext cx="2597070" cy="3116484"/>
            <a:chOff x="7185295" y="1600200"/>
            <a:chExt cx="3048000" cy="3657600"/>
          </a:xfrm>
        </p:grpSpPr>
        <p:sp>
          <p:nvSpPr>
            <p:cNvPr id="21" name="Rectángulo: esquinas redondeadas 20">
              <a:extLst>
                <a:ext uri="{FF2B5EF4-FFF2-40B4-BE49-F238E27FC236}">
                  <a16:creationId xmlns:a16="http://schemas.microsoft.com/office/drawing/2014/main" id="{82144125-F5DF-4D75-AA40-4F82431E773E}"/>
                </a:ext>
              </a:extLst>
            </p:cNvPr>
            <p:cNvSpPr/>
            <p:nvPr/>
          </p:nvSpPr>
          <p:spPr>
            <a:xfrm>
              <a:off x="7185295" y="1600200"/>
              <a:ext cx="3048000" cy="3657600"/>
            </a:xfrm>
            <a:prstGeom prst="roundRect">
              <a:avLst>
                <a:gd name="adj" fmla="val 49613"/>
              </a:avLst>
            </a:prstGeom>
            <a:solidFill>
              <a:srgbClr val="1E44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976C38FE-6DE2-4306-B428-7936FC689FA0}"/>
                </a:ext>
              </a:extLst>
            </p:cNvPr>
            <p:cNvSpPr/>
            <p:nvPr/>
          </p:nvSpPr>
          <p:spPr>
            <a:xfrm>
              <a:off x="7340676" y="4410075"/>
              <a:ext cx="2737238" cy="847725"/>
            </a:xfrm>
            <a:custGeom>
              <a:avLst/>
              <a:gdLst>
                <a:gd name="connsiteX0" fmla="*/ 0 w 2737238"/>
                <a:gd name="connsiteY0" fmla="*/ 0 h 847725"/>
                <a:gd name="connsiteX1" fmla="*/ 2737238 w 2737238"/>
                <a:gd name="connsiteY1" fmla="*/ 0 h 847725"/>
                <a:gd name="connsiteX2" fmla="*/ 2710104 w 2737238"/>
                <a:gd name="connsiteY2" fmla="*/ 56327 h 847725"/>
                <a:gd name="connsiteX3" fmla="*/ 1380415 w 2737238"/>
                <a:gd name="connsiteY3" fmla="*/ 847725 h 847725"/>
                <a:gd name="connsiteX4" fmla="*/ 1356823 w 2737238"/>
                <a:gd name="connsiteY4" fmla="*/ 847725 h 847725"/>
                <a:gd name="connsiteX5" fmla="*/ 27134 w 2737238"/>
                <a:gd name="connsiteY5" fmla="*/ 56327 h 847725"/>
                <a:gd name="connsiteX6" fmla="*/ 0 w 2737238"/>
                <a:gd name="connsiteY6" fmla="*/ 0 h 84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37238" h="847725">
                  <a:moveTo>
                    <a:pt x="0" y="0"/>
                  </a:moveTo>
                  <a:lnTo>
                    <a:pt x="2737238" y="0"/>
                  </a:lnTo>
                  <a:lnTo>
                    <a:pt x="2710104" y="56327"/>
                  </a:lnTo>
                  <a:cubicBezTo>
                    <a:pt x="2454028" y="527719"/>
                    <a:pt x="1954592" y="847725"/>
                    <a:pt x="1380415" y="847725"/>
                  </a:cubicBezTo>
                  <a:lnTo>
                    <a:pt x="1356823" y="847725"/>
                  </a:lnTo>
                  <a:cubicBezTo>
                    <a:pt x="782646" y="847725"/>
                    <a:pt x="283210" y="527719"/>
                    <a:pt x="27134" y="563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2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MX" dirty="0"/>
            </a:p>
          </p:txBody>
        </p:sp>
      </p:grp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478E5FD9-4267-46CE-9607-68B79C9EB68E}"/>
              </a:ext>
            </a:extLst>
          </p:cNvPr>
          <p:cNvSpPr/>
          <p:nvPr/>
        </p:nvSpPr>
        <p:spPr>
          <a:xfrm>
            <a:off x="2894647" y="1557533"/>
            <a:ext cx="248031" cy="248031"/>
          </a:xfrm>
          <a:custGeom>
            <a:avLst/>
            <a:gdLst>
              <a:gd name="connsiteX0" fmla="*/ 247936 w 248031"/>
              <a:gd name="connsiteY0" fmla="*/ 124016 h 248031"/>
              <a:gd name="connsiteX1" fmla="*/ 123920 w 248031"/>
              <a:gd name="connsiteY1" fmla="*/ 248031 h 248031"/>
              <a:gd name="connsiteX2" fmla="*/ 0 w 248031"/>
              <a:gd name="connsiteY2" fmla="*/ 124016 h 248031"/>
              <a:gd name="connsiteX3" fmla="*/ 124016 w 248031"/>
              <a:gd name="connsiteY3" fmla="*/ 0 h 248031"/>
              <a:gd name="connsiteX4" fmla="*/ 248031 w 248031"/>
              <a:gd name="connsiteY4" fmla="*/ 124016 h 24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031" h="248031">
                <a:moveTo>
                  <a:pt x="247936" y="124016"/>
                </a:moveTo>
                <a:cubicBezTo>
                  <a:pt x="247936" y="192500"/>
                  <a:pt x="192405" y="248031"/>
                  <a:pt x="123920" y="248031"/>
                </a:cubicBezTo>
                <a:cubicBezTo>
                  <a:pt x="55436" y="248031"/>
                  <a:pt x="0" y="192405"/>
                  <a:pt x="0" y="124016"/>
                </a:cubicBezTo>
                <a:cubicBezTo>
                  <a:pt x="0" y="55626"/>
                  <a:pt x="55531" y="0"/>
                  <a:pt x="124016" y="0"/>
                </a:cubicBezTo>
                <a:cubicBezTo>
                  <a:pt x="192500" y="0"/>
                  <a:pt x="248031" y="55531"/>
                  <a:pt x="248031" y="124016"/>
                </a:cubicBezTo>
                <a:close/>
              </a:path>
            </a:pathLst>
          </a:custGeom>
          <a:solidFill>
            <a:srgbClr val="FDA939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" name="Forma libre: forma 30">
            <a:extLst>
              <a:ext uri="{FF2B5EF4-FFF2-40B4-BE49-F238E27FC236}">
                <a16:creationId xmlns:a16="http://schemas.microsoft.com/office/drawing/2014/main" id="{E5CAFF58-1178-4F7B-A3FB-6D9AFF9C0318}"/>
              </a:ext>
            </a:extLst>
          </p:cNvPr>
          <p:cNvSpPr/>
          <p:nvPr/>
        </p:nvSpPr>
        <p:spPr>
          <a:xfrm>
            <a:off x="5950409" y="1557533"/>
            <a:ext cx="248030" cy="248031"/>
          </a:xfrm>
          <a:custGeom>
            <a:avLst/>
            <a:gdLst>
              <a:gd name="connsiteX0" fmla="*/ 248031 w 248030"/>
              <a:gd name="connsiteY0" fmla="*/ 124016 h 248031"/>
              <a:gd name="connsiteX1" fmla="*/ 124015 w 248030"/>
              <a:gd name="connsiteY1" fmla="*/ 248031 h 248031"/>
              <a:gd name="connsiteX2" fmla="*/ 0 w 248030"/>
              <a:gd name="connsiteY2" fmla="*/ 124016 h 248031"/>
              <a:gd name="connsiteX3" fmla="*/ 124015 w 248030"/>
              <a:gd name="connsiteY3" fmla="*/ 0 h 248031"/>
              <a:gd name="connsiteX4" fmla="*/ 248031 w 248030"/>
              <a:gd name="connsiteY4" fmla="*/ 124016 h 24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030" h="248031">
                <a:moveTo>
                  <a:pt x="248031" y="124016"/>
                </a:moveTo>
                <a:cubicBezTo>
                  <a:pt x="248031" y="192500"/>
                  <a:pt x="192500" y="248031"/>
                  <a:pt x="124015" y="248031"/>
                </a:cubicBezTo>
                <a:cubicBezTo>
                  <a:pt x="55531" y="248031"/>
                  <a:pt x="0" y="192500"/>
                  <a:pt x="0" y="124016"/>
                </a:cubicBezTo>
                <a:cubicBezTo>
                  <a:pt x="0" y="55531"/>
                  <a:pt x="55531" y="0"/>
                  <a:pt x="124015" y="0"/>
                </a:cubicBezTo>
                <a:cubicBezTo>
                  <a:pt x="192500" y="0"/>
                  <a:pt x="248031" y="55531"/>
                  <a:pt x="248031" y="124016"/>
                </a:cubicBezTo>
                <a:close/>
              </a:path>
            </a:pathLst>
          </a:custGeom>
          <a:solidFill>
            <a:srgbClr val="FDA939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" name="Forma libre: forma 31">
            <a:extLst>
              <a:ext uri="{FF2B5EF4-FFF2-40B4-BE49-F238E27FC236}">
                <a16:creationId xmlns:a16="http://schemas.microsoft.com/office/drawing/2014/main" id="{A5B2750F-3877-4100-9A3A-444C49A77519}"/>
              </a:ext>
            </a:extLst>
          </p:cNvPr>
          <p:cNvSpPr/>
          <p:nvPr/>
        </p:nvSpPr>
        <p:spPr>
          <a:xfrm>
            <a:off x="9006170" y="1557533"/>
            <a:ext cx="248031" cy="248031"/>
          </a:xfrm>
          <a:custGeom>
            <a:avLst/>
            <a:gdLst>
              <a:gd name="connsiteX0" fmla="*/ 248031 w 248031"/>
              <a:gd name="connsiteY0" fmla="*/ 124016 h 248031"/>
              <a:gd name="connsiteX1" fmla="*/ 124016 w 248031"/>
              <a:gd name="connsiteY1" fmla="*/ 248031 h 248031"/>
              <a:gd name="connsiteX2" fmla="*/ 0 w 248031"/>
              <a:gd name="connsiteY2" fmla="*/ 124016 h 248031"/>
              <a:gd name="connsiteX3" fmla="*/ 124016 w 248031"/>
              <a:gd name="connsiteY3" fmla="*/ 0 h 248031"/>
              <a:gd name="connsiteX4" fmla="*/ 248031 w 248031"/>
              <a:gd name="connsiteY4" fmla="*/ 124016 h 24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031" h="248031">
                <a:moveTo>
                  <a:pt x="248031" y="124016"/>
                </a:moveTo>
                <a:cubicBezTo>
                  <a:pt x="248031" y="192500"/>
                  <a:pt x="192500" y="248031"/>
                  <a:pt x="124016" y="248031"/>
                </a:cubicBezTo>
                <a:cubicBezTo>
                  <a:pt x="55531" y="248031"/>
                  <a:pt x="0" y="192500"/>
                  <a:pt x="0" y="124016"/>
                </a:cubicBezTo>
                <a:cubicBezTo>
                  <a:pt x="0" y="55531"/>
                  <a:pt x="55531" y="0"/>
                  <a:pt x="124016" y="0"/>
                </a:cubicBezTo>
                <a:cubicBezTo>
                  <a:pt x="192500" y="0"/>
                  <a:pt x="248031" y="55531"/>
                  <a:pt x="248031" y="124016"/>
                </a:cubicBezTo>
                <a:close/>
              </a:path>
            </a:pathLst>
          </a:custGeom>
          <a:solidFill>
            <a:srgbClr val="FDA939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21" name="Gráfico 119">
            <a:extLst>
              <a:ext uri="{FF2B5EF4-FFF2-40B4-BE49-F238E27FC236}">
                <a16:creationId xmlns:a16="http://schemas.microsoft.com/office/drawing/2014/main" id="{469A1A0C-7524-4C9E-B618-888C0A52D9D9}"/>
              </a:ext>
            </a:extLst>
          </p:cNvPr>
          <p:cNvGrpSpPr/>
          <p:nvPr/>
        </p:nvGrpSpPr>
        <p:grpSpPr>
          <a:xfrm>
            <a:off x="6760104" y="1055801"/>
            <a:ext cx="1668658" cy="1461680"/>
            <a:chOff x="5153025" y="2605087"/>
            <a:chExt cx="1882140" cy="1648682"/>
          </a:xfrm>
        </p:grpSpPr>
        <p:sp>
          <p:nvSpPr>
            <p:cNvPr id="122" name="Forma libre: forma 121">
              <a:extLst>
                <a:ext uri="{FF2B5EF4-FFF2-40B4-BE49-F238E27FC236}">
                  <a16:creationId xmlns:a16="http://schemas.microsoft.com/office/drawing/2014/main" id="{35FE9BEF-21C3-464E-BDC4-68DF46912C1C}"/>
                </a:ext>
              </a:extLst>
            </p:cNvPr>
            <p:cNvSpPr/>
            <p:nvPr/>
          </p:nvSpPr>
          <p:spPr>
            <a:xfrm>
              <a:off x="5904261" y="3947540"/>
              <a:ext cx="379666" cy="302037"/>
            </a:xfrm>
            <a:custGeom>
              <a:avLst/>
              <a:gdLst>
                <a:gd name="connsiteX0" fmla="*/ 379667 w 379666"/>
                <a:gd name="connsiteY0" fmla="*/ 302038 h 302037"/>
                <a:gd name="connsiteX1" fmla="*/ 0 w 379666"/>
                <a:gd name="connsiteY1" fmla="*/ 302038 h 302037"/>
                <a:gd name="connsiteX2" fmla="*/ 35719 w 379666"/>
                <a:gd name="connsiteY2" fmla="*/ 0 h 302037"/>
                <a:gd name="connsiteX3" fmla="*/ 343948 w 379666"/>
                <a:gd name="connsiteY3" fmla="*/ 0 h 302037"/>
                <a:gd name="connsiteX4" fmla="*/ 379667 w 379666"/>
                <a:gd name="connsiteY4" fmla="*/ 302038 h 30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66" h="302037">
                  <a:moveTo>
                    <a:pt x="379667" y="302038"/>
                  </a:moveTo>
                  <a:lnTo>
                    <a:pt x="0" y="302038"/>
                  </a:lnTo>
                  <a:lnTo>
                    <a:pt x="35719" y="0"/>
                  </a:lnTo>
                  <a:lnTo>
                    <a:pt x="343948" y="0"/>
                  </a:lnTo>
                  <a:lnTo>
                    <a:pt x="379667" y="302038"/>
                  </a:lnTo>
                  <a:close/>
                </a:path>
              </a:pathLst>
            </a:custGeom>
            <a:solidFill>
              <a:srgbClr val="CFCFC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3" name="Forma libre: forma 122">
              <a:extLst>
                <a:ext uri="{FF2B5EF4-FFF2-40B4-BE49-F238E27FC236}">
                  <a16:creationId xmlns:a16="http://schemas.microsoft.com/office/drawing/2014/main" id="{156276D9-5A1E-45DE-864F-2590134A04E3}"/>
                </a:ext>
              </a:extLst>
            </p:cNvPr>
            <p:cNvSpPr/>
            <p:nvPr/>
          </p:nvSpPr>
          <p:spPr>
            <a:xfrm>
              <a:off x="5682614" y="4206525"/>
              <a:ext cx="822960" cy="47243"/>
            </a:xfrm>
            <a:custGeom>
              <a:avLst/>
              <a:gdLst>
                <a:gd name="connsiteX0" fmla="*/ 822960 w 822960"/>
                <a:gd name="connsiteY0" fmla="*/ 23622 h 47243"/>
                <a:gd name="connsiteX1" fmla="*/ 807815 w 822960"/>
                <a:gd name="connsiteY1" fmla="*/ 47244 h 47243"/>
                <a:gd name="connsiteX2" fmla="*/ 15145 w 822960"/>
                <a:gd name="connsiteY2" fmla="*/ 47244 h 47243"/>
                <a:gd name="connsiteX3" fmla="*/ 0 w 822960"/>
                <a:gd name="connsiteY3" fmla="*/ 23622 h 47243"/>
                <a:gd name="connsiteX4" fmla="*/ 0 w 822960"/>
                <a:gd name="connsiteY4" fmla="*/ 23622 h 47243"/>
                <a:gd name="connsiteX5" fmla="*/ 15145 w 822960"/>
                <a:gd name="connsiteY5" fmla="*/ 0 h 47243"/>
                <a:gd name="connsiteX6" fmla="*/ 807815 w 822960"/>
                <a:gd name="connsiteY6" fmla="*/ 0 h 47243"/>
                <a:gd name="connsiteX7" fmla="*/ 822960 w 822960"/>
                <a:gd name="connsiteY7" fmla="*/ 23622 h 47243"/>
                <a:gd name="connsiteX8" fmla="*/ 822960 w 822960"/>
                <a:gd name="connsiteY8" fmla="*/ 23622 h 47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2960" h="47243">
                  <a:moveTo>
                    <a:pt x="822960" y="23622"/>
                  </a:moveTo>
                  <a:cubicBezTo>
                    <a:pt x="822960" y="36671"/>
                    <a:pt x="816197" y="47244"/>
                    <a:pt x="807815" y="47244"/>
                  </a:cubicBezTo>
                  <a:lnTo>
                    <a:pt x="15145" y="47244"/>
                  </a:lnTo>
                  <a:cubicBezTo>
                    <a:pt x="6763" y="47244"/>
                    <a:pt x="0" y="36671"/>
                    <a:pt x="0" y="23622"/>
                  </a:cubicBezTo>
                  <a:lnTo>
                    <a:pt x="0" y="23622"/>
                  </a:lnTo>
                  <a:cubicBezTo>
                    <a:pt x="0" y="10573"/>
                    <a:pt x="6763" y="0"/>
                    <a:pt x="15145" y="0"/>
                  </a:cubicBezTo>
                  <a:lnTo>
                    <a:pt x="807815" y="0"/>
                  </a:lnTo>
                  <a:cubicBezTo>
                    <a:pt x="816197" y="0"/>
                    <a:pt x="822960" y="10573"/>
                    <a:pt x="822960" y="23622"/>
                  </a:cubicBezTo>
                  <a:lnTo>
                    <a:pt x="822960" y="23622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4" name="Forma libre: forma 123">
              <a:extLst>
                <a:ext uri="{FF2B5EF4-FFF2-40B4-BE49-F238E27FC236}">
                  <a16:creationId xmlns:a16="http://schemas.microsoft.com/office/drawing/2014/main" id="{18D6010C-ED7B-4AAD-923F-48951363055A}"/>
                </a:ext>
              </a:extLst>
            </p:cNvPr>
            <p:cNvSpPr/>
            <p:nvPr/>
          </p:nvSpPr>
          <p:spPr>
            <a:xfrm>
              <a:off x="5153025" y="2605087"/>
              <a:ext cx="1882044" cy="1342453"/>
            </a:xfrm>
            <a:custGeom>
              <a:avLst/>
              <a:gdLst>
                <a:gd name="connsiteX0" fmla="*/ 1777365 w 1882044"/>
                <a:gd name="connsiteY0" fmla="*/ 0 h 1342453"/>
                <a:gd name="connsiteX1" fmla="*/ 1882045 w 1882044"/>
                <a:gd name="connsiteY1" fmla="*/ 104680 h 1342453"/>
                <a:gd name="connsiteX2" fmla="*/ 1882045 w 1882044"/>
                <a:gd name="connsiteY2" fmla="*/ 1237774 h 1342453"/>
                <a:gd name="connsiteX3" fmla="*/ 1777365 w 1882044"/>
                <a:gd name="connsiteY3" fmla="*/ 1342454 h 1342453"/>
                <a:gd name="connsiteX4" fmla="*/ 104680 w 1882044"/>
                <a:gd name="connsiteY4" fmla="*/ 1342454 h 1342453"/>
                <a:gd name="connsiteX5" fmla="*/ 0 w 1882044"/>
                <a:gd name="connsiteY5" fmla="*/ 1237774 h 1342453"/>
                <a:gd name="connsiteX6" fmla="*/ 0 w 1882044"/>
                <a:gd name="connsiteY6" fmla="*/ 104680 h 1342453"/>
                <a:gd name="connsiteX7" fmla="*/ 104680 w 1882044"/>
                <a:gd name="connsiteY7" fmla="*/ 0 h 134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82044" h="1342453">
                  <a:moveTo>
                    <a:pt x="1777365" y="0"/>
                  </a:moveTo>
                  <a:cubicBezTo>
                    <a:pt x="1835178" y="0"/>
                    <a:pt x="1882045" y="46867"/>
                    <a:pt x="1882045" y="104680"/>
                  </a:cubicBezTo>
                  <a:lnTo>
                    <a:pt x="1882045" y="1237774"/>
                  </a:lnTo>
                  <a:cubicBezTo>
                    <a:pt x="1882045" y="1295587"/>
                    <a:pt x="1835178" y="1342454"/>
                    <a:pt x="1777365" y="1342454"/>
                  </a:cubicBezTo>
                  <a:lnTo>
                    <a:pt x="104680" y="1342454"/>
                  </a:lnTo>
                  <a:cubicBezTo>
                    <a:pt x="46867" y="1342454"/>
                    <a:pt x="0" y="1295587"/>
                    <a:pt x="0" y="1237774"/>
                  </a:cubicBezTo>
                  <a:lnTo>
                    <a:pt x="0" y="104680"/>
                  </a:lnTo>
                  <a:cubicBezTo>
                    <a:pt x="0" y="46867"/>
                    <a:pt x="46867" y="0"/>
                    <a:pt x="104680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5" name="Forma libre: forma 124">
              <a:extLst>
                <a:ext uri="{FF2B5EF4-FFF2-40B4-BE49-F238E27FC236}">
                  <a16:creationId xmlns:a16="http://schemas.microsoft.com/office/drawing/2014/main" id="{2DF51EBE-32C7-47CA-89A0-2AC91FBBA550}"/>
                </a:ext>
              </a:extLst>
            </p:cNvPr>
            <p:cNvSpPr/>
            <p:nvPr/>
          </p:nvSpPr>
          <p:spPr>
            <a:xfrm>
              <a:off x="5153501" y="2605087"/>
              <a:ext cx="1881663" cy="1342548"/>
            </a:xfrm>
            <a:custGeom>
              <a:avLst/>
              <a:gdLst>
                <a:gd name="connsiteX0" fmla="*/ 1776984 w 1881663"/>
                <a:gd name="connsiteY0" fmla="*/ 0 h 1342548"/>
                <a:gd name="connsiteX1" fmla="*/ 1771460 w 1881663"/>
                <a:gd name="connsiteY1" fmla="*/ 0 h 1342548"/>
                <a:gd name="connsiteX2" fmla="*/ 1771936 w 1881663"/>
                <a:gd name="connsiteY2" fmla="*/ 9811 h 1342548"/>
                <a:gd name="connsiteX3" fmla="*/ 1771936 w 1881663"/>
                <a:gd name="connsiteY3" fmla="*/ 865727 h 1342548"/>
                <a:gd name="connsiteX4" fmla="*/ 1389983 w 1881663"/>
                <a:gd name="connsiteY4" fmla="*/ 1247680 h 1342548"/>
                <a:gd name="connsiteX5" fmla="*/ 0 w 1881663"/>
                <a:gd name="connsiteY5" fmla="*/ 1247680 h 1342548"/>
                <a:gd name="connsiteX6" fmla="*/ 104204 w 1881663"/>
                <a:gd name="connsiteY6" fmla="*/ 1342549 h 1342548"/>
                <a:gd name="connsiteX7" fmla="*/ 1776984 w 1881663"/>
                <a:gd name="connsiteY7" fmla="*/ 1342549 h 1342548"/>
                <a:gd name="connsiteX8" fmla="*/ 1881664 w 1881663"/>
                <a:gd name="connsiteY8" fmla="*/ 1237869 h 1342548"/>
                <a:gd name="connsiteX9" fmla="*/ 1881664 w 1881663"/>
                <a:gd name="connsiteY9" fmla="*/ 104680 h 1342548"/>
                <a:gd name="connsiteX10" fmla="*/ 1776984 w 1881663"/>
                <a:gd name="connsiteY10" fmla="*/ 0 h 134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81663" h="1342548">
                  <a:moveTo>
                    <a:pt x="1776984" y="0"/>
                  </a:moveTo>
                  <a:lnTo>
                    <a:pt x="1771460" y="0"/>
                  </a:lnTo>
                  <a:cubicBezTo>
                    <a:pt x="1771745" y="3239"/>
                    <a:pt x="1771936" y="6477"/>
                    <a:pt x="1771936" y="9811"/>
                  </a:cubicBezTo>
                  <a:lnTo>
                    <a:pt x="1771936" y="865727"/>
                  </a:lnTo>
                  <a:cubicBezTo>
                    <a:pt x="1771936" y="1076706"/>
                    <a:pt x="1600962" y="1247680"/>
                    <a:pt x="1389983" y="1247680"/>
                  </a:cubicBezTo>
                  <a:lnTo>
                    <a:pt x="0" y="1247680"/>
                  </a:lnTo>
                  <a:cubicBezTo>
                    <a:pt x="4953" y="1300925"/>
                    <a:pt x="49625" y="1342549"/>
                    <a:pt x="104204" y="1342549"/>
                  </a:cubicBezTo>
                  <a:lnTo>
                    <a:pt x="1776984" y="1342549"/>
                  </a:lnTo>
                  <a:cubicBezTo>
                    <a:pt x="1834801" y="1342549"/>
                    <a:pt x="1881664" y="1295686"/>
                    <a:pt x="1881664" y="1237869"/>
                  </a:cubicBezTo>
                  <a:lnTo>
                    <a:pt x="1881664" y="104680"/>
                  </a:lnTo>
                  <a:cubicBezTo>
                    <a:pt x="1881664" y="46863"/>
                    <a:pt x="1834801" y="0"/>
                    <a:pt x="1776984" y="0"/>
                  </a:cubicBezTo>
                  <a:close/>
                </a:path>
              </a:pathLst>
            </a:custGeom>
            <a:solidFill>
              <a:srgbClr val="DDDD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6" name="Forma libre: forma 125">
              <a:extLst>
                <a:ext uri="{FF2B5EF4-FFF2-40B4-BE49-F238E27FC236}">
                  <a16:creationId xmlns:a16="http://schemas.microsoft.com/office/drawing/2014/main" id="{928AF6A7-342F-46C9-BFCB-D4327A89CB8F}"/>
                </a:ext>
              </a:extLst>
            </p:cNvPr>
            <p:cNvSpPr/>
            <p:nvPr/>
          </p:nvSpPr>
          <p:spPr>
            <a:xfrm>
              <a:off x="5153025" y="2605087"/>
              <a:ext cx="1882044" cy="1073943"/>
            </a:xfrm>
            <a:custGeom>
              <a:avLst/>
              <a:gdLst>
                <a:gd name="connsiteX0" fmla="*/ 1777460 w 1882044"/>
                <a:gd name="connsiteY0" fmla="*/ 0 h 1073943"/>
                <a:gd name="connsiteX1" fmla="*/ 104680 w 1882044"/>
                <a:gd name="connsiteY1" fmla="*/ 0 h 1073943"/>
                <a:gd name="connsiteX2" fmla="*/ 0 w 1882044"/>
                <a:gd name="connsiteY2" fmla="*/ 104680 h 1073943"/>
                <a:gd name="connsiteX3" fmla="*/ 0 w 1882044"/>
                <a:gd name="connsiteY3" fmla="*/ 1073944 h 1073943"/>
                <a:gd name="connsiteX4" fmla="*/ 1882045 w 1882044"/>
                <a:gd name="connsiteY4" fmla="*/ 1073944 h 1073943"/>
                <a:gd name="connsiteX5" fmla="*/ 1882045 w 1882044"/>
                <a:gd name="connsiteY5" fmla="*/ 104680 h 1073943"/>
                <a:gd name="connsiteX6" fmla="*/ 1777365 w 1882044"/>
                <a:gd name="connsiteY6" fmla="*/ 0 h 1073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2044" h="1073943">
                  <a:moveTo>
                    <a:pt x="1777460" y="0"/>
                  </a:moveTo>
                  <a:lnTo>
                    <a:pt x="104680" y="0"/>
                  </a:lnTo>
                  <a:cubicBezTo>
                    <a:pt x="46863" y="0"/>
                    <a:pt x="0" y="46863"/>
                    <a:pt x="0" y="104680"/>
                  </a:cubicBezTo>
                  <a:lnTo>
                    <a:pt x="0" y="1073944"/>
                  </a:lnTo>
                  <a:lnTo>
                    <a:pt x="1882045" y="1073944"/>
                  </a:lnTo>
                  <a:lnTo>
                    <a:pt x="1882045" y="104680"/>
                  </a:lnTo>
                  <a:cubicBezTo>
                    <a:pt x="1882045" y="46863"/>
                    <a:pt x="1835182" y="0"/>
                    <a:pt x="1777365" y="0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7" name="Forma libre: forma 126">
              <a:extLst>
                <a:ext uri="{FF2B5EF4-FFF2-40B4-BE49-F238E27FC236}">
                  <a16:creationId xmlns:a16="http://schemas.microsoft.com/office/drawing/2014/main" id="{BB5C0C52-BD63-4462-94CA-C7A2BE598BDD}"/>
                </a:ext>
              </a:extLst>
            </p:cNvPr>
            <p:cNvSpPr/>
            <p:nvPr/>
          </p:nvSpPr>
          <p:spPr>
            <a:xfrm>
              <a:off x="6040374" y="3761422"/>
              <a:ext cx="107441" cy="107441"/>
            </a:xfrm>
            <a:custGeom>
              <a:avLst/>
              <a:gdLst>
                <a:gd name="connsiteX0" fmla="*/ 107442 w 107441"/>
                <a:gd name="connsiteY0" fmla="*/ 53721 h 107441"/>
                <a:gd name="connsiteX1" fmla="*/ 53721 w 107441"/>
                <a:gd name="connsiteY1" fmla="*/ 107442 h 107441"/>
                <a:gd name="connsiteX2" fmla="*/ 0 w 107441"/>
                <a:gd name="connsiteY2" fmla="*/ 53721 h 107441"/>
                <a:gd name="connsiteX3" fmla="*/ 53721 w 107441"/>
                <a:gd name="connsiteY3" fmla="*/ 0 h 107441"/>
                <a:gd name="connsiteX4" fmla="*/ 107442 w 107441"/>
                <a:gd name="connsiteY4" fmla="*/ 53721 h 107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441" h="107441">
                  <a:moveTo>
                    <a:pt x="107442" y="53721"/>
                  </a:moveTo>
                  <a:cubicBezTo>
                    <a:pt x="107442" y="83439"/>
                    <a:pt x="83439" y="107442"/>
                    <a:pt x="53721" y="107442"/>
                  </a:cubicBezTo>
                  <a:cubicBezTo>
                    <a:pt x="24003" y="107442"/>
                    <a:pt x="0" y="83344"/>
                    <a:pt x="0" y="53721"/>
                  </a:cubicBezTo>
                  <a:cubicBezTo>
                    <a:pt x="0" y="24098"/>
                    <a:pt x="24098" y="0"/>
                    <a:pt x="53721" y="0"/>
                  </a:cubicBezTo>
                  <a:cubicBezTo>
                    <a:pt x="83344" y="0"/>
                    <a:pt x="107442" y="24098"/>
                    <a:pt x="107442" y="53721"/>
                  </a:cubicBezTo>
                  <a:close/>
                </a:path>
              </a:pathLst>
            </a:custGeom>
            <a:solidFill>
              <a:srgbClr val="DDDD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128" name="Gráfico 119">
              <a:extLst>
                <a:ext uri="{FF2B5EF4-FFF2-40B4-BE49-F238E27FC236}">
                  <a16:creationId xmlns:a16="http://schemas.microsoft.com/office/drawing/2014/main" id="{FF07F4BA-1A53-41EB-8478-37AC0D1C10FE}"/>
                </a:ext>
              </a:extLst>
            </p:cNvPr>
            <p:cNvGrpSpPr/>
            <p:nvPr/>
          </p:nvGrpSpPr>
          <p:grpSpPr>
            <a:xfrm>
              <a:off x="5281612" y="2747390"/>
              <a:ext cx="1628584" cy="117633"/>
              <a:chOff x="5281612" y="2747390"/>
              <a:chExt cx="1628584" cy="117633"/>
            </a:xfrm>
            <a:solidFill>
              <a:srgbClr val="6774FF"/>
            </a:solidFill>
          </p:grpSpPr>
          <p:sp>
            <p:nvSpPr>
              <p:cNvPr id="129" name="Forma libre: forma 128">
                <a:extLst>
                  <a:ext uri="{FF2B5EF4-FFF2-40B4-BE49-F238E27FC236}">
                    <a16:creationId xmlns:a16="http://schemas.microsoft.com/office/drawing/2014/main" id="{B142552C-22A0-490C-90ED-FAA2AD2A4AD8}"/>
                  </a:ext>
                </a:extLst>
              </p:cNvPr>
              <p:cNvSpPr/>
              <p:nvPr/>
            </p:nvSpPr>
            <p:spPr>
              <a:xfrm>
                <a:off x="5281612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0" name="Forma libre: forma 129">
                <a:extLst>
                  <a:ext uri="{FF2B5EF4-FFF2-40B4-BE49-F238E27FC236}">
                    <a16:creationId xmlns:a16="http://schemas.microsoft.com/office/drawing/2014/main" id="{BC004A18-6439-49B7-A77F-61B3E919DEFE}"/>
                  </a:ext>
                </a:extLst>
              </p:cNvPr>
              <p:cNvSpPr/>
              <p:nvPr/>
            </p:nvSpPr>
            <p:spPr>
              <a:xfrm>
                <a:off x="5369337" y="2747390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2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1" name="Forma libre: forma 130">
                <a:extLst>
                  <a:ext uri="{FF2B5EF4-FFF2-40B4-BE49-F238E27FC236}">
                    <a16:creationId xmlns:a16="http://schemas.microsoft.com/office/drawing/2014/main" id="{184BA6FD-6906-4FE7-B710-FFFEFD39EE6B}"/>
                  </a:ext>
                </a:extLst>
              </p:cNvPr>
              <p:cNvSpPr/>
              <p:nvPr/>
            </p:nvSpPr>
            <p:spPr>
              <a:xfrm>
                <a:off x="5464302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2" name="Forma libre: forma 131">
                <a:extLst>
                  <a:ext uri="{FF2B5EF4-FFF2-40B4-BE49-F238E27FC236}">
                    <a16:creationId xmlns:a16="http://schemas.microsoft.com/office/drawing/2014/main" id="{F38DF36A-CDB0-4760-991E-5823736D97E7}"/>
                  </a:ext>
                </a:extLst>
              </p:cNvPr>
              <p:cNvSpPr/>
              <p:nvPr/>
            </p:nvSpPr>
            <p:spPr>
              <a:xfrm>
                <a:off x="5551932" y="2747390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2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5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3" name="Forma libre: forma 132">
                <a:extLst>
                  <a:ext uri="{FF2B5EF4-FFF2-40B4-BE49-F238E27FC236}">
                    <a16:creationId xmlns:a16="http://schemas.microsoft.com/office/drawing/2014/main" id="{E0A4BFD2-F899-40DE-A2B1-CF01D68743AF}"/>
                  </a:ext>
                </a:extLst>
              </p:cNvPr>
              <p:cNvSpPr/>
              <p:nvPr/>
            </p:nvSpPr>
            <p:spPr>
              <a:xfrm>
                <a:off x="5646896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4" name="Forma libre: forma 133">
                <a:extLst>
                  <a:ext uri="{FF2B5EF4-FFF2-40B4-BE49-F238E27FC236}">
                    <a16:creationId xmlns:a16="http://schemas.microsoft.com/office/drawing/2014/main" id="{BE44EC9A-986E-47FD-9516-13438C019E5C}"/>
                  </a:ext>
                </a:extLst>
              </p:cNvPr>
              <p:cNvSpPr/>
              <p:nvPr/>
            </p:nvSpPr>
            <p:spPr>
              <a:xfrm>
                <a:off x="5734621" y="2747390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814 w 79819"/>
                  <a:gd name="connsiteY15" fmla="*/ 19622 h 117633"/>
                  <a:gd name="connsiteX16" fmla="*/ 27622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4" y="19622"/>
                    </a:cubicBezTo>
                    <a:cubicBezTo>
                      <a:pt x="34290" y="19622"/>
                      <a:pt x="30099" y="22670"/>
                      <a:pt x="27622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5" name="Forma libre: forma 134">
                <a:extLst>
                  <a:ext uri="{FF2B5EF4-FFF2-40B4-BE49-F238E27FC236}">
                    <a16:creationId xmlns:a16="http://schemas.microsoft.com/office/drawing/2014/main" id="{6EAD84C7-CD77-4DDD-890D-44559822779B}"/>
                  </a:ext>
                </a:extLst>
              </p:cNvPr>
              <p:cNvSpPr/>
              <p:nvPr/>
            </p:nvSpPr>
            <p:spPr>
              <a:xfrm>
                <a:off x="5829490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6" name="Forma libre: forma 135">
                <a:extLst>
                  <a:ext uri="{FF2B5EF4-FFF2-40B4-BE49-F238E27FC236}">
                    <a16:creationId xmlns:a16="http://schemas.microsoft.com/office/drawing/2014/main" id="{F3B9E697-B039-496E-A8FF-3D8AEB95C79D}"/>
                  </a:ext>
                </a:extLst>
              </p:cNvPr>
              <p:cNvSpPr/>
              <p:nvPr/>
            </p:nvSpPr>
            <p:spPr>
              <a:xfrm>
                <a:off x="5917215" y="2747390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2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5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7" name="Forma libre: forma 136">
                <a:extLst>
                  <a:ext uri="{FF2B5EF4-FFF2-40B4-BE49-F238E27FC236}">
                    <a16:creationId xmlns:a16="http://schemas.microsoft.com/office/drawing/2014/main" id="{92F5C3DC-1260-4B37-B840-5DA286677D91}"/>
                  </a:ext>
                </a:extLst>
              </p:cNvPr>
              <p:cNvSpPr/>
              <p:nvPr/>
            </p:nvSpPr>
            <p:spPr>
              <a:xfrm>
                <a:off x="6012179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8" name="Forma libre: forma 137">
                <a:extLst>
                  <a:ext uri="{FF2B5EF4-FFF2-40B4-BE49-F238E27FC236}">
                    <a16:creationId xmlns:a16="http://schemas.microsoft.com/office/drawing/2014/main" id="{B3745627-1F4A-4BDB-ABEC-646873D41A08}"/>
                  </a:ext>
                </a:extLst>
              </p:cNvPr>
              <p:cNvSpPr/>
              <p:nvPr/>
            </p:nvSpPr>
            <p:spPr>
              <a:xfrm>
                <a:off x="6099810" y="2747390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2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5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9" name="Forma libre: forma 138">
                <a:extLst>
                  <a:ext uri="{FF2B5EF4-FFF2-40B4-BE49-F238E27FC236}">
                    <a16:creationId xmlns:a16="http://schemas.microsoft.com/office/drawing/2014/main" id="{9E0E88A9-CCF8-4E13-866A-F31A00FF38B3}"/>
                  </a:ext>
                </a:extLst>
              </p:cNvPr>
              <p:cNvSpPr/>
              <p:nvPr/>
            </p:nvSpPr>
            <p:spPr>
              <a:xfrm>
                <a:off x="6194774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0" name="Forma libre: forma 139">
                <a:extLst>
                  <a:ext uri="{FF2B5EF4-FFF2-40B4-BE49-F238E27FC236}">
                    <a16:creationId xmlns:a16="http://schemas.microsoft.com/office/drawing/2014/main" id="{6F7D04CB-CF03-4BEF-86EF-26C6E2F94F4F}"/>
                  </a:ext>
                </a:extLst>
              </p:cNvPr>
              <p:cNvSpPr/>
              <p:nvPr/>
            </p:nvSpPr>
            <p:spPr>
              <a:xfrm>
                <a:off x="6282499" y="2747390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2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1" name="Forma libre: forma 140">
                <a:extLst>
                  <a:ext uri="{FF2B5EF4-FFF2-40B4-BE49-F238E27FC236}">
                    <a16:creationId xmlns:a16="http://schemas.microsoft.com/office/drawing/2014/main" id="{EF7315B7-F2B6-4248-A990-246834E1ADE5}"/>
                  </a:ext>
                </a:extLst>
              </p:cNvPr>
              <p:cNvSpPr/>
              <p:nvPr/>
            </p:nvSpPr>
            <p:spPr>
              <a:xfrm>
                <a:off x="6377368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2" name="Forma libre: forma 141">
                <a:extLst>
                  <a:ext uri="{FF2B5EF4-FFF2-40B4-BE49-F238E27FC236}">
                    <a16:creationId xmlns:a16="http://schemas.microsoft.com/office/drawing/2014/main" id="{7352D654-C7C0-423B-A81E-FFF0B4B2A1B9}"/>
                  </a:ext>
                </a:extLst>
              </p:cNvPr>
              <p:cNvSpPr/>
              <p:nvPr/>
            </p:nvSpPr>
            <p:spPr>
              <a:xfrm>
                <a:off x="6465093" y="2747390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2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5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3" name="Forma libre: forma 142">
                <a:extLst>
                  <a:ext uri="{FF2B5EF4-FFF2-40B4-BE49-F238E27FC236}">
                    <a16:creationId xmlns:a16="http://schemas.microsoft.com/office/drawing/2014/main" id="{144EB82C-C5EC-4970-94FD-2CCA425B56E8}"/>
                  </a:ext>
                </a:extLst>
              </p:cNvPr>
              <p:cNvSpPr/>
              <p:nvPr/>
            </p:nvSpPr>
            <p:spPr>
              <a:xfrm>
                <a:off x="6560058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4" name="Forma libre: forma 143">
                <a:extLst>
                  <a:ext uri="{FF2B5EF4-FFF2-40B4-BE49-F238E27FC236}">
                    <a16:creationId xmlns:a16="http://schemas.microsoft.com/office/drawing/2014/main" id="{5529251E-3C14-49BB-B6FA-D659B5563A7C}"/>
                  </a:ext>
                </a:extLst>
              </p:cNvPr>
              <p:cNvSpPr/>
              <p:nvPr/>
            </p:nvSpPr>
            <p:spPr>
              <a:xfrm>
                <a:off x="6647687" y="2747390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2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5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5" name="Forma libre: forma 144">
                <a:extLst>
                  <a:ext uri="{FF2B5EF4-FFF2-40B4-BE49-F238E27FC236}">
                    <a16:creationId xmlns:a16="http://schemas.microsoft.com/office/drawing/2014/main" id="{44E7925A-C4E2-4F54-90AE-6BB6865504B4}"/>
                  </a:ext>
                </a:extLst>
              </p:cNvPr>
              <p:cNvSpPr/>
              <p:nvPr/>
            </p:nvSpPr>
            <p:spPr>
              <a:xfrm>
                <a:off x="6742652" y="2749104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7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7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6" name="Forma libre: forma 145">
                <a:extLst>
                  <a:ext uri="{FF2B5EF4-FFF2-40B4-BE49-F238E27FC236}">
                    <a16:creationId xmlns:a16="http://schemas.microsoft.com/office/drawing/2014/main" id="{33F1D949-1016-4100-957C-2490E5C2127D}"/>
                  </a:ext>
                </a:extLst>
              </p:cNvPr>
              <p:cNvSpPr/>
              <p:nvPr/>
            </p:nvSpPr>
            <p:spPr>
              <a:xfrm>
                <a:off x="6830377" y="2747390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5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2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5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5"/>
                    </a:cubicBezTo>
                    <a:cubicBezTo>
                      <a:pt x="49339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5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147" name="Gráfico 119">
              <a:extLst>
                <a:ext uri="{FF2B5EF4-FFF2-40B4-BE49-F238E27FC236}">
                  <a16:creationId xmlns:a16="http://schemas.microsoft.com/office/drawing/2014/main" id="{8F935FEC-7DF2-4921-8718-C361F89045FD}"/>
                </a:ext>
              </a:extLst>
            </p:cNvPr>
            <p:cNvGrpSpPr/>
            <p:nvPr/>
          </p:nvGrpSpPr>
          <p:grpSpPr>
            <a:xfrm>
              <a:off x="5277992" y="2918269"/>
              <a:ext cx="1612677" cy="117633"/>
              <a:chOff x="5277992" y="2918269"/>
              <a:chExt cx="1612677" cy="117633"/>
            </a:xfrm>
            <a:solidFill>
              <a:srgbClr val="6774FF"/>
            </a:solidFill>
          </p:grpSpPr>
          <p:sp>
            <p:nvSpPr>
              <p:cNvPr id="148" name="Forma libre: forma 147">
                <a:extLst>
                  <a:ext uri="{FF2B5EF4-FFF2-40B4-BE49-F238E27FC236}">
                    <a16:creationId xmlns:a16="http://schemas.microsoft.com/office/drawing/2014/main" id="{42461227-3BAF-4365-B0FA-4C64C0438407}"/>
                  </a:ext>
                </a:extLst>
              </p:cNvPr>
              <p:cNvSpPr/>
              <p:nvPr/>
            </p:nvSpPr>
            <p:spPr>
              <a:xfrm>
                <a:off x="5277992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4 w 79819"/>
                  <a:gd name="connsiteY11" fmla="*/ 98203 h 117633"/>
                  <a:gd name="connsiteX12" fmla="*/ 52007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9" name="Forma libre: forma 148">
                <a:extLst>
                  <a:ext uri="{FF2B5EF4-FFF2-40B4-BE49-F238E27FC236}">
                    <a16:creationId xmlns:a16="http://schemas.microsoft.com/office/drawing/2014/main" id="{22CB200A-2DA9-4CB4-99CE-49EE954D2C34}"/>
                  </a:ext>
                </a:extLst>
              </p:cNvPr>
              <p:cNvSpPr/>
              <p:nvPr/>
            </p:nvSpPr>
            <p:spPr>
              <a:xfrm>
                <a:off x="5372957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0" name="Forma libre: forma 149">
                <a:extLst>
                  <a:ext uri="{FF2B5EF4-FFF2-40B4-BE49-F238E27FC236}">
                    <a16:creationId xmlns:a16="http://schemas.microsoft.com/office/drawing/2014/main" id="{D1076274-E88F-4ABD-9CF0-858A5C38929C}"/>
                  </a:ext>
                </a:extLst>
              </p:cNvPr>
              <p:cNvSpPr/>
              <p:nvPr/>
            </p:nvSpPr>
            <p:spPr>
              <a:xfrm>
                <a:off x="5460682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1" name="Forma libre: forma 150">
                <a:extLst>
                  <a:ext uri="{FF2B5EF4-FFF2-40B4-BE49-F238E27FC236}">
                    <a16:creationId xmlns:a16="http://schemas.microsoft.com/office/drawing/2014/main" id="{84124135-FED3-4CBF-94FD-0A67DA50B6FF}"/>
                  </a:ext>
                </a:extLst>
              </p:cNvPr>
              <p:cNvSpPr/>
              <p:nvPr/>
            </p:nvSpPr>
            <p:spPr>
              <a:xfrm>
                <a:off x="5555551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2" name="Forma libre: forma 151">
                <a:extLst>
                  <a:ext uri="{FF2B5EF4-FFF2-40B4-BE49-F238E27FC236}">
                    <a16:creationId xmlns:a16="http://schemas.microsoft.com/office/drawing/2014/main" id="{DF88ED66-8B4F-4B16-9DBC-AD4080038236}"/>
                  </a:ext>
                </a:extLst>
              </p:cNvPr>
              <p:cNvSpPr/>
              <p:nvPr/>
            </p:nvSpPr>
            <p:spPr>
              <a:xfrm>
                <a:off x="5643276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099" y="19621"/>
                      <a:pt x="30004" y="22669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3" name="Forma libre: forma 152">
                <a:extLst>
                  <a:ext uri="{FF2B5EF4-FFF2-40B4-BE49-F238E27FC236}">
                    <a16:creationId xmlns:a16="http://schemas.microsoft.com/office/drawing/2014/main" id="{EC9F4FCA-5D2A-42DF-B5BD-D455B6A65891}"/>
                  </a:ext>
                </a:extLst>
              </p:cNvPr>
              <p:cNvSpPr/>
              <p:nvPr/>
            </p:nvSpPr>
            <p:spPr>
              <a:xfrm>
                <a:off x="5738240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4" name="Forma libre: forma 153">
                <a:extLst>
                  <a:ext uri="{FF2B5EF4-FFF2-40B4-BE49-F238E27FC236}">
                    <a16:creationId xmlns:a16="http://schemas.microsoft.com/office/drawing/2014/main" id="{DF6D4F88-FC85-4E08-A213-F213738FCB64}"/>
                  </a:ext>
                </a:extLst>
              </p:cNvPr>
              <p:cNvSpPr/>
              <p:nvPr/>
            </p:nvSpPr>
            <p:spPr>
              <a:xfrm>
                <a:off x="5825870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5" name="Forma libre: forma 154">
                <a:extLst>
                  <a:ext uri="{FF2B5EF4-FFF2-40B4-BE49-F238E27FC236}">
                    <a16:creationId xmlns:a16="http://schemas.microsoft.com/office/drawing/2014/main" id="{7388321A-247B-4F04-89A0-AB86278A148B}"/>
                  </a:ext>
                </a:extLst>
              </p:cNvPr>
              <p:cNvSpPr/>
              <p:nvPr/>
            </p:nvSpPr>
            <p:spPr>
              <a:xfrm>
                <a:off x="5920835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6" name="Forma libre: forma 155">
                <a:extLst>
                  <a:ext uri="{FF2B5EF4-FFF2-40B4-BE49-F238E27FC236}">
                    <a16:creationId xmlns:a16="http://schemas.microsoft.com/office/drawing/2014/main" id="{113CDAB6-0A7E-4DE5-8467-2E6145C2F3D2}"/>
                  </a:ext>
                </a:extLst>
              </p:cNvPr>
              <p:cNvSpPr/>
              <p:nvPr/>
            </p:nvSpPr>
            <p:spPr>
              <a:xfrm>
                <a:off x="6008560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815" y="19621"/>
                    </a:cubicBezTo>
                    <a:cubicBezTo>
                      <a:pt x="34290" y="19621"/>
                      <a:pt x="30099" y="22669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7" name="Forma libre: forma 156">
                <a:extLst>
                  <a:ext uri="{FF2B5EF4-FFF2-40B4-BE49-F238E27FC236}">
                    <a16:creationId xmlns:a16="http://schemas.microsoft.com/office/drawing/2014/main" id="{BC55B9AB-5869-4146-A144-2A8C1DC808D2}"/>
                  </a:ext>
                </a:extLst>
              </p:cNvPr>
              <p:cNvSpPr/>
              <p:nvPr/>
            </p:nvSpPr>
            <p:spPr>
              <a:xfrm>
                <a:off x="6103429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8" name="Forma libre: forma 157">
                <a:extLst>
                  <a:ext uri="{FF2B5EF4-FFF2-40B4-BE49-F238E27FC236}">
                    <a16:creationId xmlns:a16="http://schemas.microsoft.com/office/drawing/2014/main" id="{131B264A-B50E-45D9-92C6-CAAA163DE080}"/>
                  </a:ext>
                </a:extLst>
              </p:cNvPr>
              <p:cNvSpPr/>
              <p:nvPr/>
            </p:nvSpPr>
            <p:spPr>
              <a:xfrm>
                <a:off x="6191154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813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9" name="Forma libre: forma 158">
                <a:extLst>
                  <a:ext uri="{FF2B5EF4-FFF2-40B4-BE49-F238E27FC236}">
                    <a16:creationId xmlns:a16="http://schemas.microsoft.com/office/drawing/2014/main" id="{FF329E0A-A9CF-4438-A8FA-DD73176FBE81}"/>
                  </a:ext>
                </a:extLst>
              </p:cNvPr>
              <p:cNvSpPr/>
              <p:nvPr/>
            </p:nvSpPr>
            <p:spPr>
              <a:xfrm>
                <a:off x="6286118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0" name="Forma libre: forma 159">
                <a:extLst>
                  <a:ext uri="{FF2B5EF4-FFF2-40B4-BE49-F238E27FC236}">
                    <a16:creationId xmlns:a16="http://schemas.microsoft.com/office/drawing/2014/main" id="{64A08038-8C75-4941-8A53-5F1A6C36EC54}"/>
                  </a:ext>
                </a:extLst>
              </p:cNvPr>
              <p:cNvSpPr/>
              <p:nvPr/>
            </p:nvSpPr>
            <p:spPr>
              <a:xfrm>
                <a:off x="6373749" y="2918269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49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4 w 79914"/>
                  <a:gd name="connsiteY15" fmla="*/ 19621 h 117633"/>
                  <a:gd name="connsiteX16" fmla="*/ 27622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49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814" y="19621"/>
                    </a:cubicBezTo>
                    <a:cubicBezTo>
                      <a:pt x="34290" y="19621"/>
                      <a:pt x="30099" y="22669"/>
                      <a:pt x="27622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1" name="Forma libre: forma 160">
                <a:extLst>
                  <a:ext uri="{FF2B5EF4-FFF2-40B4-BE49-F238E27FC236}">
                    <a16:creationId xmlns:a16="http://schemas.microsoft.com/office/drawing/2014/main" id="{159EFF40-3015-49E4-A72D-21649B9361C9}"/>
                  </a:ext>
                </a:extLst>
              </p:cNvPr>
              <p:cNvSpPr/>
              <p:nvPr/>
            </p:nvSpPr>
            <p:spPr>
              <a:xfrm>
                <a:off x="6468713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2" name="Forma libre: forma 161">
                <a:extLst>
                  <a:ext uri="{FF2B5EF4-FFF2-40B4-BE49-F238E27FC236}">
                    <a16:creationId xmlns:a16="http://schemas.microsoft.com/office/drawing/2014/main" id="{3CE9551F-EBD0-4DEA-B2A7-CE3BF7AEC6C1}"/>
                  </a:ext>
                </a:extLst>
              </p:cNvPr>
              <p:cNvSpPr/>
              <p:nvPr/>
            </p:nvSpPr>
            <p:spPr>
              <a:xfrm>
                <a:off x="6556438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8" y="24003"/>
                      <a:pt x="9716" y="14383"/>
                    </a:cubicBezTo>
                    <a:cubicBezTo>
                      <a:pt x="16192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3" name="Forma libre: forma 162">
                <a:extLst>
                  <a:ext uri="{FF2B5EF4-FFF2-40B4-BE49-F238E27FC236}">
                    <a16:creationId xmlns:a16="http://schemas.microsoft.com/office/drawing/2014/main" id="{47ADD728-41BB-489D-A781-6861BF71EBEA}"/>
                  </a:ext>
                </a:extLst>
              </p:cNvPr>
              <p:cNvSpPr/>
              <p:nvPr/>
            </p:nvSpPr>
            <p:spPr>
              <a:xfrm>
                <a:off x="6651307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4" name="Forma libre: forma 163">
                <a:extLst>
                  <a:ext uri="{FF2B5EF4-FFF2-40B4-BE49-F238E27FC236}">
                    <a16:creationId xmlns:a16="http://schemas.microsoft.com/office/drawing/2014/main" id="{297ED420-5B1E-4130-9721-72581FAA879D}"/>
                  </a:ext>
                </a:extLst>
              </p:cNvPr>
              <p:cNvSpPr/>
              <p:nvPr/>
            </p:nvSpPr>
            <p:spPr>
              <a:xfrm>
                <a:off x="6739032" y="2918269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49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5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49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5" name="Forma libre: forma 164">
                <a:extLst>
                  <a:ext uri="{FF2B5EF4-FFF2-40B4-BE49-F238E27FC236}">
                    <a16:creationId xmlns:a16="http://schemas.microsoft.com/office/drawing/2014/main" id="{B45AC400-CC2F-4CDD-ADA7-9EF1F0B560ED}"/>
                  </a:ext>
                </a:extLst>
              </p:cNvPr>
              <p:cNvSpPr/>
              <p:nvPr/>
            </p:nvSpPr>
            <p:spPr>
              <a:xfrm>
                <a:off x="6833996" y="2919983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166" name="Gráfico 119">
              <a:extLst>
                <a:ext uri="{FF2B5EF4-FFF2-40B4-BE49-F238E27FC236}">
                  <a16:creationId xmlns:a16="http://schemas.microsoft.com/office/drawing/2014/main" id="{3147B689-C9F8-41DC-AD2C-B399FA1698D4}"/>
                </a:ext>
              </a:extLst>
            </p:cNvPr>
            <p:cNvGrpSpPr/>
            <p:nvPr/>
          </p:nvGrpSpPr>
          <p:grpSpPr>
            <a:xfrm>
              <a:off x="5281612" y="3079908"/>
              <a:ext cx="1628584" cy="117633"/>
              <a:chOff x="5281612" y="3079908"/>
              <a:chExt cx="1628584" cy="117633"/>
            </a:xfrm>
            <a:solidFill>
              <a:srgbClr val="6774FF"/>
            </a:solidFill>
          </p:grpSpPr>
          <p:sp>
            <p:nvSpPr>
              <p:cNvPr id="167" name="Forma libre: forma 166">
                <a:extLst>
                  <a:ext uri="{FF2B5EF4-FFF2-40B4-BE49-F238E27FC236}">
                    <a16:creationId xmlns:a16="http://schemas.microsoft.com/office/drawing/2014/main" id="{1958E5E9-98DB-4F31-8D47-B9B86A6BA047}"/>
                  </a:ext>
                </a:extLst>
              </p:cNvPr>
              <p:cNvSpPr/>
              <p:nvPr/>
            </p:nvSpPr>
            <p:spPr>
              <a:xfrm>
                <a:off x="5281612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8" name="Forma libre: forma 167">
                <a:extLst>
                  <a:ext uri="{FF2B5EF4-FFF2-40B4-BE49-F238E27FC236}">
                    <a16:creationId xmlns:a16="http://schemas.microsoft.com/office/drawing/2014/main" id="{47060FF7-0E8C-40A7-87FA-21781CFEC5D9}"/>
                  </a:ext>
                </a:extLst>
              </p:cNvPr>
              <p:cNvSpPr/>
              <p:nvPr/>
            </p:nvSpPr>
            <p:spPr>
              <a:xfrm>
                <a:off x="5369337" y="3079908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2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9" name="Forma libre: forma 168">
                <a:extLst>
                  <a:ext uri="{FF2B5EF4-FFF2-40B4-BE49-F238E27FC236}">
                    <a16:creationId xmlns:a16="http://schemas.microsoft.com/office/drawing/2014/main" id="{63CDB624-4724-4F61-BFEE-47480D524CF4}"/>
                  </a:ext>
                </a:extLst>
              </p:cNvPr>
              <p:cNvSpPr/>
              <p:nvPr/>
            </p:nvSpPr>
            <p:spPr>
              <a:xfrm>
                <a:off x="5464302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0" name="Forma libre: forma 169">
                <a:extLst>
                  <a:ext uri="{FF2B5EF4-FFF2-40B4-BE49-F238E27FC236}">
                    <a16:creationId xmlns:a16="http://schemas.microsoft.com/office/drawing/2014/main" id="{FB58E161-2DAC-42D9-8234-90DCDE32BEBB}"/>
                  </a:ext>
                </a:extLst>
              </p:cNvPr>
              <p:cNvSpPr/>
              <p:nvPr/>
            </p:nvSpPr>
            <p:spPr>
              <a:xfrm>
                <a:off x="5551932" y="3079908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2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1" name="Forma libre: forma 170">
                <a:extLst>
                  <a:ext uri="{FF2B5EF4-FFF2-40B4-BE49-F238E27FC236}">
                    <a16:creationId xmlns:a16="http://schemas.microsoft.com/office/drawing/2014/main" id="{0D625322-FAF9-4890-A48E-79A1696A2BCE}"/>
                  </a:ext>
                </a:extLst>
              </p:cNvPr>
              <p:cNvSpPr/>
              <p:nvPr/>
            </p:nvSpPr>
            <p:spPr>
              <a:xfrm>
                <a:off x="5646896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2" name="Forma libre: forma 171">
                <a:extLst>
                  <a:ext uri="{FF2B5EF4-FFF2-40B4-BE49-F238E27FC236}">
                    <a16:creationId xmlns:a16="http://schemas.microsoft.com/office/drawing/2014/main" id="{F567AAFD-4B33-4836-9E0B-DAAA92439C76}"/>
                  </a:ext>
                </a:extLst>
              </p:cNvPr>
              <p:cNvSpPr/>
              <p:nvPr/>
            </p:nvSpPr>
            <p:spPr>
              <a:xfrm>
                <a:off x="5734621" y="3079908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814 w 79819"/>
                  <a:gd name="connsiteY15" fmla="*/ 19622 h 117633"/>
                  <a:gd name="connsiteX16" fmla="*/ 27622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4" y="19622"/>
                    </a:cubicBezTo>
                    <a:cubicBezTo>
                      <a:pt x="34290" y="19622"/>
                      <a:pt x="30099" y="22670"/>
                      <a:pt x="27622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3" name="Forma libre: forma 172">
                <a:extLst>
                  <a:ext uri="{FF2B5EF4-FFF2-40B4-BE49-F238E27FC236}">
                    <a16:creationId xmlns:a16="http://schemas.microsoft.com/office/drawing/2014/main" id="{5C450FBF-3884-4378-8D3E-0CB50099CB9F}"/>
                  </a:ext>
                </a:extLst>
              </p:cNvPr>
              <p:cNvSpPr/>
              <p:nvPr/>
            </p:nvSpPr>
            <p:spPr>
              <a:xfrm>
                <a:off x="5829490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4" name="Forma libre: forma 173">
                <a:extLst>
                  <a:ext uri="{FF2B5EF4-FFF2-40B4-BE49-F238E27FC236}">
                    <a16:creationId xmlns:a16="http://schemas.microsoft.com/office/drawing/2014/main" id="{A6E01CED-F8C8-4A4E-A1F1-76AE09DAD432}"/>
                  </a:ext>
                </a:extLst>
              </p:cNvPr>
              <p:cNvSpPr/>
              <p:nvPr/>
            </p:nvSpPr>
            <p:spPr>
              <a:xfrm>
                <a:off x="5917215" y="3079908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2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5" name="Forma libre: forma 174">
                <a:extLst>
                  <a:ext uri="{FF2B5EF4-FFF2-40B4-BE49-F238E27FC236}">
                    <a16:creationId xmlns:a16="http://schemas.microsoft.com/office/drawing/2014/main" id="{D7921D5F-7AF6-49AE-87AF-CD0935403FFA}"/>
                  </a:ext>
                </a:extLst>
              </p:cNvPr>
              <p:cNvSpPr/>
              <p:nvPr/>
            </p:nvSpPr>
            <p:spPr>
              <a:xfrm>
                <a:off x="6012179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6" name="Forma libre: forma 175">
                <a:extLst>
                  <a:ext uri="{FF2B5EF4-FFF2-40B4-BE49-F238E27FC236}">
                    <a16:creationId xmlns:a16="http://schemas.microsoft.com/office/drawing/2014/main" id="{3D3E8ABF-4DDF-41C1-A9BA-BC6BE2AAFAB1}"/>
                  </a:ext>
                </a:extLst>
              </p:cNvPr>
              <p:cNvSpPr/>
              <p:nvPr/>
            </p:nvSpPr>
            <p:spPr>
              <a:xfrm>
                <a:off x="6099810" y="3079908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2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7" name="Forma libre: forma 176">
                <a:extLst>
                  <a:ext uri="{FF2B5EF4-FFF2-40B4-BE49-F238E27FC236}">
                    <a16:creationId xmlns:a16="http://schemas.microsoft.com/office/drawing/2014/main" id="{8F682B76-2434-4591-AF0A-7AE1EF3A64A0}"/>
                  </a:ext>
                </a:extLst>
              </p:cNvPr>
              <p:cNvSpPr/>
              <p:nvPr/>
            </p:nvSpPr>
            <p:spPr>
              <a:xfrm>
                <a:off x="6194774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8" name="Forma libre: forma 177">
                <a:extLst>
                  <a:ext uri="{FF2B5EF4-FFF2-40B4-BE49-F238E27FC236}">
                    <a16:creationId xmlns:a16="http://schemas.microsoft.com/office/drawing/2014/main" id="{79F2BB2B-F1C5-4988-AC9B-E70F15F387B2}"/>
                  </a:ext>
                </a:extLst>
              </p:cNvPr>
              <p:cNvSpPr/>
              <p:nvPr/>
            </p:nvSpPr>
            <p:spPr>
              <a:xfrm>
                <a:off x="6282499" y="3079908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2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9" name="Forma libre: forma 178">
                <a:extLst>
                  <a:ext uri="{FF2B5EF4-FFF2-40B4-BE49-F238E27FC236}">
                    <a16:creationId xmlns:a16="http://schemas.microsoft.com/office/drawing/2014/main" id="{6BC15399-9B5F-410D-9064-DA4F20FC9469}"/>
                  </a:ext>
                </a:extLst>
              </p:cNvPr>
              <p:cNvSpPr/>
              <p:nvPr/>
            </p:nvSpPr>
            <p:spPr>
              <a:xfrm>
                <a:off x="6377368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0" name="Forma libre: forma 179">
                <a:extLst>
                  <a:ext uri="{FF2B5EF4-FFF2-40B4-BE49-F238E27FC236}">
                    <a16:creationId xmlns:a16="http://schemas.microsoft.com/office/drawing/2014/main" id="{4575FCFF-ED5E-4908-980A-3D64E9B39D4A}"/>
                  </a:ext>
                </a:extLst>
              </p:cNvPr>
              <p:cNvSpPr/>
              <p:nvPr/>
            </p:nvSpPr>
            <p:spPr>
              <a:xfrm>
                <a:off x="6465093" y="3079908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2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719" y="19622"/>
                    </a:cubicBezTo>
                    <a:cubicBezTo>
                      <a:pt x="34100" y="19622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1" name="Forma libre: forma 180">
                <a:extLst>
                  <a:ext uri="{FF2B5EF4-FFF2-40B4-BE49-F238E27FC236}">
                    <a16:creationId xmlns:a16="http://schemas.microsoft.com/office/drawing/2014/main" id="{B6B4FDAF-F78D-4096-883A-84369FF933DC}"/>
                  </a:ext>
                </a:extLst>
              </p:cNvPr>
              <p:cNvSpPr/>
              <p:nvPr/>
            </p:nvSpPr>
            <p:spPr>
              <a:xfrm>
                <a:off x="6560058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2" name="Forma libre: forma 181">
                <a:extLst>
                  <a:ext uri="{FF2B5EF4-FFF2-40B4-BE49-F238E27FC236}">
                    <a16:creationId xmlns:a16="http://schemas.microsoft.com/office/drawing/2014/main" id="{08A0BD26-E94F-45AD-9D70-08EA8456D191}"/>
                  </a:ext>
                </a:extLst>
              </p:cNvPr>
              <p:cNvSpPr/>
              <p:nvPr/>
            </p:nvSpPr>
            <p:spPr>
              <a:xfrm>
                <a:off x="6647687" y="3079908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2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2"/>
                      <a:pt x="39815" y="19622"/>
                    </a:cubicBezTo>
                    <a:cubicBezTo>
                      <a:pt x="34290" y="19622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3" name="Forma libre: forma 182">
                <a:extLst>
                  <a:ext uri="{FF2B5EF4-FFF2-40B4-BE49-F238E27FC236}">
                    <a16:creationId xmlns:a16="http://schemas.microsoft.com/office/drawing/2014/main" id="{DFA3F33E-39CB-4974-A57A-1AAE0F2128DF}"/>
                  </a:ext>
                </a:extLst>
              </p:cNvPr>
              <p:cNvSpPr/>
              <p:nvPr/>
            </p:nvSpPr>
            <p:spPr>
              <a:xfrm>
                <a:off x="6742652" y="3081718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4" name="Forma libre: forma 183">
                <a:extLst>
                  <a:ext uri="{FF2B5EF4-FFF2-40B4-BE49-F238E27FC236}">
                    <a16:creationId xmlns:a16="http://schemas.microsoft.com/office/drawing/2014/main" id="{05344674-344E-4240-A2C6-C4325A1DBAD0}"/>
                  </a:ext>
                </a:extLst>
              </p:cNvPr>
              <p:cNvSpPr/>
              <p:nvPr/>
            </p:nvSpPr>
            <p:spPr>
              <a:xfrm>
                <a:off x="6830377" y="3079908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5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2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5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3058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339" y="22670"/>
                      <a:pt x="45339" y="19622"/>
                      <a:pt x="39719" y="19622"/>
                    </a:cubicBezTo>
                    <a:cubicBezTo>
                      <a:pt x="34099" y="19622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185" name="Gráfico 119">
              <a:extLst>
                <a:ext uri="{FF2B5EF4-FFF2-40B4-BE49-F238E27FC236}">
                  <a16:creationId xmlns:a16="http://schemas.microsoft.com/office/drawing/2014/main" id="{1EE85E35-5908-4DDF-A4CF-EE71B5951D09}"/>
                </a:ext>
              </a:extLst>
            </p:cNvPr>
            <p:cNvGrpSpPr/>
            <p:nvPr/>
          </p:nvGrpSpPr>
          <p:grpSpPr>
            <a:xfrm>
              <a:off x="5281612" y="3410235"/>
              <a:ext cx="1628584" cy="117633"/>
              <a:chOff x="5281612" y="3410235"/>
              <a:chExt cx="1628584" cy="117633"/>
            </a:xfrm>
            <a:solidFill>
              <a:srgbClr val="6774FF"/>
            </a:solidFill>
          </p:grpSpPr>
          <p:sp>
            <p:nvSpPr>
              <p:cNvPr id="186" name="Forma libre: forma 185">
                <a:extLst>
                  <a:ext uri="{FF2B5EF4-FFF2-40B4-BE49-F238E27FC236}">
                    <a16:creationId xmlns:a16="http://schemas.microsoft.com/office/drawing/2014/main" id="{7ED85DFB-CF3B-4665-B38F-7C12255DCE38}"/>
                  </a:ext>
                </a:extLst>
              </p:cNvPr>
              <p:cNvSpPr/>
              <p:nvPr/>
            </p:nvSpPr>
            <p:spPr>
              <a:xfrm>
                <a:off x="5281612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7" name="Forma libre: forma 186">
                <a:extLst>
                  <a:ext uri="{FF2B5EF4-FFF2-40B4-BE49-F238E27FC236}">
                    <a16:creationId xmlns:a16="http://schemas.microsoft.com/office/drawing/2014/main" id="{FD543BB6-0D1E-4C39-A012-53C1165D968F}"/>
                  </a:ext>
                </a:extLst>
              </p:cNvPr>
              <p:cNvSpPr/>
              <p:nvPr/>
            </p:nvSpPr>
            <p:spPr>
              <a:xfrm>
                <a:off x="5369337" y="3410235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5" y="19621"/>
                    </a:cubicBezTo>
                    <a:cubicBezTo>
                      <a:pt x="34290" y="19621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8" name="Forma libre: forma 187">
                <a:extLst>
                  <a:ext uri="{FF2B5EF4-FFF2-40B4-BE49-F238E27FC236}">
                    <a16:creationId xmlns:a16="http://schemas.microsoft.com/office/drawing/2014/main" id="{0DFA43A7-B860-41DD-BF90-8492E9FBD87B}"/>
                  </a:ext>
                </a:extLst>
              </p:cNvPr>
              <p:cNvSpPr/>
              <p:nvPr/>
            </p:nvSpPr>
            <p:spPr>
              <a:xfrm>
                <a:off x="5464302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9" name="Forma libre: forma 188">
                <a:extLst>
                  <a:ext uri="{FF2B5EF4-FFF2-40B4-BE49-F238E27FC236}">
                    <a16:creationId xmlns:a16="http://schemas.microsoft.com/office/drawing/2014/main" id="{625D435C-602F-416E-87F4-91F00A5EEC7B}"/>
                  </a:ext>
                </a:extLst>
              </p:cNvPr>
              <p:cNvSpPr/>
              <p:nvPr/>
            </p:nvSpPr>
            <p:spPr>
              <a:xfrm>
                <a:off x="5551932" y="3410235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099" y="19621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0" name="Forma libre: forma 189">
                <a:extLst>
                  <a:ext uri="{FF2B5EF4-FFF2-40B4-BE49-F238E27FC236}">
                    <a16:creationId xmlns:a16="http://schemas.microsoft.com/office/drawing/2014/main" id="{3E62E8FA-8021-432B-981B-70617F1C9752}"/>
                  </a:ext>
                </a:extLst>
              </p:cNvPr>
              <p:cNvSpPr/>
              <p:nvPr/>
            </p:nvSpPr>
            <p:spPr>
              <a:xfrm>
                <a:off x="5646896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1" name="Forma libre: forma 190">
                <a:extLst>
                  <a:ext uri="{FF2B5EF4-FFF2-40B4-BE49-F238E27FC236}">
                    <a16:creationId xmlns:a16="http://schemas.microsoft.com/office/drawing/2014/main" id="{44774EBC-D5C7-44D1-9B1E-7E2FC513CF68}"/>
                  </a:ext>
                </a:extLst>
              </p:cNvPr>
              <p:cNvSpPr/>
              <p:nvPr/>
            </p:nvSpPr>
            <p:spPr>
              <a:xfrm>
                <a:off x="5734621" y="3410235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814 w 79819"/>
                  <a:gd name="connsiteY15" fmla="*/ 19621 h 117633"/>
                  <a:gd name="connsiteX16" fmla="*/ 27622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4" y="19621"/>
                    </a:cubicBezTo>
                    <a:cubicBezTo>
                      <a:pt x="34290" y="19621"/>
                      <a:pt x="30099" y="22670"/>
                      <a:pt x="27622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2" name="Forma libre: forma 191">
                <a:extLst>
                  <a:ext uri="{FF2B5EF4-FFF2-40B4-BE49-F238E27FC236}">
                    <a16:creationId xmlns:a16="http://schemas.microsoft.com/office/drawing/2014/main" id="{7E2F5EDD-6960-4E6E-9D24-651EC8FD3CC9}"/>
                  </a:ext>
                </a:extLst>
              </p:cNvPr>
              <p:cNvSpPr/>
              <p:nvPr/>
            </p:nvSpPr>
            <p:spPr>
              <a:xfrm>
                <a:off x="5829490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3" name="Forma libre: forma 192">
                <a:extLst>
                  <a:ext uri="{FF2B5EF4-FFF2-40B4-BE49-F238E27FC236}">
                    <a16:creationId xmlns:a16="http://schemas.microsoft.com/office/drawing/2014/main" id="{A7E0280F-08A9-4632-9E80-EF0393D773E9}"/>
                  </a:ext>
                </a:extLst>
              </p:cNvPr>
              <p:cNvSpPr/>
              <p:nvPr/>
            </p:nvSpPr>
            <p:spPr>
              <a:xfrm>
                <a:off x="5917215" y="3410235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099" y="19621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4" name="Forma libre: forma 193">
                <a:extLst>
                  <a:ext uri="{FF2B5EF4-FFF2-40B4-BE49-F238E27FC236}">
                    <a16:creationId xmlns:a16="http://schemas.microsoft.com/office/drawing/2014/main" id="{821B1141-765F-4625-A994-5322FE05C509}"/>
                  </a:ext>
                </a:extLst>
              </p:cNvPr>
              <p:cNvSpPr/>
              <p:nvPr/>
            </p:nvSpPr>
            <p:spPr>
              <a:xfrm>
                <a:off x="6012179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5" name="Forma libre: forma 194">
                <a:extLst>
                  <a:ext uri="{FF2B5EF4-FFF2-40B4-BE49-F238E27FC236}">
                    <a16:creationId xmlns:a16="http://schemas.microsoft.com/office/drawing/2014/main" id="{B98AF8D4-EFF3-4420-A538-6F0ADFA11049}"/>
                  </a:ext>
                </a:extLst>
              </p:cNvPr>
              <p:cNvSpPr/>
              <p:nvPr/>
            </p:nvSpPr>
            <p:spPr>
              <a:xfrm>
                <a:off x="6099810" y="3410235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100" y="19621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6" name="Forma libre: forma 195">
                <a:extLst>
                  <a:ext uri="{FF2B5EF4-FFF2-40B4-BE49-F238E27FC236}">
                    <a16:creationId xmlns:a16="http://schemas.microsoft.com/office/drawing/2014/main" id="{0FB14C3D-3294-464B-9D9E-A7E00F91B61A}"/>
                  </a:ext>
                </a:extLst>
              </p:cNvPr>
              <p:cNvSpPr/>
              <p:nvPr/>
            </p:nvSpPr>
            <p:spPr>
              <a:xfrm>
                <a:off x="6194774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0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8 w 56673"/>
                  <a:gd name="connsiteY9" fmla="*/ 0 h 114300"/>
                  <a:gd name="connsiteX10" fmla="*/ 56578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0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7" name="Forma libre: forma 196">
                <a:extLst>
                  <a:ext uri="{FF2B5EF4-FFF2-40B4-BE49-F238E27FC236}">
                    <a16:creationId xmlns:a16="http://schemas.microsoft.com/office/drawing/2014/main" id="{A608CD84-5542-4177-99AD-813AF6779D9F}"/>
                  </a:ext>
                </a:extLst>
              </p:cNvPr>
              <p:cNvSpPr/>
              <p:nvPr/>
            </p:nvSpPr>
            <p:spPr>
              <a:xfrm>
                <a:off x="6282499" y="3410235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5" y="19621"/>
                    </a:cubicBezTo>
                    <a:cubicBezTo>
                      <a:pt x="34290" y="19621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8" name="Forma libre: forma 197">
                <a:extLst>
                  <a:ext uri="{FF2B5EF4-FFF2-40B4-BE49-F238E27FC236}">
                    <a16:creationId xmlns:a16="http://schemas.microsoft.com/office/drawing/2014/main" id="{6E9D3A7E-4557-428B-859C-73765105A023}"/>
                  </a:ext>
                </a:extLst>
              </p:cNvPr>
              <p:cNvSpPr/>
              <p:nvPr/>
            </p:nvSpPr>
            <p:spPr>
              <a:xfrm>
                <a:off x="6377368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6 w 56673"/>
                  <a:gd name="connsiteY1" fmla="*/ 114300 h 114300"/>
                  <a:gd name="connsiteX2" fmla="*/ 32576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6" y="114300"/>
                    </a:lnTo>
                    <a:lnTo>
                      <a:pt x="32576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7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9" name="Forma libre: forma 198">
                <a:extLst>
                  <a:ext uri="{FF2B5EF4-FFF2-40B4-BE49-F238E27FC236}">
                    <a16:creationId xmlns:a16="http://schemas.microsoft.com/office/drawing/2014/main" id="{803B6AD6-AF22-4B06-98A8-548C9C77E45F}"/>
                  </a:ext>
                </a:extLst>
              </p:cNvPr>
              <p:cNvSpPr/>
              <p:nvPr/>
            </p:nvSpPr>
            <p:spPr>
              <a:xfrm>
                <a:off x="6465093" y="3410235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719 w 79914"/>
                  <a:gd name="connsiteY15" fmla="*/ 19621 h 117633"/>
                  <a:gd name="connsiteX16" fmla="*/ 27527 w 79914"/>
                  <a:gd name="connsiteY16" fmla="*/ 28766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719" y="19621"/>
                    </a:cubicBezTo>
                    <a:cubicBezTo>
                      <a:pt x="34100" y="19621"/>
                      <a:pt x="30004" y="22670"/>
                      <a:pt x="27527" y="28766"/>
                    </a:cubicBezTo>
                    <a:cubicBezTo>
                      <a:pt x="25051" y="34862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0" name="Forma libre: forma 199">
                <a:extLst>
                  <a:ext uri="{FF2B5EF4-FFF2-40B4-BE49-F238E27FC236}">
                    <a16:creationId xmlns:a16="http://schemas.microsoft.com/office/drawing/2014/main" id="{7D68DAA7-B2AD-457A-8D7F-90242A96364D}"/>
                  </a:ext>
                </a:extLst>
              </p:cNvPr>
              <p:cNvSpPr/>
              <p:nvPr/>
            </p:nvSpPr>
            <p:spPr>
              <a:xfrm>
                <a:off x="6560058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1" name="Forma libre: forma 200">
                <a:extLst>
                  <a:ext uri="{FF2B5EF4-FFF2-40B4-BE49-F238E27FC236}">
                    <a16:creationId xmlns:a16="http://schemas.microsoft.com/office/drawing/2014/main" id="{44C71E13-6E4F-4910-A129-4DF30D8463CB}"/>
                  </a:ext>
                </a:extLst>
              </p:cNvPr>
              <p:cNvSpPr/>
              <p:nvPr/>
            </p:nvSpPr>
            <p:spPr>
              <a:xfrm>
                <a:off x="6647687" y="3410235"/>
                <a:ext cx="79914" cy="117633"/>
              </a:xfrm>
              <a:custGeom>
                <a:avLst/>
                <a:gdLst>
                  <a:gd name="connsiteX0" fmla="*/ 79820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7 w 79914"/>
                  <a:gd name="connsiteY12" fmla="*/ 88964 h 117633"/>
                  <a:gd name="connsiteX13" fmla="*/ 55721 w 79914"/>
                  <a:gd name="connsiteY13" fmla="*/ 58960 h 117633"/>
                  <a:gd name="connsiteX14" fmla="*/ 51911 w 79914"/>
                  <a:gd name="connsiteY14" fmla="*/ 28766 h 117633"/>
                  <a:gd name="connsiteX15" fmla="*/ 39815 w 79914"/>
                  <a:gd name="connsiteY15" fmla="*/ 19621 h 117633"/>
                  <a:gd name="connsiteX16" fmla="*/ 27623 w 79914"/>
                  <a:gd name="connsiteY16" fmla="*/ 28766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435" y="22670"/>
                      <a:pt x="45339" y="19621"/>
                      <a:pt x="39815" y="19621"/>
                    </a:cubicBezTo>
                    <a:cubicBezTo>
                      <a:pt x="34290" y="19621"/>
                      <a:pt x="30099" y="22670"/>
                      <a:pt x="27623" y="28766"/>
                    </a:cubicBezTo>
                    <a:cubicBezTo>
                      <a:pt x="25146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2" name="Forma libre: forma 201">
                <a:extLst>
                  <a:ext uri="{FF2B5EF4-FFF2-40B4-BE49-F238E27FC236}">
                    <a16:creationId xmlns:a16="http://schemas.microsoft.com/office/drawing/2014/main" id="{8E541FAB-1247-4688-B902-4702F3E66632}"/>
                  </a:ext>
                </a:extLst>
              </p:cNvPr>
              <p:cNvSpPr/>
              <p:nvPr/>
            </p:nvSpPr>
            <p:spPr>
              <a:xfrm>
                <a:off x="6742652" y="3411949"/>
                <a:ext cx="56673" cy="114300"/>
              </a:xfrm>
              <a:custGeom>
                <a:avLst/>
                <a:gdLst>
                  <a:gd name="connsiteX0" fmla="*/ 56674 w 56673"/>
                  <a:gd name="connsiteY0" fmla="*/ 114300 h 114300"/>
                  <a:gd name="connsiteX1" fmla="*/ 32575 w 56673"/>
                  <a:gd name="connsiteY1" fmla="*/ 114300 h 114300"/>
                  <a:gd name="connsiteX2" fmla="*/ 32575 w 56673"/>
                  <a:gd name="connsiteY2" fmla="*/ 48196 h 114300"/>
                  <a:gd name="connsiteX3" fmla="*/ 32766 w 56673"/>
                  <a:gd name="connsiteY3" fmla="*/ 37338 h 114300"/>
                  <a:gd name="connsiteX4" fmla="*/ 33147 w 56673"/>
                  <a:gd name="connsiteY4" fmla="*/ 25432 h 114300"/>
                  <a:gd name="connsiteX5" fmla="*/ 24765 w 56673"/>
                  <a:gd name="connsiteY5" fmla="*/ 33338 h 114300"/>
                  <a:gd name="connsiteX6" fmla="*/ 11621 w 56673"/>
                  <a:gd name="connsiteY6" fmla="*/ 43910 h 114300"/>
                  <a:gd name="connsiteX7" fmla="*/ 0 w 56673"/>
                  <a:gd name="connsiteY7" fmla="*/ 29337 h 114300"/>
                  <a:gd name="connsiteX8" fmla="*/ 36767 w 56673"/>
                  <a:gd name="connsiteY8" fmla="*/ 0 h 114300"/>
                  <a:gd name="connsiteX9" fmla="*/ 56579 w 56673"/>
                  <a:gd name="connsiteY9" fmla="*/ 0 h 114300"/>
                  <a:gd name="connsiteX10" fmla="*/ 56579 w 56673"/>
                  <a:gd name="connsiteY10" fmla="*/ 11420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300">
                    <a:moveTo>
                      <a:pt x="56674" y="114300"/>
                    </a:moveTo>
                    <a:lnTo>
                      <a:pt x="32575" y="114300"/>
                    </a:lnTo>
                    <a:lnTo>
                      <a:pt x="32575" y="48196"/>
                    </a:lnTo>
                    <a:lnTo>
                      <a:pt x="32766" y="37338"/>
                    </a:lnTo>
                    <a:lnTo>
                      <a:pt x="33147" y="25432"/>
                    </a:lnTo>
                    <a:cubicBezTo>
                      <a:pt x="29146" y="29432"/>
                      <a:pt x="26384" y="32099"/>
                      <a:pt x="24765" y="33338"/>
                    </a:cubicBezTo>
                    <a:lnTo>
                      <a:pt x="11621" y="43910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3" name="Forma libre: forma 202">
                <a:extLst>
                  <a:ext uri="{FF2B5EF4-FFF2-40B4-BE49-F238E27FC236}">
                    <a16:creationId xmlns:a16="http://schemas.microsoft.com/office/drawing/2014/main" id="{2960DB00-C807-4988-A2DE-49EF3AD120D6}"/>
                  </a:ext>
                </a:extLst>
              </p:cNvPr>
              <p:cNvSpPr/>
              <p:nvPr/>
            </p:nvSpPr>
            <p:spPr>
              <a:xfrm>
                <a:off x="6830377" y="3410235"/>
                <a:ext cx="79819" cy="117633"/>
              </a:xfrm>
              <a:custGeom>
                <a:avLst/>
                <a:gdLst>
                  <a:gd name="connsiteX0" fmla="*/ 79819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5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19 w 79819"/>
                  <a:gd name="connsiteY8" fmla="*/ 58960 h 117633"/>
                  <a:gd name="connsiteX9" fmla="*/ 24003 w 79819"/>
                  <a:gd name="connsiteY9" fmla="*/ 58960 h 117633"/>
                  <a:gd name="connsiteX10" fmla="*/ 27622 w 79819"/>
                  <a:gd name="connsiteY10" fmla="*/ 89059 h 117633"/>
                  <a:gd name="connsiteX11" fmla="*/ 39814 w 79819"/>
                  <a:gd name="connsiteY11" fmla="*/ 98203 h 117633"/>
                  <a:gd name="connsiteX12" fmla="*/ 52006 w 79819"/>
                  <a:gd name="connsiteY12" fmla="*/ 88964 h 117633"/>
                  <a:gd name="connsiteX13" fmla="*/ 55721 w 79819"/>
                  <a:gd name="connsiteY13" fmla="*/ 58960 h 117633"/>
                  <a:gd name="connsiteX14" fmla="*/ 51911 w 79819"/>
                  <a:gd name="connsiteY14" fmla="*/ 28766 h 117633"/>
                  <a:gd name="connsiteX15" fmla="*/ 39719 w 79819"/>
                  <a:gd name="connsiteY15" fmla="*/ 19621 h 117633"/>
                  <a:gd name="connsiteX16" fmla="*/ 27527 w 79819"/>
                  <a:gd name="connsiteY16" fmla="*/ 28766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6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5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19" y="39719"/>
                      <a:pt x="79819" y="58960"/>
                    </a:cubicBezTo>
                    <a:close/>
                    <a:moveTo>
                      <a:pt x="24003" y="58960"/>
                    </a:moveTo>
                    <a:cubicBezTo>
                      <a:pt x="24003" y="72962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4"/>
                    </a:cubicBezTo>
                    <a:cubicBezTo>
                      <a:pt x="54483" y="82868"/>
                      <a:pt x="55721" y="72866"/>
                      <a:pt x="55721" y="58960"/>
                    </a:cubicBezTo>
                    <a:cubicBezTo>
                      <a:pt x="55721" y="45053"/>
                      <a:pt x="54483" y="34862"/>
                      <a:pt x="51911" y="28766"/>
                    </a:cubicBezTo>
                    <a:cubicBezTo>
                      <a:pt x="49339" y="22670"/>
                      <a:pt x="45339" y="19621"/>
                      <a:pt x="39719" y="19621"/>
                    </a:cubicBezTo>
                    <a:cubicBezTo>
                      <a:pt x="34099" y="19621"/>
                      <a:pt x="30004" y="22670"/>
                      <a:pt x="27527" y="28766"/>
                    </a:cubicBezTo>
                    <a:cubicBezTo>
                      <a:pt x="25051" y="34862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204" name="Gráfico 119">
              <a:extLst>
                <a:ext uri="{FF2B5EF4-FFF2-40B4-BE49-F238E27FC236}">
                  <a16:creationId xmlns:a16="http://schemas.microsoft.com/office/drawing/2014/main" id="{F2BDA6B3-CA11-4AE3-B0C5-22B11B394B79}"/>
                </a:ext>
              </a:extLst>
            </p:cNvPr>
            <p:cNvGrpSpPr/>
            <p:nvPr/>
          </p:nvGrpSpPr>
          <p:grpSpPr>
            <a:xfrm>
              <a:off x="5277992" y="3250786"/>
              <a:ext cx="1612677" cy="117633"/>
              <a:chOff x="5277992" y="3250786"/>
              <a:chExt cx="1612677" cy="117633"/>
            </a:xfrm>
            <a:solidFill>
              <a:srgbClr val="6774FF"/>
            </a:solidFill>
          </p:grpSpPr>
          <p:sp>
            <p:nvSpPr>
              <p:cNvPr id="205" name="Forma libre: forma 204">
                <a:extLst>
                  <a:ext uri="{FF2B5EF4-FFF2-40B4-BE49-F238E27FC236}">
                    <a16:creationId xmlns:a16="http://schemas.microsoft.com/office/drawing/2014/main" id="{D1FB3820-C36E-4C11-A2AC-5C64972993F9}"/>
                  </a:ext>
                </a:extLst>
              </p:cNvPr>
              <p:cNvSpPr/>
              <p:nvPr/>
            </p:nvSpPr>
            <p:spPr>
              <a:xfrm>
                <a:off x="5277992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4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4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4 w 79819"/>
                  <a:gd name="connsiteY11" fmla="*/ 98203 h 117633"/>
                  <a:gd name="connsiteX12" fmla="*/ 52007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2" y="4858"/>
                      <a:pt x="26289" y="0"/>
                      <a:pt x="39814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7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6" name="Forma libre: forma 205">
                <a:extLst>
                  <a:ext uri="{FF2B5EF4-FFF2-40B4-BE49-F238E27FC236}">
                    <a16:creationId xmlns:a16="http://schemas.microsoft.com/office/drawing/2014/main" id="{A769AAB2-8A5F-4794-A286-49BAD76B3CAE}"/>
                  </a:ext>
                </a:extLst>
              </p:cNvPr>
              <p:cNvSpPr/>
              <p:nvPr/>
            </p:nvSpPr>
            <p:spPr>
              <a:xfrm>
                <a:off x="5372957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6 w 56673"/>
                  <a:gd name="connsiteY1" fmla="*/ 114205 h 114204"/>
                  <a:gd name="connsiteX2" fmla="*/ 32576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0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6" y="114205"/>
                    </a:lnTo>
                    <a:lnTo>
                      <a:pt x="32576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0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7" name="Forma libre: forma 206">
                <a:extLst>
                  <a:ext uri="{FF2B5EF4-FFF2-40B4-BE49-F238E27FC236}">
                    <a16:creationId xmlns:a16="http://schemas.microsoft.com/office/drawing/2014/main" id="{68985D42-C5CC-4129-927F-449165E0552C}"/>
                  </a:ext>
                </a:extLst>
              </p:cNvPr>
              <p:cNvSpPr/>
              <p:nvPr/>
            </p:nvSpPr>
            <p:spPr>
              <a:xfrm>
                <a:off x="5460682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30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8" name="Forma libre: forma 207">
                <a:extLst>
                  <a:ext uri="{FF2B5EF4-FFF2-40B4-BE49-F238E27FC236}">
                    <a16:creationId xmlns:a16="http://schemas.microsoft.com/office/drawing/2014/main" id="{C80C85DB-6EEF-4209-B518-DBAF606559A8}"/>
                  </a:ext>
                </a:extLst>
              </p:cNvPr>
              <p:cNvSpPr/>
              <p:nvPr/>
            </p:nvSpPr>
            <p:spPr>
              <a:xfrm>
                <a:off x="5555551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6 w 56673"/>
                  <a:gd name="connsiteY1" fmla="*/ 114205 h 114204"/>
                  <a:gd name="connsiteX2" fmla="*/ 32576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6" y="114205"/>
                    </a:lnTo>
                    <a:lnTo>
                      <a:pt x="32576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7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9" name="Forma libre: forma 208">
                <a:extLst>
                  <a:ext uri="{FF2B5EF4-FFF2-40B4-BE49-F238E27FC236}">
                    <a16:creationId xmlns:a16="http://schemas.microsoft.com/office/drawing/2014/main" id="{4458995F-1D6C-4ABC-B4FA-C124DCB98BC2}"/>
                  </a:ext>
                </a:extLst>
              </p:cNvPr>
              <p:cNvSpPr/>
              <p:nvPr/>
            </p:nvSpPr>
            <p:spPr>
              <a:xfrm>
                <a:off x="5643276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1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2" y="89059"/>
                    </a:cubicBezTo>
                    <a:cubicBezTo>
                      <a:pt x="30004" y="95155"/>
                      <a:pt x="34099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099" y="19621"/>
                      <a:pt x="30004" y="22669"/>
                      <a:pt x="27527" y="28765"/>
                    </a:cubicBezTo>
                    <a:cubicBezTo>
                      <a:pt x="25051" y="34861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0" name="Forma libre: forma 209">
                <a:extLst>
                  <a:ext uri="{FF2B5EF4-FFF2-40B4-BE49-F238E27FC236}">
                    <a16:creationId xmlns:a16="http://schemas.microsoft.com/office/drawing/2014/main" id="{5015CC17-BC7D-4C15-915B-105D5454984F}"/>
                  </a:ext>
                </a:extLst>
              </p:cNvPr>
              <p:cNvSpPr/>
              <p:nvPr/>
            </p:nvSpPr>
            <p:spPr>
              <a:xfrm>
                <a:off x="5738240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6 w 56673"/>
                  <a:gd name="connsiteY1" fmla="*/ 114205 h 114204"/>
                  <a:gd name="connsiteX2" fmla="*/ 32576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8 w 56673"/>
                  <a:gd name="connsiteY9" fmla="*/ 0 h 114204"/>
                  <a:gd name="connsiteX10" fmla="*/ 56578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6" y="114205"/>
                    </a:lnTo>
                    <a:lnTo>
                      <a:pt x="32576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7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8" y="0"/>
                    </a:lnTo>
                    <a:lnTo>
                      <a:pt x="56578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1" name="Forma libre: forma 210">
                <a:extLst>
                  <a:ext uri="{FF2B5EF4-FFF2-40B4-BE49-F238E27FC236}">
                    <a16:creationId xmlns:a16="http://schemas.microsoft.com/office/drawing/2014/main" id="{CD296E17-5CCA-4A57-9D8B-DC54A6246C7B}"/>
                  </a:ext>
                </a:extLst>
              </p:cNvPr>
              <p:cNvSpPr/>
              <p:nvPr/>
            </p:nvSpPr>
            <p:spPr>
              <a:xfrm>
                <a:off x="5825870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719 w 79914"/>
                  <a:gd name="connsiteY15" fmla="*/ 19621 h 117633"/>
                  <a:gd name="connsiteX16" fmla="*/ 27527 w 79914"/>
                  <a:gd name="connsiteY16" fmla="*/ 28765 h 117633"/>
                  <a:gd name="connsiteX17" fmla="*/ 23813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2" name="Forma libre: forma 211">
                <a:extLst>
                  <a:ext uri="{FF2B5EF4-FFF2-40B4-BE49-F238E27FC236}">
                    <a16:creationId xmlns:a16="http://schemas.microsoft.com/office/drawing/2014/main" id="{214F8A01-EFE2-4EDE-95D5-DEC7605406E7}"/>
                  </a:ext>
                </a:extLst>
              </p:cNvPr>
              <p:cNvSpPr/>
              <p:nvPr/>
            </p:nvSpPr>
            <p:spPr>
              <a:xfrm>
                <a:off x="5920835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3" name="Forma libre: forma 212">
                <a:extLst>
                  <a:ext uri="{FF2B5EF4-FFF2-40B4-BE49-F238E27FC236}">
                    <a16:creationId xmlns:a16="http://schemas.microsoft.com/office/drawing/2014/main" id="{C1B93519-8D1A-4D70-B4A9-EDEB4759E273}"/>
                  </a:ext>
                </a:extLst>
              </p:cNvPr>
              <p:cNvSpPr/>
              <p:nvPr/>
            </p:nvSpPr>
            <p:spPr>
              <a:xfrm>
                <a:off x="6008560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5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3 w 79914"/>
                  <a:gd name="connsiteY10" fmla="*/ 89059 h 117633"/>
                  <a:gd name="connsiteX11" fmla="*/ 39815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5 w 79914"/>
                  <a:gd name="connsiteY15" fmla="*/ 19621 h 117633"/>
                  <a:gd name="connsiteX16" fmla="*/ 27623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6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815" y="19621"/>
                    </a:cubicBezTo>
                    <a:cubicBezTo>
                      <a:pt x="34290" y="19621"/>
                      <a:pt x="30099" y="22669"/>
                      <a:pt x="27623" y="28765"/>
                    </a:cubicBezTo>
                    <a:cubicBezTo>
                      <a:pt x="25146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4" name="Forma libre: forma 213">
                <a:extLst>
                  <a:ext uri="{FF2B5EF4-FFF2-40B4-BE49-F238E27FC236}">
                    <a16:creationId xmlns:a16="http://schemas.microsoft.com/office/drawing/2014/main" id="{86B220DF-E616-41B3-BD7D-F63B1A680114}"/>
                  </a:ext>
                </a:extLst>
              </p:cNvPr>
              <p:cNvSpPr/>
              <p:nvPr/>
            </p:nvSpPr>
            <p:spPr>
              <a:xfrm>
                <a:off x="6103429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5" name="Forma libre: forma 214">
                <a:extLst>
                  <a:ext uri="{FF2B5EF4-FFF2-40B4-BE49-F238E27FC236}">
                    <a16:creationId xmlns:a16="http://schemas.microsoft.com/office/drawing/2014/main" id="{91FE03A4-0235-415B-AC96-DA9C168B6F78}"/>
                  </a:ext>
                </a:extLst>
              </p:cNvPr>
              <p:cNvSpPr/>
              <p:nvPr/>
            </p:nvSpPr>
            <p:spPr>
              <a:xfrm>
                <a:off x="6191154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6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813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813" y="44958"/>
                      <a:pt x="23813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6" name="Forma libre: forma 215">
                <a:extLst>
                  <a:ext uri="{FF2B5EF4-FFF2-40B4-BE49-F238E27FC236}">
                    <a16:creationId xmlns:a16="http://schemas.microsoft.com/office/drawing/2014/main" id="{91C75B23-559D-497F-875C-A9E719E59BCD}"/>
                  </a:ext>
                </a:extLst>
              </p:cNvPr>
              <p:cNvSpPr/>
              <p:nvPr/>
            </p:nvSpPr>
            <p:spPr>
              <a:xfrm>
                <a:off x="6286118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7" name="Forma libre: forma 216">
                <a:extLst>
                  <a:ext uri="{FF2B5EF4-FFF2-40B4-BE49-F238E27FC236}">
                    <a16:creationId xmlns:a16="http://schemas.microsoft.com/office/drawing/2014/main" id="{B9933463-AB0F-4195-953E-E5A57D2058B2}"/>
                  </a:ext>
                </a:extLst>
              </p:cNvPr>
              <p:cNvSpPr/>
              <p:nvPr/>
            </p:nvSpPr>
            <p:spPr>
              <a:xfrm>
                <a:off x="6373749" y="3250786"/>
                <a:ext cx="79914" cy="117633"/>
              </a:xfrm>
              <a:custGeom>
                <a:avLst/>
                <a:gdLst>
                  <a:gd name="connsiteX0" fmla="*/ 79819 w 79914"/>
                  <a:gd name="connsiteY0" fmla="*/ 58960 h 117633"/>
                  <a:gd name="connsiteX1" fmla="*/ 70009 w 79914"/>
                  <a:gd name="connsiteY1" fmla="*/ 103251 h 117633"/>
                  <a:gd name="connsiteX2" fmla="*/ 39814 w 79914"/>
                  <a:gd name="connsiteY2" fmla="*/ 117634 h 117633"/>
                  <a:gd name="connsiteX3" fmla="*/ 10001 w 79914"/>
                  <a:gd name="connsiteY3" fmla="*/ 102775 h 117633"/>
                  <a:gd name="connsiteX4" fmla="*/ 0 w 79914"/>
                  <a:gd name="connsiteY4" fmla="*/ 58960 h 117633"/>
                  <a:gd name="connsiteX5" fmla="*/ 9811 w 79914"/>
                  <a:gd name="connsiteY5" fmla="*/ 14383 h 117633"/>
                  <a:gd name="connsiteX6" fmla="*/ 39910 w 79914"/>
                  <a:gd name="connsiteY6" fmla="*/ 0 h 117633"/>
                  <a:gd name="connsiteX7" fmla="*/ 69818 w 79914"/>
                  <a:gd name="connsiteY7" fmla="*/ 15050 h 117633"/>
                  <a:gd name="connsiteX8" fmla="*/ 79915 w 79914"/>
                  <a:gd name="connsiteY8" fmla="*/ 58960 h 117633"/>
                  <a:gd name="connsiteX9" fmla="*/ 24003 w 79914"/>
                  <a:gd name="connsiteY9" fmla="*/ 58960 h 117633"/>
                  <a:gd name="connsiteX10" fmla="*/ 27622 w 79914"/>
                  <a:gd name="connsiteY10" fmla="*/ 89059 h 117633"/>
                  <a:gd name="connsiteX11" fmla="*/ 39814 w 79914"/>
                  <a:gd name="connsiteY11" fmla="*/ 98203 h 117633"/>
                  <a:gd name="connsiteX12" fmla="*/ 52006 w 79914"/>
                  <a:gd name="connsiteY12" fmla="*/ 88963 h 117633"/>
                  <a:gd name="connsiteX13" fmla="*/ 55721 w 79914"/>
                  <a:gd name="connsiteY13" fmla="*/ 58960 h 117633"/>
                  <a:gd name="connsiteX14" fmla="*/ 51911 w 79914"/>
                  <a:gd name="connsiteY14" fmla="*/ 28765 h 117633"/>
                  <a:gd name="connsiteX15" fmla="*/ 39814 w 79914"/>
                  <a:gd name="connsiteY15" fmla="*/ 19621 h 117633"/>
                  <a:gd name="connsiteX16" fmla="*/ 27622 w 79914"/>
                  <a:gd name="connsiteY16" fmla="*/ 28765 h 117633"/>
                  <a:gd name="connsiteX17" fmla="*/ 23908 w 79914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14" h="117633">
                    <a:moveTo>
                      <a:pt x="79819" y="58960"/>
                    </a:moveTo>
                    <a:cubicBezTo>
                      <a:pt x="79819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4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811" y="14383"/>
                    </a:cubicBezTo>
                    <a:cubicBezTo>
                      <a:pt x="16288" y="4858"/>
                      <a:pt x="26384" y="0"/>
                      <a:pt x="39910" y="0"/>
                    </a:cubicBezTo>
                    <a:cubicBezTo>
                      <a:pt x="53435" y="0"/>
                      <a:pt x="63055" y="5048"/>
                      <a:pt x="69818" y="15050"/>
                    </a:cubicBezTo>
                    <a:cubicBezTo>
                      <a:pt x="76581" y="25051"/>
                      <a:pt x="79915" y="39719"/>
                      <a:pt x="79915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2" y="89059"/>
                    </a:cubicBezTo>
                    <a:cubicBezTo>
                      <a:pt x="30004" y="95155"/>
                      <a:pt x="34100" y="98203"/>
                      <a:pt x="39814" y="98203"/>
                    </a:cubicBezTo>
                    <a:cubicBezTo>
                      <a:pt x="45529" y="98203"/>
                      <a:pt x="49530" y="95155"/>
                      <a:pt x="52006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814" y="19621"/>
                    </a:cubicBezTo>
                    <a:cubicBezTo>
                      <a:pt x="34290" y="19621"/>
                      <a:pt x="30099" y="22669"/>
                      <a:pt x="27622" y="28765"/>
                    </a:cubicBezTo>
                    <a:cubicBezTo>
                      <a:pt x="25146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8" name="Forma libre: forma 217">
                <a:extLst>
                  <a:ext uri="{FF2B5EF4-FFF2-40B4-BE49-F238E27FC236}">
                    <a16:creationId xmlns:a16="http://schemas.microsoft.com/office/drawing/2014/main" id="{77F2F810-B77C-489D-A16E-285336A541CB}"/>
                  </a:ext>
                </a:extLst>
              </p:cNvPr>
              <p:cNvSpPr/>
              <p:nvPr/>
            </p:nvSpPr>
            <p:spPr>
              <a:xfrm>
                <a:off x="6468713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9" name="Forma libre: forma 218">
                <a:extLst>
                  <a:ext uri="{FF2B5EF4-FFF2-40B4-BE49-F238E27FC236}">
                    <a16:creationId xmlns:a16="http://schemas.microsoft.com/office/drawing/2014/main" id="{F98710DD-FFD5-413A-A874-5F619049E0F3}"/>
                  </a:ext>
                </a:extLst>
              </p:cNvPr>
              <p:cNvSpPr/>
              <p:nvPr/>
            </p:nvSpPr>
            <p:spPr>
              <a:xfrm>
                <a:off x="6556438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8" y="24003"/>
                      <a:pt x="9716" y="14383"/>
                    </a:cubicBezTo>
                    <a:cubicBezTo>
                      <a:pt x="16192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0" name="Forma libre: forma 219">
                <a:extLst>
                  <a:ext uri="{FF2B5EF4-FFF2-40B4-BE49-F238E27FC236}">
                    <a16:creationId xmlns:a16="http://schemas.microsoft.com/office/drawing/2014/main" id="{5FE31597-6766-40F1-8F30-A064AB78B067}"/>
                  </a:ext>
                </a:extLst>
              </p:cNvPr>
              <p:cNvSpPr/>
              <p:nvPr/>
            </p:nvSpPr>
            <p:spPr>
              <a:xfrm>
                <a:off x="6651307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1" name="Forma libre: forma 220">
                <a:extLst>
                  <a:ext uri="{FF2B5EF4-FFF2-40B4-BE49-F238E27FC236}">
                    <a16:creationId xmlns:a16="http://schemas.microsoft.com/office/drawing/2014/main" id="{1990CB23-B86B-4AA2-9BD9-C9085FB176E0}"/>
                  </a:ext>
                </a:extLst>
              </p:cNvPr>
              <p:cNvSpPr/>
              <p:nvPr/>
            </p:nvSpPr>
            <p:spPr>
              <a:xfrm>
                <a:off x="6739032" y="3250786"/>
                <a:ext cx="79819" cy="117633"/>
              </a:xfrm>
              <a:custGeom>
                <a:avLst/>
                <a:gdLst>
                  <a:gd name="connsiteX0" fmla="*/ 79820 w 79819"/>
                  <a:gd name="connsiteY0" fmla="*/ 58960 h 117633"/>
                  <a:gd name="connsiteX1" fmla="*/ 70009 w 79819"/>
                  <a:gd name="connsiteY1" fmla="*/ 103251 h 117633"/>
                  <a:gd name="connsiteX2" fmla="*/ 39815 w 79819"/>
                  <a:gd name="connsiteY2" fmla="*/ 117634 h 117633"/>
                  <a:gd name="connsiteX3" fmla="*/ 10001 w 79819"/>
                  <a:gd name="connsiteY3" fmla="*/ 102775 h 117633"/>
                  <a:gd name="connsiteX4" fmla="*/ 0 w 79819"/>
                  <a:gd name="connsiteY4" fmla="*/ 58960 h 117633"/>
                  <a:gd name="connsiteX5" fmla="*/ 9716 w 79819"/>
                  <a:gd name="connsiteY5" fmla="*/ 14383 h 117633"/>
                  <a:gd name="connsiteX6" fmla="*/ 39815 w 79819"/>
                  <a:gd name="connsiteY6" fmla="*/ 0 h 117633"/>
                  <a:gd name="connsiteX7" fmla="*/ 69723 w 79819"/>
                  <a:gd name="connsiteY7" fmla="*/ 15050 h 117633"/>
                  <a:gd name="connsiteX8" fmla="*/ 79820 w 79819"/>
                  <a:gd name="connsiteY8" fmla="*/ 58960 h 117633"/>
                  <a:gd name="connsiteX9" fmla="*/ 24003 w 79819"/>
                  <a:gd name="connsiteY9" fmla="*/ 58960 h 117633"/>
                  <a:gd name="connsiteX10" fmla="*/ 27623 w 79819"/>
                  <a:gd name="connsiteY10" fmla="*/ 89059 h 117633"/>
                  <a:gd name="connsiteX11" fmla="*/ 39815 w 79819"/>
                  <a:gd name="connsiteY11" fmla="*/ 98203 h 117633"/>
                  <a:gd name="connsiteX12" fmla="*/ 52007 w 79819"/>
                  <a:gd name="connsiteY12" fmla="*/ 88963 h 117633"/>
                  <a:gd name="connsiteX13" fmla="*/ 55721 w 79819"/>
                  <a:gd name="connsiteY13" fmla="*/ 58960 h 117633"/>
                  <a:gd name="connsiteX14" fmla="*/ 51911 w 79819"/>
                  <a:gd name="connsiteY14" fmla="*/ 28765 h 117633"/>
                  <a:gd name="connsiteX15" fmla="*/ 39719 w 79819"/>
                  <a:gd name="connsiteY15" fmla="*/ 19621 h 117633"/>
                  <a:gd name="connsiteX16" fmla="*/ 27527 w 79819"/>
                  <a:gd name="connsiteY16" fmla="*/ 28765 h 117633"/>
                  <a:gd name="connsiteX17" fmla="*/ 23908 w 79819"/>
                  <a:gd name="connsiteY17" fmla="*/ 58960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819" h="117633">
                    <a:moveTo>
                      <a:pt x="79820" y="58960"/>
                    </a:moveTo>
                    <a:cubicBezTo>
                      <a:pt x="79820" y="78867"/>
                      <a:pt x="76581" y="93631"/>
                      <a:pt x="70009" y="103251"/>
                    </a:cubicBezTo>
                    <a:cubicBezTo>
                      <a:pt x="63437" y="112776"/>
                      <a:pt x="53435" y="117634"/>
                      <a:pt x="39815" y="117634"/>
                    </a:cubicBezTo>
                    <a:cubicBezTo>
                      <a:pt x="26194" y="117634"/>
                      <a:pt x="16669" y="112681"/>
                      <a:pt x="10001" y="102775"/>
                    </a:cubicBezTo>
                    <a:cubicBezTo>
                      <a:pt x="3334" y="92869"/>
                      <a:pt x="0" y="78296"/>
                      <a:pt x="0" y="58960"/>
                    </a:cubicBezTo>
                    <a:cubicBezTo>
                      <a:pt x="0" y="39624"/>
                      <a:pt x="3239" y="24003"/>
                      <a:pt x="9716" y="14383"/>
                    </a:cubicBezTo>
                    <a:cubicBezTo>
                      <a:pt x="16193" y="4858"/>
                      <a:pt x="26289" y="0"/>
                      <a:pt x="39815" y="0"/>
                    </a:cubicBezTo>
                    <a:cubicBezTo>
                      <a:pt x="53340" y="0"/>
                      <a:pt x="62960" y="5048"/>
                      <a:pt x="69723" y="15050"/>
                    </a:cubicBezTo>
                    <a:cubicBezTo>
                      <a:pt x="76486" y="25051"/>
                      <a:pt x="79820" y="39719"/>
                      <a:pt x="79820" y="58960"/>
                    </a:cubicBezTo>
                    <a:close/>
                    <a:moveTo>
                      <a:pt x="24003" y="58960"/>
                    </a:moveTo>
                    <a:cubicBezTo>
                      <a:pt x="24003" y="72961"/>
                      <a:pt x="25241" y="82963"/>
                      <a:pt x="27623" y="89059"/>
                    </a:cubicBezTo>
                    <a:cubicBezTo>
                      <a:pt x="30004" y="95155"/>
                      <a:pt x="34100" y="98203"/>
                      <a:pt x="39815" y="98203"/>
                    </a:cubicBezTo>
                    <a:cubicBezTo>
                      <a:pt x="45529" y="98203"/>
                      <a:pt x="49530" y="95155"/>
                      <a:pt x="52007" y="88963"/>
                    </a:cubicBezTo>
                    <a:cubicBezTo>
                      <a:pt x="54483" y="82867"/>
                      <a:pt x="55721" y="72866"/>
                      <a:pt x="55721" y="58960"/>
                    </a:cubicBezTo>
                    <a:cubicBezTo>
                      <a:pt x="55721" y="45053"/>
                      <a:pt x="54483" y="34861"/>
                      <a:pt x="51911" y="28765"/>
                    </a:cubicBezTo>
                    <a:cubicBezTo>
                      <a:pt x="49435" y="22669"/>
                      <a:pt x="45339" y="19621"/>
                      <a:pt x="39719" y="19621"/>
                    </a:cubicBezTo>
                    <a:cubicBezTo>
                      <a:pt x="34100" y="19621"/>
                      <a:pt x="30004" y="22669"/>
                      <a:pt x="27527" y="28765"/>
                    </a:cubicBezTo>
                    <a:cubicBezTo>
                      <a:pt x="25051" y="34861"/>
                      <a:pt x="23908" y="44958"/>
                      <a:pt x="23908" y="58960"/>
                    </a:cubicBez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2" name="Forma libre: forma 221">
                <a:extLst>
                  <a:ext uri="{FF2B5EF4-FFF2-40B4-BE49-F238E27FC236}">
                    <a16:creationId xmlns:a16="http://schemas.microsoft.com/office/drawing/2014/main" id="{670698E5-0A85-49A0-9857-1E2382D54C62}"/>
                  </a:ext>
                </a:extLst>
              </p:cNvPr>
              <p:cNvSpPr/>
              <p:nvPr/>
            </p:nvSpPr>
            <p:spPr>
              <a:xfrm>
                <a:off x="6833996" y="3252691"/>
                <a:ext cx="56673" cy="114204"/>
              </a:xfrm>
              <a:custGeom>
                <a:avLst/>
                <a:gdLst>
                  <a:gd name="connsiteX0" fmla="*/ 56674 w 56673"/>
                  <a:gd name="connsiteY0" fmla="*/ 114205 h 114204"/>
                  <a:gd name="connsiteX1" fmla="*/ 32575 w 56673"/>
                  <a:gd name="connsiteY1" fmla="*/ 114205 h 114204"/>
                  <a:gd name="connsiteX2" fmla="*/ 32575 w 56673"/>
                  <a:gd name="connsiteY2" fmla="*/ 48101 h 114204"/>
                  <a:gd name="connsiteX3" fmla="*/ 32766 w 56673"/>
                  <a:gd name="connsiteY3" fmla="*/ 37243 h 114204"/>
                  <a:gd name="connsiteX4" fmla="*/ 33147 w 56673"/>
                  <a:gd name="connsiteY4" fmla="*/ 25337 h 114204"/>
                  <a:gd name="connsiteX5" fmla="*/ 24765 w 56673"/>
                  <a:gd name="connsiteY5" fmla="*/ 33242 h 114204"/>
                  <a:gd name="connsiteX6" fmla="*/ 11621 w 56673"/>
                  <a:gd name="connsiteY6" fmla="*/ 43815 h 114204"/>
                  <a:gd name="connsiteX7" fmla="*/ 0 w 56673"/>
                  <a:gd name="connsiteY7" fmla="*/ 29337 h 114204"/>
                  <a:gd name="connsiteX8" fmla="*/ 36767 w 56673"/>
                  <a:gd name="connsiteY8" fmla="*/ 0 h 114204"/>
                  <a:gd name="connsiteX9" fmla="*/ 56579 w 56673"/>
                  <a:gd name="connsiteY9" fmla="*/ 0 h 114204"/>
                  <a:gd name="connsiteX10" fmla="*/ 56579 w 56673"/>
                  <a:gd name="connsiteY10" fmla="*/ 114205 h 11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673" h="114204">
                    <a:moveTo>
                      <a:pt x="56674" y="114205"/>
                    </a:moveTo>
                    <a:lnTo>
                      <a:pt x="32575" y="114205"/>
                    </a:lnTo>
                    <a:lnTo>
                      <a:pt x="32575" y="48101"/>
                    </a:lnTo>
                    <a:lnTo>
                      <a:pt x="32766" y="37243"/>
                    </a:lnTo>
                    <a:lnTo>
                      <a:pt x="33147" y="25337"/>
                    </a:lnTo>
                    <a:cubicBezTo>
                      <a:pt x="29146" y="29337"/>
                      <a:pt x="26384" y="32004"/>
                      <a:pt x="24765" y="33242"/>
                    </a:cubicBezTo>
                    <a:lnTo>
                      <a:pt x="11621" y="43815"/>
                    </a:lnTo>
                    <a:lnTo>
                      <a:pt x="0" y="29337"/>
                    </a:lnTo>
                    <a:lnTo>
                      <a:pt x="36767" y="0"/>
                    </a:lnTo>
                    <a:lnTo>
                      <a:pt x="56579" y="0"/>
                    </a:lnTo>
                    <a:lnTo>
                      <a:pt x="56579" y="114205"/>
                    </a:lnTo>
                    <a:close/>
                  </a:path>
                </a:pathLst>
              </a:custGeom>
              <a:solidFill>
                <a:srgbClr val="6774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223" name="Forma libre: forma 222">
              <a:extLst>
                <a:ext uri="{FF2B5EF4-FFF2-40B4-BE49-F238E27FC236}">
                  <a16:creationId xmlns:a16="http://schemas.microsoft.com/office/drawing/2014/main" id="{2DF18EF9-A52D-45B4-8AE9-8111BE5C2DCC}"/>
                </a:ext>
              </a:extLst>
            </p:cNvPr>
            <p:cNvSpPr/>
            <p:nvPr/>
          </p:nvSpPr>
          <p:spPr>
            <a:xfrm>
              <a:off x="6620255" y="4158709"/>
              <a:ext cx="192500" cy="95059"/>
            </a:xfrm>
            <a:custGeom>
              <a:avLst/>
              <a:gdLst>
                <a:gd name="connsiteX0" fmla="*/ 101822 w 192500"/>
                <a:gd name="connsiteY0" fmla="*/ 0 h 95059"/>
                <a:gd name="connsiteX1" fmla="*/ 90773 w 192500"/>
                <a:gd name="connsiteY1" fmla="*/ 0 h 95059"/>
                <a:gd name="connsiteX2" fmla="*/ 0 w 192500"/>
                <a:gd name="connsiteY2" fmla="*/ 90773 h 95059"/>
                <a:gd name="connsiteX3" fmla="*/ 0 w 192500"/>
                <a:gd name="connsiteY3" fmla="*/ 95059 h 95059"/>
                <a:gd name="connsiteX4" fmla="*/ 192500 w 192500"/>
                <a:gd name="connsiteY4" fmla="*/ 95059 h 95059"/>
                <a:gd name="connsiteX5" fmla="*/ 192500 w 192500"/>
                <a:gd name="connsiteY5" fmla="*/ 90773 h 95059"/>
                <a:gd name="connsiteX6" fmla="*/ 101727 w 192500"/>
                <a:gd name="connsiteY6" fmla="*/ 0 h 95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500" h="95059">
                  <a:moveTo>
                    <a:pt x="101822" y="0"/>
                  </a:moveTo>
                  <a:lnTo>
                    <a:pt x="90773" y="0"/>
                  </a:lnTo>
                  <a:cubicBezTo>
                    <a:pt x="40672" y="0"/>
                    <a:pt x="0" y="40576"/>
                    <a:pt x="0" y="90773"/>
                  </a:cubicBezTo>
                  <a:lnTo>
                    <a:pt x="0" y="95059"/>
                  </a:lnTo>
                  <a:lnTo>
                    <a:pt x="192500" y="95059"/>
                  </a:lnTo>
                  <a:lnTo>
                    <a:pt x="192500" y="90773"/>
                  </a:lnTo>
                  <a:cubicBezTo>
                    <a:pt x="192500" y="40672"/>
                    <a:pt x="151924" y="0"/>
                    <a:pt x="101727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4" name="Forma libre: forma 223">
              <a:extLst>
                <a:ext uri="{FF2B5EF4-FFF2-40B4-BE49-F238E27FC236}">
                  <a16:creationId xmlns:a16="http://schemas.microsoft.com/office/drawing/2014/main" id="{AEE04496-F5DE-499D-9DC6-116D566B60CD}"/>
                </a:ext>
              </a:extLst>
            </p:cNvPr>
            <p:cNvSpPr/>
            <p:nvPr/>
          </p:nvSpPr>
          <p:spPr>
            <a:xfrm>
              <a:off x="5153025" y="2605087"/>
              <a:ext cx="1194339" cy="1073943"/>
            </a:xfrm>
            <a:custGeom>
              <a:avLst/>
              <a:gdLst>
                <a:gd name="connsiteX0" fmla="*/ 760571 w 1194339"/>
                <a:gd name="connsiteY0" fmla="*/ 0 h 1073943"/>
                <a:gd name="connsiteX1" fmla="*/ 0 w 1194339"/>
                <a:gd name="connsiteY1" fmla="*/ 760571 h 1073943"/>
                <a:gd name="connsiteX2" fmla="*/ 0 w 1194339"/>
                <a:gd name="connsiteY2" fmla="*/ 1073944 h 1073943"/>
                <a:gd name="connsiteX3" fmla="*/ 120396 w 1194339"/>
                <a:gd name="connsiteY3" fmla="*/ 1073944 h 1073943"/>
                <a:gd name="connsiteX4" fmla="*/ 1194340 w 1194339"/>
                <a:gd name="connsiteY4" fmla="*/ 0 h 1073943"/>
                <a:gd name="connsiteX5" fmla="*/ 760571 w 1194339"/>
                <a:gd name="connsiteY5" fmla="*/ 0 h 1073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4339" h="1073943">
                  <a:moveTo>
                    <a:pt x="760571" y="0"/>
                  </a:moveTo>
                  <a:lnTo>
                    <a:pt x="0" y="760571"/>
                  </a:lnTo>
                  <a:lnTo>
                    <a:pt x="0" y="1073944"/>
                  </a:lnTo>
                  <a:lnTo>
                    <a:pt x="120396" y="1073944"/>
                  </a:lnTo>
                  <a:lnTo>
                    <a:pt x="1194340" y="0"/>
                  </a:lnTo>
                  <a:lnTo>
                    <a:pt x="76057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5" name="Forma libre: forma 224">
              <a:extLst>
                <a:ext uri="{FF2B5EF4-FFF2-40B4-BE49-F238E27FC236}">
                  <a16:creationId xmlns:a16="http://schemas.microsoft.com/office/drawing/2014/main" id="{F937851E-978C-4583-A8D6-8325C9F977F6}"/>
                </a:ext>
              </a:extLst>
            </p:cNvPr>
            <p:cNvSpPr/>
            <p:nvPr/>
          </p:nvSpPr>
          <p:spPr>
            <a:xfrm>
              <a:off x="5692902" y="2605087"/>
              <a:ext cx="1281112" cy="1073943"/>
            </a:xfrm>
            <a:custGeom>
              <a:avLst/>
              <a:gdLst>
                <a:gd name="connsiteX0" fmla="*/ 1073849 w 1281112"/>
                <a:gd name="connsiteY0" fmla="*/ 0 h 1073943"/>
                <a:gd name="connsiteX1" fmla="*/ 0 w 1281112"/>
                <a:gd name="connsiteY1" fmla="*/ 1073944 h 1073943"/>
                <a:gd name="connsiteX2" fmla="*/ 216884 w 1281112"/>
                <a:gd name="connsiteY2" fmla="*/ 1073944 h 1073943"/>
                <a:gd name="connsiteX3" fmla="*/ 1281112 w 1281112"/>
                <a:gd name="connsiteY3" fmla="*/ 9620 h 1073943"/>
                <a:gd name="connsiteX4" fmla="*/ 1237488 w 1281112"/>
                <a:gd name="connsiteY4" fmla="*/ 0 h 1073943"/>
                <a:gd name="connsiteX5" fmla="*/ 1073849 w 1281112"/>
                <a:gd name="connsiteY5" fmla="*/ 0 h 1073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1112" h="1073943">
                  <a:moveTo>
                    <a:pt x="1073849" y="0"/>
                  </a:moveTo>
                  <a:lnTo>
                    <a:pt x="0" y="1073944"/>
                  </a:lnTo>
                  <a:lnTo>
                    <a:pt x="216884" y="1073944"/>
                  </a:lnTo>
                  <a:lnTo>
                    <a:pt x="1281112" y="9620"/>
                  </a:lnTo>
                  <a:cubicBezTo>
                    <a:pt x="1267873" y="3524"/>
                    <a:pt x="1253109" y="0"/>
                    <a:pt x="1237488" y="0"/>
                  </a:cubicBezTo>
                  <a:lnTo>
                    <a:pt x="1073849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28" name="Gráfico 226">
            <a:extLst>
              <a:ext uri="{FF2B5EF4-FFF2-40B4-BE49-F238E27FC236}">
                <a16:creationId xmlns:a16="http://schemas.microsoft.com/office/drawing/2014/main" id="{B7380993-E3F8-44C6-B74F-68A758006CE0}"/>
              </a:ext>
            </a:extLst>
          </p:cNvPr>
          <p:cNvGrpSpPr/>
          <p:nvPr/>
        </p:nvGrpSpPr>
        <p:grpSpPr>
          <a:xfrm>
            <a:off x="9928162" y="598976"/>
            <a:ext cx="1513402" cy="1595118"/>
            <a:chOff x="9822013" y="2528966"/>
            <a:chExt cx="1707022" cy="1799192"/>
          </a:xfrm>
        </p:grpSpPr>
        <p:sp>
          <p:nvSpPr>
            <p:cNvPr id="229" name="Forma libre: forma 228">
              <a:extLst>
                <a:ext uri="{FF2B5EF4-FFF2-40B4-BE49-F238E27FC236}">
                  <a16:creationId xmlns:a16="http://schemas.microsoft.com/office/drawing/2014/main" id="{CCBE517E-B5B0-4612-8A05-D7D4C794453F}"/>
                </a:ext>
              </a:extLst>
            </p:cNvPr>
            <p:cNvSpPr/>
            <p:nvPr/>
          </p:nvSpPr>
          <p:spPr>
            <a:xfrm>
              <a:off x="10601610" y="2555937"/>
              <a:ext cx="23050" cy="23050"/>
            </a:xfrm>
            <a:custGeom>
              <a:avLst/>
              <a:gdLst>
                <a:gd name="connsiteX0" fmla="*/ 23051 w 23050"/>
                <a:gd name="connsiteY0" fmla="*/ 11525 h 23050"/>
                <a:gd name="connsiteX1" fmla="*/ 11525 w 23050"/>
                <a:gd name="connsiteY1" fmla="*/ 0 h 23050"/>
                <a:gd name="connsiteX2" fmla="*/ 0 w 23050"/>
                <a:gd name="connsiteY2" fmla="*/ 11525 h 23050"/>
                <a:gd name="connsiteX3" fmla="*/ 11525 w 23050"/>
                <a:gd name="connsiteY3" fmla="*/ 23051 h 23050"/>
                <a:gd name="connsiteX4" fmla="*/ 23051 w 23050"/>
                <a:gd name="connsiteY4" fmla="*/ 11525 h 2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0" h="23050">
                  <a:moveTo>
                    <a:pt x="23051" y="11525"/>
                  </a:moveTo>
                  <a:cubicBezTo>
                    <a:pt x="23051" y="5144"/>
                    <a:pt x="17907" y="0"/>
                    <a:pt x="11525" y="0"/>
                  </a:cubicBezTo>
                  <a:cubicBezTo>
                    <a:pt x="5144" y="0"/>
                    <a:pt x="0" y="5144"/>
                    <a:pt x="0" y="11525"/>
                  </a:cubicBezTo>
                  <a:cubicBezTo>
                    <a:pt x="0" y="17907"/>
                    <a:pt x="5144" y="23051"/>
                    <a:pt x="11525" y="23051"/>
                  </a:cubicBezTo>
                  <a:cubicBezTo>
                    <a:pt x="17907" y="23051"/>
                    <a:pt x="23051" y="17907"/>
                    <a:pt x="23051" y="11525"/>
                  </a:cubicBezTo>
                  <a:close/>
                </a:path>
              </a:pathLst>
            </a:custGeom>
            <a:noFill/>
            <a:ln w="3715" cap="flat">
              <a:solidFill>
                <a:srgbClr val="CFD1D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230" name="Gráfico 226">
              <a:extLst>
                <a:ext uri="{FF2B5EF4-FFF2-40B4-BE49-F238E27FC236}">
                  <a16:creationId xmlns:a16="http://schemas.microsoft.com/office/drawing/2014/main" id="{709B3E09-2EAD-4CDA-9157-505F2B6515AD}"/>
                </a:ext>
              </a:extLst>
            </p:cNvPr>
            <p:cNvGrpSpPr/>
            <p:nvPr/>
          </p:nvGrpSpPr>
          <p:grpSpPr>
            <a:xfrm>
              <a:off x="11290077" y="3618130"/>
              <a:ext cx="238958" cy="423041"/>
              <a:chOff x="11290077" y="3618130"/>
              <a:chExt cx="238958" cy="423041"/>
            </a:xfrm>
          </p:grpSpPr>
          <p:sp>
            <p:nvSpPr>
              <p:cNvPr id="231" name="Forma libre: forma 230">
                <a:extLst>
                  <a:ext uri="{FF2B5EF4-FFF2-40B4-BE49-F238E27FC236}">
                    <a16:creationId xmlns:a16="http://schemas.microsoft.com/office/drawing/2014/main" id="{FD9A4DD2-842D-4454-BA1E-AEAE03C05A4F}"/>
                  </a:ext>
                </a:extLst>
              </p:cNvPr>
              <p:cNvSpPr/>
              <p:nvPr/>
            </p:nvSpPr>
            <p:spPr>
              <a:xfrm>
                <a:off x="11290077" y="3618130"/>
                <a:ext cx="238958" cy="423041"/>
              </a:xfrm>
              <a:custGeom>
                <a:avLst/>
                <a:gdLst>
                  <a:gd name="connsiteX0" fmla="*/ 172879 w 238958"/>
                  <a:gd name="connsiteY0" fmla="*/ 397895 h 423041"/>
                  <a:gd name="connsiteX1" fmla="*/ 236887 w 238958"/>
                  <a:gd name="connsiteY1" fmla="*/ 236256 h 423041"/>
                  <a:gd name="connsiteX2" fmla="*/ 236887 w 238958"/>
                  <a:gd name="connsiteY2" fmla="*/ 186631 h 423041"/>
                  <a:gd name="connsiteX3" fmla="*/ 172879 w 238958"/>
                  <a:gd name="connsiteY3" fmla="*/ 24991 h 423041"/>
                  <a:gd name="connsiteX4" fmla="*/ 0 w 238958"/>
                  <a:gd name="connsiteY4" fmla="*/ 5084 h 423041"/>
                  <a:gd name="connsiteX5" fmla="*/ 0 w 238958"/>
                  <a:gd name="connsiteY5" fmla="*/ 417993 h 423041"/>
                  <a:gd name="connsiteX6" fmla="*/ 172879 w 238958"/>
                  <a:gd name="connsiteY6" fmla="*/ 398086 h 423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958" h="423041">
                    <a:moveTo>
                      <a:pt x="172879" y="397895"/>
                    </a:moveTo>
                    <a:cubicBezTo>
                      <a:pt x="212789" y="354461"/>
                      <a:pt x="230315" y="276166"/>
                      <a:pt x="236887" y="236256"/>
                    </a:cubicBezTo>
                    <a:cubicBezTo>
                      <a:pt x="239649" y="219682"/>
                      <a:pt x="239649" y="203109"/>
                      <a:pt x="236887" y="186631"/>
                    </a:cubicBezTo>
                    <a:cubicBezTo>
                      <a:pt x="230315" y="146721"/>
                      <a:pt x="212789" y="68425"/>
                      <a:pt x="172879" y="24991"/>
                    </a:cubicBezTo>
                    <a:cubicBezTo>
                      <a:pt x="120206" y="-15109"/>
                      <a:pt x="0" y="5084"/>
                      <a:pt x="0" y="5084"/>
                    </a:cubicBezTo>
                    <a:lnTo>
                      <a:pt x="0" y="417993"/>
                    </a:lnTo>
                    <a:cubicBezTo>
                      <a:pt x="0" y="417993"/>
                      <a:pt x="120110" y="438091"/>
                      <a:pt x="172879" y="398086"/>
                    </a:cubicBezTo>
                    <a:close/>
                  </a:path>
                </a:pathLst>
              </a:custGeom>
              <a:solidFill>
                <a:srgbClr val="FDA93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2" name="Forma libre: forma 231">
                <a:extLst>
                  <a:ext uri="{FF2B5EF4-FFF2-40B4-BE49-F238E27FC236}">
                    <a16:creationId xmlns:a16="http://schemas.microsoft.com/office/drawing/2014/main" id="{66B39441-D2AD-468B-A543-0B09AE02FB83}"/>
                  </a:ext>
                </a:extLst>
              </p:cNvPr>
              <p:cNvSpPr/>
              <p:nvPr/>
            </p:nvSpPr>
            <p:spPr>
              <a:xfrm>
                <a:off x="11290077" y="3618261"/>
                <a:ext cx="219646" cy="422719"/>
              </a:xfrm>
              <a:custGeom>
                <a:avLst/>
                <a:gdLst>
                  <a:gd name="connsiteX0" fmla="*/ 219646 w 219646"/>
                  <a:gd name="connsiteY0" fmla="*/ 308610 h 422719"/>
                  <a:gd name="connsiteX1" fmla="*/ 119444 w 219646"/>
                  <a:gd name="connsiteY1" fmla="*/ 295465 h 422719"/>
                  <a:gd name="connsiteX2" fmla="*/ 51721 w 219646"/>
                  <a:gd name="connsiteY2" fmla="*/ 0 h 422719"/>
                  <a:gd name="connsiteX3" fmla="*/ 0 w 219646"/>
                  <a:gd name="connsiteY3" fmla="*/ 4763 h 422719"/>
                  <a:gd name="connsiteX4" fmla="*/ 0 w 219646"/>
                  <a:gd name="connsiteY4" fmla="*/ 417671 h 422719"/>
                  <a:gd name="connsiteX5" fmla="*/ 172879 w 219646"/>
                  <a:gd name="connsiteY5" fmla="*/ 397764 h 422719"/>
                  <a:gd name="connsiteX6" fmla="*/ 219646 w 219646"/>
                  <a:gd name="connsiteY6" fmla="*/ 308610 h 422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646" h="422719">
                    <a:moveTo>
                      <a:pt x="219646" y="308610"/>
                    </a:moveTo>
                    <a:cubicBezTo>
                      <a:pt x="174498" y="330422"/>
                      <a:pt x="116110" y="335375"/>
                      <a:pt x="119444" y="295465"/>
                    </a:cubicBezTo>
                    <a:cubicBezTo>
                      <a:pt x="137922" y="186119"/>
                      <a:pt x="81058" y="57245"/>
                      <a:pt x="51721" y="0"/>
                    </a:cubicBezTo>
                    <a:cubicBezTo>
                      <a:pt x="22289" y="1048"/>
                      <a:pt x="0" y="4763"/>
                      <a:pt x="0" y="4763"/>
                    </a:cubicBezTo>
                    <a:lnTo>
                      <a:pt x="0" y="417671"/>
                    </a:lnTo>
                    <a:cubicBezTo>
                      <a:pt x="0" y="417671"/>
                      <a:pt x="120110" y="437769"/>
                      <a:pt x="172879" y="397764"/>
                    </a:cubicBezTo>
                    <a:cubicBezTo>
                      <a:pt x="194405" y="374332"/>
                      <a:pt x="209360" y="340804"/>
                      <a:pt x="219646" y="308610"/>
                    </a:cubicBezTo>
                    <a:close/>
                  </a:path>
                </a:pathLst>
              </a:custGeom>
              <a:solidFill>
                <a:srgbClr val="FDA939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233" name="Gráfico 226">
              <a:extLst>
                <a:ext uri="{FF2B5EF4-FFF2-40B4-BE49-F238E27FC236}">
                  <a16:creationId xmlns:a16="http://schemas.microsoft.com/office/drawing/2014/main" id="{447ECAFE-A63A-4DD2-867B-DBB25147FED0}"/>
                </a:ext>
              </a:extLst>
            </p:cNvPr>
            <p:cNvGrpSpPr/>
            <p:nvPr/>
          </p:nvGrpSpPr>
          <p:grpSpPr>
            <a:xfrm>
              <a:off x="9822013" y="3618130"/>
              <a:ext cx="239053" cy="423041"/>
              <a:chOff x="9822013" y="3618130"/>
              <a:chExt cx="239053" cy="423041"/>
            </a:xfrm>
          </p:grpSpPr>
          <p:sp>
            <p:nvSpPr>
              <p:cNvPr id="234" name="Forma libre: forma 233">
                <a:extLst>
                  <a:ext uri="{FF2B5EF4-FFF2-40B4-BE49-F238E27FC236}">
                    <a16:creationId xmlns:a16="http://schemas.microsoft.com/office/drawing/2014/main" id="{347AE71F-11DD-4642-8A0D-CCF4C609C525}"/>
                  </a:ext>
                </a:extLst>
              </p:cNvPr>
              <p:cNvSpPr/>
              <p:nvPr/>
            </p:nvSpPr>
            <p:spPr>
              <a:xfrm>
                <a:off x="9822013" y="3618130"/>
                <a:ext cx="238958" cy="423041"/>
              </a:xfrm>
              <a:custGeom>
                <a:avLst/>
                <a:gdLst>
                  <a:gd name="connsiteX0" fmla="*/ 66080 w 238958"/>
                  <a:gd name="connsiteY0" fmla="*/ 397895 h 423041"/>
                  <a:gd name="connsiteX1" fmla="*/ 2072 w 238958"/>
                  <a:gd name="connsiteY1" fmla="*/ 236256 h 423041"/>
                  <a:gd name="connsiteX2" fmla="*/ 2072 w 238958"/>
                  <a:gd name="connsiteY2" fmla="*/ 186631 h 423041"/>
                  <a:gd name="connsiteX3" fmla="*/ 66080 w 238958"/>
                  <a:gd name="connsiteY3" fmla="*/ 24991 h 423041"/>
                  <a:gd name="connsiteX4" fmla="*/ 238958 w 238958"/>
                  <a:gd name="connsiteY4" fmla="*/ 5084 h 423041"/>
                  <a:gd name="connsiteX5" fmla="*/ 238958 w 238958"/>
                  <a:gd name="connsiteY5" fmla="*/ 417993 h 423041"/>
                  <a:gd name="connsiteX6" fmla="*/ 66080 w 238958"/>
                  <a:gd name="connsiteY6" fmla="*/ 398086 h 423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958" h="423041">
                    <a:moveTo>
                      <a:pt x="66080" y="397895"/>
                    </a:moveTo>
                    <a:cubicBezTo>
                      <a:pt x="26170" y="354461"/>
                      <a:pt x="8644" y="276166"/>
                      <a:pt x="2072" y="236256"/>
                    </a:cubicBezTo>
                    <a:cubicBezTo>
                      <a:pt x="-691" y="219682"/>
                      <a:pt x="-691" y="203109"/>
                      <a:pt x="2072" y="186631"/>
                    </a:cubicBezTo>
                    <a:cubicBezTo>
                      <a:pt x="8644" y="146721"/>
                      <a:pt x="26170" y="68425"/>
                      <a:pt x="66080" y="24991"/>
                    </a:cubicBezTo>
                    <a:cubicBezTo>
                      <a:pt x="118753" y="-15109"/>
                      <a:pt x="238958" y="5084"/>
                      <a:pt x="238958" y="5084"/>
                    </a:cubicBezTo>
                    <a:lnTo>
                      <a:pt x="238958" y="417993"/>
                    </a:lnTo>
                    <a:cubicBezTo>
                      <a:pt x="238958" y="417993"/>
                      <a:pt x="118848" y="438091"/>
                      <a:pt x="66080" y="398086"/>
                    </a:cubicBezTo>
                    <a:close/>
                  </a:path>
                </a:pathLst>
              </a:custGeom>
              <a:solidFill>
                <a:srgbClr val="FDA93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5" name="Forma libre: forma 234">
                <a:extLst>
                  <a:ext uri="{FF2B5EF4-FFF2-40B4-BE49-F238E27FC236}">
                    <a16:creationId xmlns:a16="http://schemas.microsoft.com/office/drawing/2014/main" id="{109309B1-F025-491C-92BB-3554B8ECCBA3}"/>
                  </a:ext>
                </a:extLst>
              </p:cNvPr>
              <p:cNvSpPr/>
              <p:nvPr/>
            </p:nvSpPr>
            <p:spPr>
              <a:xfrm>
                <a:off x="9841325" y="3618261"/>
                <a:ext cx="219741" cy="422719"/>
              </a:xfrm>
              <a:custGeom>
                <a:avLst/>
                <a:gdLst>
                  <a:gd name="connsiteX0" fmla="*/ 0 w 219741"/>
                  <a:gd name="connsiteY0" fmla="*/ 308610 h 422719"/>
                  <a:gd name="connsiteX1" fmla="*/ 100203 w 219741"/>
                  <a:gd name="connsiteY1" fmla="*/ 295465 h 422719"/>
                  <a:gd name="connsiteX2" fmla="*/ 168021 w 219741"/>
                  <a:gd name="connsiteY2" fmla="*/ 0 h 422719"/>
                  <a:gd name="connsiteX3" fmla="*/ 219742 w 219741"/>
                  <a:gd name="connsiteY3" fmla="*/ 4763 h 422719"/>
                  <a:gd name="connsiteX4" fmla="*/ 219742 w 219741"/>
                  <a:gd name="connsiteY4" fmla="*/ 417671 h 422719"/>
                  <a:gd name="connsiteX5" fmla="*/ 46863 w 219741"/>
                  <a:gd name="connsiteY5" fmla="*/ 397764 h 422719"/>
                  <a:gd name="connsiteX6" fmla="*/ 95 w 219741"/>
                  <a:gd name="connsiteY6" fmla="*/ 308610 h 422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741" h="422719">
                    <a:moveTo>
                      <a:pt x="0" y="308610"/>
                    </a:moveTo>
                    <a:cubicBezTo>
                      <a:pt x="45149" y="330422"/>
                      <a:pt x="103537" y="335375"/>
                      <a:pt x="100203" y="295465"/>
                    </a:cubicBezTo>
                    <a:cubicBezTo>
                      <a:pt x="81725" y="186119"/>
                      <a:pt x="138589" y="57245"/>
                      <a:pt x="168021" y="0"/>
                    </a:cubicBezTo>
                    <a:cubicBezTo>
                      <a:pt x="197453" y="1048"/>
                      <a:pt x="219742" y="4763"/>
                      <a:pt x="219742" y="4763"/>
                    </a:cubicBezTo>
                    <a:lnTo>
                      <a:pt x="219742" y="417671"/>
                    </a:lnTo>
                    <a:cubicBezTo>
                      <a:pt x="219742" y="417671"/>
                      <a:pt x="99631" y="437769"/>
                      <a:pt x="46863" y="397764"/>
                    </a:cubicBezTo>
                    <a:cubicBezTo>
                      <a:pt x="25336" y="374332"/>
                      <a:pt x="10382" y="340804"/>
                      <a:pt x="95" y="308610"/>
                    </a:cubicBezTo>
                    <a:close/>
                  </a:path>
                </a:pathLst>
              </a:custGeom>
              <a:solidFill>
                <a:srgbClr val="FDA939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236" name="Forma libre: forma 235">
              <a:extLst>
                <a:ext uri="{FF2B5EF4-FFF2-40B4-BE49-F238E27FC236}">
                  <a16:creationId xmlns:a16="http://schemas.microsoft.com/office/drawing/2014/main" id="{177BFE8E-C389-4D1A-A738-0399F64AD1D9}"/>
                </a:ext>
              </a:extLst>
            </p:cNvPr>
            <p:cNvSpPr/>
            <p:nvPr/>
          </p:nvSpPr>
          <p:spPr>
            <a:xfrm>
              <a:off x="9979628" y="3319462"/>
              <a:ext cx="1391793" cy="1008602"/>
            </a:xfrm>
            <a:custGeom>
              <a:avLst/>
              <a:gdLst>
                <a:gd name="connsiteX0" fmla="*/ 1391793 w 1391793"/>
                <a:gd name="connsiteY0" fmla="*/ 504254 h 1008602"/>
                <a:gd name="connsiteX1" fmla="*/ 695897 w 1391793"/>
                <a:gd name="connsiteY1" fmla="*/ 1008602 h 1008602"/>
                <a:gd name="connsiteX2" fmla="*/ 0 w 1391793"/>
                <a:gd name="connsiteY2" fmla="*/ 504254 h 1008602"/>
                <a:gd name="connsiteX3" fmla="*/ 695897 w 1391793"/>
                <a:gd name="connsiteY3" fmla="*/ 0 h 1008602"/>
                <a:gd name="connsiteX4" fmla="*/ 1391793 w 1391793"/>
                <a:gd name="connsiteY4" fmla="*/ 504254 h 100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1793" h="1008602">
                  <a:moveTo>
                    <a:pt x="1391793" y="504254"/>
                  </a:moveTo>
                  <a:cubicBezTo>
                    <a:pt x="1391793" y="782764"/>
                    <a:pt x="1080230" y="1008602"/>
                    <a:pt x="695897" y="1008602"/>
                  </a:cubicBezTo>
                  <a:cubicBezTo>
                    <a:pt x="311563" y="1008602"/>
                    <a:pt x="0" y="782764"/>
                    <a:pt x="0" y="504254"/>
                  </a:cubicBezTo>
                  <a:cubicBezTo>
                    <a:pt x="0" y="225742"/>
                    <a:pt x="311563" y="0"/>
                    <a:pt x="695897" y="0"/>
                  </a:cubicBezTo>
                  <a:cubicBezTo>
                    <a:pt x="1080230" y="0"/>
                    <a:pt x="1391793" y="225742"/>
                    <a:pt x="1391793" y="504254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37" name="Forma libre: forma 236">
              <a:extLst>
                <a:ext uri="{FF2B5EF4-FFF2-40B4-BE49-F238E27FC236}">
                  <a16:creationId xmlns:a16="http://schemas.microsoft.com/office/drawing/2014/main" id="{ED335227-F27C-48A8-8FC3-014CE9CB2F2E}"/>
                </a:ext>
              </a:extLst>
            </p:cNvPr>
            <p:cNvSpPr/>
            <p:nvPr/>
          </p:nvSpPr>
          <p:spPr>
            <a:xfrm>
              <a:off x="10038778" y="3539013"/>
              <a:ext cx="1332737" cy="789146"/>
            </a:xfrm>
            <a:custGeom>
              <a:avLst/>
              <a:gdLst>
                <a:gd name="connsiteX0" fmla="*/ 1211104 w 1332737"/>
                <a:gd name="connsiteY0" fmla="*/ 0 h 789146"/>
                <a:gd name="connsiteX1" fmla="*/ 1270159 w 1332737"/>
                <a:gd name="connsiteY1" fmla="*/ 203359 h 789146"/>
                <a:gd name="connsiteX2" fmla="*/ 574262 w 1332737"/>
                <a:gd name="connsiteY2" fmla="*/ 707708 h 789146"/>
                <a:gd name="connsiteX3" fmla="*/ 0 w 1332737"/>
                <a:gd name="connsiteY3" fmla="*/ 488156 h 789146"/>
                <a:gd name="connsiteX4" fmla="*/ 636842 w 1332737"/>
                <a:gd name="connsiteY4" fmla="*/ 789146 h 789146"/>
                <a:gd name="connsiteX5" fmla="*/ 1332738 w 1332737"/>
                <a:gd name="connsiteY5" fmla="*/ 284797 h 789146"/>
                <a:gd name="connsiteX6" fmla="*/ 1211104 w 1332737"/>
                <a:gd name="connsiteY6" fmla="*/ 95 h 78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2737" h="789146">
                  <a:moveTo>
                    <a:pt x="1211104" y="0"/>
                  </a:moveTo>
                  <a:cubicBezTo>
                    <a:pt x="1249013" y="62198"/>
                    <a:pt x="1270159" y="130969"/>
                    <a:pt x="1270159" y="203359"/>
                  </a:cubicBezTo>
                  <a:cubicBezTo>
                    <a:pt x="1270159" y="481870"/>
                    <a:pt x="958596" y="707708"/>
                    <a:pt x="574262" y="707708"/>
                  </a:cubicBezTo>
                  <a:cubicBezTo>
                    <a:pt x="335756" y="707708"/>
                    <a:pt x="125349" y="620744"/>
                    <a:pt x="0" y="488156"/>
                  </a:cubicBezTo>
                  <a:cubicBezTo>
                    <a:pt x="107918" y="665417"/>
                    <a:pt x="352330" y="789146"/>
                    <a:pt x="636842" y="789146"/>
                  </a:cubicBezTo>
                  <a:cubicBezTo>
                    <a:pt x="1021175" y="789146"/>
                    <a:pt x="1332738" y="563309"/>
                    <a:pt x="1332738" y="284797"/>
                  </a:cubicBezTo>
                  <a:cubicBezTo>
                    <a:pt x="1332738" y="179165"/>
                    <a:pt x="1287780" y="81058"/>
                    <a:pt x="1211104" y="95"/>
                  </a:cubicBezTo>
                  <a:close/>
                </a:path>
              </a:pathLst>
            </a:custGeom>
            <a:solidFill>
              <a:srgbClr val="F2F1EF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38" name="Forma libre: forma 237">
              <a:extLst>
                <a:ext uri="{FF2B5EF4-FFF2-40B4-BE49-F238E27FC236}">
                  <a16:creationId xmlns:a16="http://schemas.microsoft.com/office/drawing/2014/main" id="{4E38D42D-85B4-42EA-AD30-7FDEF8191257}"/>
                </a:ext>
              </a:extLst>
            </p:cNvPr>
            <p:cNvSpPr/>
            <p:nvPr/>
          </p:nvSpPr>
          <p:spPr>
            <a:xfrm>
              <a:off x="10484167" y="3347084"/>
              <a:ext cx="382904" cy="142303"/>
            </a:xfrm>
            <a:custGeom>
              <a:avLst/>
              <a:gdLst>
                <a:gd name="connsiteX0" fmla="*/ 382905 w 382904"/>
                <a:gd name="connsiteY0" fmla="*/ 71152 h 142303"/>
                <a:gd name="connsiteX1" fmla="*/ 191452 w 382904"/>
                <a:gd name="connsiteY1" fmla="*/ 142303 h 142303"/>
                <a:gd name="connsiteX2" fmla="*/ 0 w 382904"/>
                <a:gd name="connsiteY2" fmla="*/ 71152 h 142303"/>
                <a:gd name="connsiteX3" fmla="*/ 191452 w 382904"/>
                <a:gd name="connsiteY3" fmla="*/ 0 h 142303"/>
                <a:gd name="connsiteX4" fmla="*/ 382905 w 382904"/>
                <a:gd name="connsiteY4" fmla="*/ 71152 h 14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4" h="142303">
                  <a:moveTo>
                    <a:pt x="382905" y="71152"/>
                  </a:moveTo>
                  <a:cubicBezTo>
                    <a:pt x="382905" y="110395"/>
                    <a:pt x="297180" y="142303"/>
                    <a:pt x="191452" y="142303"/>
                  </a:cubicBezTo>
                  <a:cubicBezTo>
                    <a:pt x="85725" y="142303"/>
                    <a:pt x="0" y="110490"/>
                    <a:pt x="0" y="71152"/>
                  </a:cubicBezTo>
                  <a:cubicBezTo>
                    <a:pt x="0" y="31813"/>
                    <a:pt x="85725" y="0"/>
                    <a:pt x="191452" y="0"/>
                  </a:cubicBezTo>
                  <a:cubicBezTo>
                    <a:pt x="297180" y="0"/>
                    <a:pt x="382905" y="31813"/>
                    <a:pt x="382905" y="71152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39" name="Forma libre: forma 238">
              <a:extLst>
                <a:ext uri="{FF2B5EF4-FFF2-40B4-BE49-F238E27FC236}">
                  <a16:creationId xmlns:a16="http://schemas.microsoft.com/office/drawing/2014/main" id="{E5AD34D3-507A-4E02-9871-49E4F7F42240}"/>
                </a:ext>
              </a:extLst>
            </p:cNvPr>
            <p:cNvSpPr/>
            <p:nvPr/>
          </p:nvSpPr>
          <p:spPr>
            <a:xfrm>
              <a:off x="10182225" y="3653408"/>
              <a:ext cx="986694" cy="340518"/>
            </a:xfrm>
            <a:custGeom>
              <a:avLst/>
              <a:gdLst>
                <a:gd name="connsiteX0" fmla="*/ 155258 w 986694"/>
                <a:gd name="connsiteY0" fmla="*/ 95 h 340518"/>
                <a:gd name="connsiteX1" fmla="*/ 831437 w 986694"/>
                <a:gd name="connsiteY1" fmla="*/ 95 h 340518"/>
                <a:gd name="connsiteX2" fmla="*/ 986695 w 986694"/>
                <a:gd name="connsiteY2" fmla="*/ 155353 h 340518"/>
                <a:gd name="connsiteX3" fmla="*/ 986695 w 986694"/>
                <a:gd name="connsiteY3" fmla="*/ 185261 h 340518"/>
                <a:gd name="connsiteX4" fmla="*/ 831437 w 986694"/>
                <a:gd name="connsiteY4" fmla="*/ 340519 h 340518"/>
                <a:gd name="connsiteX5" fmla="*/ 155258 w 986694"/>
                <a:gd name="connsiteY5" fmla="*/ 340519 h 340518"/>
                <a:gd name="connsiteX6" fmla="*/ 0 w 986694"/>
                <a:gd name="connsiteY6" fmla="*/ 185261 h 340518"/>
                <a:gd name="connsiteX7" fmla="*/ 0 w 986694"/>
                <a:gd name="connsiteY7" fmla="*/ 155258 h 340518"/>
                <a:gd name="connsiteX8" fmla="*/ 155258 w 986694"/>
                <a:gd name="connsiteY8" fmla="*/ 0 h 34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6694" h="340518">
                  <a:moveTo>
                    <a:pt x="155258" y="95"/>
                  </a:moveTo>
                  <a:lnTo>
                    <a:pt x="831437" y="95"/>
                  </a:lnTo>
                  <a:cubicBezTo>
                    <a:pt x="917162" y="95"/>
                    <a:pt x="986695" y="69628"/>
                    <a:pt x="986695" y="155353"/>
                  </a:cubicBezTo>
                  <a:lnTo>
                    <a:pt x="986695" y="185261"/>
                  </a:lnTo>
                  <a:cubicBezTo>
                    <a:pt x="986695" y="270986"/>
                    <a:pt x="917162" y="340519"/>
                    <a:pt x="831437" y="340519"/>
                  </a:cubicBezTo>
                  <a:lnTo>
                    <a:pt x="155258" y="340519"/>
                  </a:lnTo>
                  <a:cubicBezTo>
                    <a:pt x="69532" y="340519"/>
                    <a:pt x="0" y="270986"/>
                    <a:pt x="0" y="185261"/>
                  </a:cubicBezTo>
                  <a:lnTo>
                    <a:pt x="0" y="155258"/>
                  </a:lnTo>
                  <a:cubicBezTo>
                    <a:pt x="0" y="69533"/>
                    <a:pt x="69532" y="0"/>
                    <a:pt x="155258" y="0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40" name="Forma libre: forma 239">
              <a:extLst>
                <a:ext uri="{FF2B5EF4-FFF2-40B4-BE49-F238E27FC236}">
                  <a16:creationId xmlns:a16="http://schemas.microsoft.com/office/drawing/2014/main" id="{84513125-B2D5-4610-BF3A-C4E073B3C6A8}"/>
                </a:ext>
              </a:extLst>
            </p:cNvPr>
            <p:cNvSpPr/>
            <p:nvPr/>
          </p:nvSpPr>
          <p:spPr>
            <a:xfrm>
              <a:off x="10290905" y="3727132"/>
              <a:ext cx="193166" cy="193166"/>
            </a:xfrm>
            <a:custGeom>
              <a:avLst/>
              <a:gdLst>
                <a:gd name="connsiteX0" fmla="*/ 193167 w 193166"/>
                <a:gd name="connsiteY0" fmla="*/ 96583 h 193166"/>
                <a:gd name="connsiteX1" fmla="*/ 96583 w 193166"/>
                <a:gd name="connsiteY1" fmla="*/ 193167 h 193166"/>
                <a:gd name="connsiteX2" fmla="*/ 0 w 193166"/>
                <a:gd name="connsiteY2" fmla="*/ 96583 h 193166"/>
                <a:gd name="connsiteX3" fmla="*/ 96583 w 193166"/>
                <a:gd name="connsiteY3" fmla="*/ 0 h 193166"/>
                <a:gd name="connsiteX4" fmla="*/ 193167 w 193166"/>
                <a:gd name="connsiteY4" fmla="*/ 96583 h 193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66" h="193166">
                  <a:moveTo>
                    <a:pt x="193167" y="96583"/>
                  </a:moveTo>
                  <a:cubicBezTo>
                    <a:pt x="193167" y="149923"/>
                    <a:pt x="149923" y="193167"/>
                    <a:pt x="96583" y="193167"/>
                  </a:cubicBezTo>
                  <a:cubicBezTo>
                    <a:pt x="43243" y="193167"/>
                    <a:pt x="0" y="149923"/>
                    <a:pt x="0" y="96583"/>
                  </a:cubicBezTo>
                  <a:cubicBezTo>
                    <a:pt x="0" y="43243"/>
                    <a:pt x="43243" y="0"/>
                    <a:pt x="96583" y="0"/>
                  </a:cubicBezTo>
                  <a:cubicBezTo>
                    <a:pt x="149923" y="0"/>
                    <a:pt x="193167" y="43243"/>
                    <a:pt x="193167" y="96583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41" name="Forma libre: forma 240">
              <a:extLst>
                <a:ext uri="{FF2B5EF4-FFF2-40B4-BE49-F238E27FC236}">
                  <a16:creationId xmlns:a16="http://schemas.microsoft.com/office/drawing/2014/main" id="{4F5B303A-1E6C-461E-8015-4D670878594E}"/>
                </a:ext>
              </a:extLst>
            </p:cNvPr>
            <p:cNvSpPr/>
            <p:nvPr/>
          </p:nvSpPr>
          <p:spPr>
            <a:xfrm>
              <a:off x="10867072" y="3727132"/>
              <a:ext cx="193167" cy="193166"/>
            </a:xfrm>
            <a:custGeom>
              <a:avLst/>
              <a:gdLst>
                <a:gd name="connsiteX0" fmla="*/ 193167 w 193167"/>
                <a:gd name="connsiteY0" fmla="*/ 96583 h 193166"/>
                <a:gd name="connsiteX1" fmla="*/ 96583 w 193167"/>
                <a:gd name="connsiteY1" fmla="*/ 193167 h 193166"/>
                <a:gd name="connsiteX2" fmla="*/ 0 w 193167"/>
                <a:gd name="connsiteY2" fmla="*/ 96583 h 193166"/>
                <a:gd name="connsiteX3" fmla="*/ 96583 w 193167"/>
                <a:gd name="connsiteY3" fmla="*/ 0 h 193166"/>
                <a:gd name="connsiteX4" fmla="*/ 193167 w 193167"/>
                <a:gd name="connsiteY4" fmla="*/ 96583 h 193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67" h="193166">
                  <a:moveTo>
                    <a:pt x="193167" y="96583"/>
                  </a:moveTo>
                  <a:cubicBezTo>
                    <a:pt x="193167" y="149923"/>
                    <a:pt x="149923" y="193167"/>
                    <a:pt x="96583" y="193167"/>
                  </a:cubicBezTo>
                  <a:cubicBezTo>
                    <a:pt x="43244" y="193167"/>
                    <a:pt x="0" y="149923"/>
                    <a:pt x="0" y="96583"/>
                  </a:cubicBezTo>
                  <a:cubicBezTo>
                    <a:pt x="0" y="43243"/>
                    <a:pt x="43244" y="0"/>
                    <a:pt x="96583" y="0"/>
                  </a:cubicBezTo>
                  <a:cubicBezTo>
                    <a:pt x="149923" y="0"/>
                    <a:pt x="193167" y="43243"/>
                    <a:pt x="193167" y="96583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42" name="Forma libre: forma 241">
              <a:extLst>
                <a:ext uri="{FF2B5EF4-FFF2-40B4-BE49-F238E27FC236}">
                  <a16:creationId xmlns:a16="http://schemas.microsoft.com/office/drawing/2014/main" id="{187EE401-6B25-42F7-A5EB-03D01D2712A8}"/>
                </a:ext>
              </a:extLst>
            </p:cNvPr>
            <p:cNvSpPr/>
            <p:nvPr/>
          </p:nvSpPr>
          <p:spPr>
            <a:xfrm>
              <a:off x="10527030" y="3653503"/>
              <a:ext cx="232029" cy="340518"/>
            </a:xfrm>
            <a:custGeom>
              <a:avLst/>
              <a:gdLst>
                <a:gd name="connsiteX0" fmla="*/ 0 w 232029"/>
                <a:gd name="connsiteY0" fmla="*/ 340519 h 340518"/>
                <a:gd name="connsiteX1" fmla="*/ 134398 w 232029"/>
                <a:gd name="connsiteY1" fmla="*/ 340519 h 340518"/>
                <a:gd name="connsiteX2" fmla="*/ 232029 w 232029"/>
                <a:gd name="connsiteY2" fmla="*/ 0 h 340518"/>
                <a:gd name="connsiteX3" fmla="*/ 97631 w 232029"/>
                <a:gd name="connsiteY3" fmla="*/ 0 h 340518"/>
                <a:gd name="connsiteX4" fmla="*/ 0 w 232029"/>
                <a:gd name="connsiteY4" fmla="*/ 340519 h 34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029" h="340518">
                  <a:moveTo>
                    <a:pt x="0" y="340519"/>
                  </a:moveTo>
                  <a:lnTo>
                    <a:pt x="134398" y="340519"/>
                  </a:lnTo>
                  <a:lnTo>
                    <a:pt x="232029" y="0"/>
                  </a:lnTo>
                  <a:lnTo>
                    <a:pt x="97631" y="0"/>
                  </a:lnTo>
                  <a:lnTo>
                    <a:pt x="0" y="340519"/>
                  </a:lnTo>
                  <a:close/>
                </a:path>
              </a:pathLst>
            </a:custGeom>
            <a:solidFill>
              <a:srgbClr val="F2F1EF">
                <a:alpha val="21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43" name="Forma libre: forma 242">
              <a:extLst>
                <a:ext uri="{FF2B5EF4-FFF2-40B4-BE49-F238E27FC236}">
                  <a16:creationId xmlns:a16="http://schemas.microsoft.com/office/drawing/2014/main" id="{157A8C04-CE6F-4C14-A70F-F8AF5254CBAE}"/>
                </a:ext>
              </a:extLst>
            </p:cNvPr>
            <p:cNvSpPr/>
            <p:nvPr/>
          </p:nvSpPr>
          <p:spPr>
            <a:xfrm>
              <a:off x="10687812" y="3653503"/>
              <a:ext cx="128682" cy="340518"/>
            </a:xfrm>
            <a:custGeom>
              <a:avLst/>
              <a:gdLst>
                <a:gd name="connsiteX0" fmla="*/ 0 w 128682"/>
                <a:gd name="connsiteY0" fmla="*/ 340519 h 340518"/>
                <a:gd name="connsiteX1" fmla="*/ 31052 w 128682"/>
                <a:gd name="connsiteY1" fmla="*/ 340519 h 340518"/>
                <a:gd name="connsiteX2" fmla="*/ 128683 w 128682"/>
                <a:gd name="connsiteY2" fmla="*/ 0 h 340518"/>
                <a:gd name="connsiteX3" fmla="*/ 97631 w 128682"/>
                <a:gd name="connsiteY3" fmla="*/ 0 h 340518"/>
                <a:gd name="connsiteX4" fmla="*/ 0 w 128682"/>
                <a:gd name="connsiteY4" fmla="*/ 340519 h 34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682" h="340518">
                  <a:moveTo>
                    <a:pt x="0" y="340519"/>
                  </a:moveTo>
                  <a:lnTo>
                    <a:pt x="31052" y="340519"/>
                  </a:lnTo>
                  <a:lnTo>
                    <a:pt x="128683" y="0"/>
                  </a:lnTo>
                  <a:lnTo>
                    <a:pt x="97631" y="0"/>
                  </a:lnTo>
                  <a:lnTo>
                    <a:pt x="0" y="340519"/>
                  </a:lnTo>
                  <a:close/>
                </a:path>
              </a:pathLst>
            </a:custGeom>
            <a:solidFill>
              <a:srgbClr val="F2F1EF">
                <a:alpha val="28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44" name="Forma libre: forma 243">
              <a:extLst>
                <a:ext uri="{FF2B5EF4-FFF2-40B4-BE49-F238E27FC236}">
                  <a16:creationId xmlns:a16="http://schemas.microsoft.com/office/drawing/2014/main" id="{2CFC2124-C8D9-4FE1-8EE2-2EACB2D2EAF8}"/>
                </a:ext>
              </a:extLst>
            </p:cNvPr>
            <p:cNvSpPr/>
            <p:nvPr/>
          </p:nvSpPr>
          <p:spPr>
            <a:xfrm>
              <a:off x="10249179" y="2528966"/>
              <a:ext cx="844770" cy="694796"/>
            </a:xfrm>
            <a:custGeom>
              <a:avLst/>
              <a:gdLst>
                <a:gd name="connsiteX0" fmla="*/ 278803 w 844770"/>
                <a:gd name="connsiteY0" fmla="*/ 25542 h 694796"/>
                <a:gd name="connsiteX1" fmla="*/ 187839 w 844770"/>
                <a:gd name="connsiteY1" fmla="*/ 47355 h 694796"/>
                <a:gd name="connsiteX2" fmla="*/ 28676 w 844770"/>
                <a:gd name="connsiteY2" fmla="*/ 179276 h 694796"/>
                <a:gd name="connsiteX3" fmla="*/ 37535 w 844770"/>
                <a:gd name="connsiteY3" fmla="*/ 350440 h 694796"/>
                <a:gd name="connsiteX4" fmla="*/ 126593 w 844770"/>
                <a:gd name="connsiteY4" fmla="*/ 490553 h 694796"/>
                <a:gd name="connsiteX5" fmla="*/ 237464 w 844770"/>
                <a:gd name="connsiteY5" fmla="*/ 508746 h 694796"/>
                <a:gd name="connsiteX6" fmla="*/ 321761 w 844770"/>
                <a:gd name="connsiteY6" fmla="*/ 543512 h 694796"/>
                <a:gd name="connsiteX7" fmla="*/ 500069 w 844770"/>
                <a:gd name="connsiteY7" fmla="*/ 484171 h 694796"/>
                <a:gd name="connsiteX8" fmla="*/ 663613 w 844770"/>
                <a:gd name="connsiteY8" fmla="*/ 691721 h 694796"/>
                <a:gd name="connsiteX9" fmla="*/ 701713 w 844770"/>
                <a:gd name="connsiteY9" fmla="*/ 691721 h 694796"/>
                <a:gd name="connsiteX10" fmla="*/ 661613 w 844770"/>
                <a:gd name="connsiteY10" fmla="*/ 547131 h 694796"/>
                <a:gd name="connsiteX11" fmla="*/ 788581 w 844770"/>
                <a:gd name="connsiteY11" fmla="*/ 457977 h 694796"/>
                <a:gd name="connsiteX12" fmla="*/ 832586 w 844770"/>
                <a:gd name="connsiteY12" fmla="*/ 330152 h 694796"/>
                <a:gd name="connsiteX13" fmla="*/ 827252 w 844770"/>
                <a:gd name="connsiteY13" fmla="*/ 185467 h 694796"/>
                <a:gd name="connsiteX14" fmla="*/ 742289 w 844770"/>
                <a:gd name="connsiteY14" fmla="*/ 122412 h 694796"/>
                <a:gd name="connsiteX15" fmla="*/ 670757 w 844770"/>
                <a:gd name="connsiteY15" fmla="*/ 49355 h 694796"/>
                <a:gd name="connsiteX16" fmla="*/ 278803 w 844770"/>
                <a:gd name="connsiteY16" fmla="*/ 25638 h 69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44770" h="694796">
                  <a:moveTo>
                    <a:pt x="278803" y="25542"/>
                  </a:moveTo>
                  <a:cubicBezTo>
                    <a:pt x="247561" y="33067"/>
                    <a:pt x="217081" y="40782"/>
                    <a:pt x="187839" y="47355"/>
                  </a:cubicBezTo>
                  <a:cubicBezTo>
                    <a:pt x="121069" y="62404"/>
                    <a:pt x="61347" y="118316"/>
                    <a:pt x="28676" y="179276"/>
                  </a:cubicBezTo>
                  <a:cubicBezTo>
                    <a:pt x="14198" y="206327"/>
                    <a:pt x="-32474" y="355298"/>
                    <a:pt x="37535" y="350440"/>
                  </a:cubicBezTo>
                  <a:cubicBezTo>
                    <a:pt x="-31236" y="424735"/>
                    <a:pt x="51346" y="493410"/>
                    <a:pt x="126593" y="490553"/>
                  </a:cubicBezTo>
                  <a:cubicBezTo>
                    <a:pt x="185267" y="488267"/>
                    <a:pt x="190316" y="468169"/>
                    <a:pt x="237464" y="508746"/>
                  </a:cubicBezTo>
                  <a:cubicBezTo>
                    <a:pt x="269945" y="536749"/>
                    <a:pt x="319951" y="550560"/>
                    <a:pt x="321761" y="543512"/>
                  </a:cubicBezTo>
                  <a:cubicBezTo>
                    <a:pt x="370910" y="565229"/>
                    <a:pt x="494544" y="557418"/>
                    <a:pt x="500069" y="484171"/>
                  </a:cubicBezTo>
                  <a:cubicBezTo>
                    <a:pt x="601224" y="466645"/>
                    <a:pt x="635514" y="621712"/>
                    <a:pt x="663613" y="691721"/>
                  </a:cubicBezTo>
                  <a:cubicBezTo>
                    <a:pt x="678186" y="695531"/>
                    <a:pt x="687330" y="696102"/>
                    <a:pt x="701713" y="691721"/>
                  </a:cubicBezTo>
                  <a:cubicBezTo>
                    <a:pt x="685711" y="653430"/>
                    <a:pt x="657517" y="572658"/>
                    <a:pt x="661613" y="547131"/>
                  </a:cubicBezTo>
                  <a:cubicBezTo>
                    <a:pt x="671328" y="487219"/>
                    <a:pt x="751338" y="491791"/>
                    <a:pt x="788581" y="457977"/>
                  </a:cubicBezTo>
                  <a:cubicBezTo>
                    <a:pt x="825728" y="424259"/>
                    <a:pt x="826205" y="376539"/>
                    <a:pt x="832586" y="330152"/>
                  </a:cubicBezTo>
                  <a:cubicBezTo>
                    <a:pt x="838968" y="284337"/>
                    <a:pt x="859161" y="225472"/>
                    <a:pt x="827252" y="185467"/>
                  </a:cubicBezTo>
                  <a:cubicBezTo>
                    <a:pt x="804392" y="156987"/>
                    <a:pt x="770293" y="144414"/>
                    <a:pt x="742289" y="122412"/>
                  </a:cubicBezTo>
                  <a:cubicBezTo>
                    <a:pt x="716191" y="101933"/>
                    <a:pt x="699046" y="65547"/>
                    <a:pt x="670757" y="49355"/>
                  </a:cubicBezTo>
                  <a:cubicBezTo>
                    <a:pt x="551123" y="-19130"/>
                    <a:pt x="408629" y="-5604"/>
                    <a:pt x="278803" y="25638"/>
                  </a:cubicBezTo>
                  <a:close/>
                </a:path>
              </a:pathLst>
            </a:custGeom>
            <a:solidFill>
              <a:srgbClr val="FDA93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245" name="Gráfico 226">
              <a:extLst>
                <a:ext uri="{FF2B5EF4-FFF2-40B4-BE49-F238E27FC236}">
                  <a16:creationId xmlns:a16="http://schemas.microsoft.com/office/drawing/2014/main" id="{F11467B9-3C8F-4DD7-86E3-907ED608874C}"/>
                </a:ext>
              </a:extLst>
            </p:cNvPr>
            <p:cNvGrpSpPr/>
            <p:nvPr/>
          </p:nvGrpSpPr>
          <p:grpSpPr>
            <a:xfrm>
              <a:off x="10288714" y="2561557"/>
              <a:ext cx="771143" cy="506730"/>
              <a:chOff x="10288714" y="2561557"/>
              <a:chExt cx="771143" cy="506730"/>
            </a:xfrm>
            <a:solidFill>
              <a:srgbClr val="F2F1EF"/>
            </a:solidFill>
          </p:grpSpPr>
          <p:grpSp>
            <p:nvGrpSpPr>
              <p:cNvPr id="246" name="Gráfico 226">
                <a:extLst>
                  <a:ext uri="{FF2B5EF4-FFF2-40B4-BE49-F238E27FC236}">
                    <a16:creationId xmlns:a16="http://schemas.microsoft.com/office/drawing/2014/main" id="{D5A64C66-F10B-4951-BEEB-95FB15FE10E6}"/>
                  </a:ext>
                </a:extLst>
              </p:cNvPr>
              <p:cNvGrpSpPr/>
              <p:nvPr/>
            </p:nvGrpSpPr>
            <p:grpSpPr>
              <a:xfrm>
                <a:off x="10775442" y="2729388"/>
                <a:ext cx="284416" cy="108299"/>
                <a:chOff x="10775442" y="2729388"/>
                <a:chExt cx="284416" cy="108299"/>
              </a:xfrm>
              <a:solidFill>
                <a:srgbClr val="F2F1EF"/>
              </a:solidFill>
            </p:grpSpPr>
            <p:sp>
              <p:nvSpPr>
                <p:cNvPr id="247" name="Forma libre: forma 246">
                  <a:extLst>
                    <a:ext uri="{FF2B5EF4-FFF2-40B4-BE49-F238E27FC236}">
                      <a16:creationId xmlns:a16="http://schemas.microsoft.com/office/drawing/2014/main" id="{7F00F6D1-02F9-418F-843E-FD3D683E9354}"/>
                    </a:ext>
                  </a:extLst>
                </p:cNvPr>
                <p:cNvSpPr/>
                <p:nvPr/>
              </p:nvSpPr>
              <p:spPr>
                <a:xfrm>
                  <a:off x="10836687" y="2787967"/>
                  <a:ext cx="172974" cy="39052"/>
                </a:xfrm>
                <a:custGeom>
                  <a:avLst/>
                  <a:gdLst>
                    <a:gd name="connsiteX0" fmla="*/ 102584 w 172974"/>
                    <a:gd name="connsiteY0" fmla="*/ 0 h 39052"/>
                    <a:gd name="connsiteX1" fmla="*/ 172974 w 172974"/>
                    <a:gd name="connsiteY1" fmla="*/ 0 h 39052"/>
                    <a:gd name="connsiteX2" fmla="*/ 172974 w 172974"/>
                    <a:gd name="connsiteY2" fmla="*/ 7048 h 39052"/>
                    <a:gd name="connsiteX3" fmla="*/ 104966 w 172974"/>
                    <a:gd name="connsiteY3" fmla="*/ 7048 h 39052"/>
                    <a:gd name="connsiteX4" fmla="*/ 63341 w 172974"/>
                    <a:gd name="connsiteY4" fmla="*/ 39052 h 39052"/>
                    <a:gd name="connsiteX5" fmla="*/ 0 w 172974"/>
                    <a:gd name="connsiteY5" fmla="*/ 39052 h 39052"/>
                    <a:gd name="connsiteX6" fmla="*/ 0 w 172974"/>
                    <a:gd name="connsiteY6" fmla="*/ 31909 h 39052"/>
                    <a:gd name="connsiteX7" fmla="*/ 60865 w 172974"/>
                    <a:gd name="connsiteY7" fmla="*/ 31909 h 39052"/>
                    <a:gd name="connsiteX8" fmla="*/ 102584 w 172974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02584" y="0"/>
                      </a:moveTo>
                      <a:lnTo>
                        <a:pt x="172974" y="0"/>
                      </a:lnTo>
                      <a:lnTo>
                        <a:pt x="172974" y="7048"/>
                      </a:lnTo>
                      <a:lnTo>
                        <a:pt x="104966" y="7048"/>
                      </a:lnTo>
                      <a:lnTo>
                        <a:pt x="63341" y="39052"/>
                      </a:lnTo>
                      <a:lnTo>
                        <a:pt x="0" y="39052"/>
                      </a:lnTo>
                      <a:lnTo>
                        <a:pt x="0" y="31909"/>
                      </a:lnTo>
                      <a:lnTo>
                        <a:pt x="60865" y="31909"/>
                      </a:lnTo>
                      <a:lnTo>
                        <a:pt x="102584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8" name="Forma libre: forma 247">
                  <a:extLst>
                    <a:ext uri="{FF2B5EF4-FFF2-40B4-BE49-F238E27FC236}">
                      <a16:creationId xmlns:a16="http://schemas.microsoft.com/office/drawing/2014/main" id="{DCA38E88-A138-47B2-B684-7BD3EEEF3DDA}"/>
                    </a:ext>
                  </a:extLst>
                </p:cNvPr>
                <p:cNvSpPr/>
                <p:nvPr/>
              </p:nvSpPr>
              <p:spPr>
                <a:xfrm>
                  <a:off x="10817161" y="2740056"/>
                  <a:ext cx="173069" cy="39052"/>
                </a:xfrm>
                <a:custGeom>
                  <a:avLst/>
                  <a:gdLst>
                    <a:gd name="connsiteX0" fmla="*/ 0 w 173069"/>
                    <a:gd name="connsiteY0" fmla="*/ 0 h 39052"/>
                    <a:gd name="connsiteX1" fmla="*/ 63341 w 173069"/>
                    <a:gd name="connsiteY1" fmla="*/ 0 h 39052"/>
                    <a:gd name="connsiteX2" fmla="*/ 105061 w 173069"/>
                    <a:gd name="connsiteY2" fmla="*/ 31909 h 39052"/>
                    <a:gd name="connsiteX3" fmla="*/ 173069 w 173069"/>
                    <a:gd name="connsiteY3" fmla="*/ 31909 h 39052"/>
                    <a:gd name="connsiteX4" fmla="*/ 173069 w 173069"/>
                    <a:gd name="connsiteY4" fmla="*/ 39053 h 39052"/>
                    <a:gd name="connsiteX5" fmla="*/ 102679 w 173069"/>
                    <a:gd name="connsiteY5" fmla="*/ 39053 h 39052"/>
                    <a:gd name="connsiteX6" fmla="*/ 60960 w 173069"/>
                    <a:gd name="connsiteY6" fmla="*/ 7144 h 39052"/>
                    <a:gd name="connsiteX7" fmla="*/ 0 w 173069"/>
                    <a:gd name="connsiteY7" fmla="*/ 7144 h 39052"/>
                    <a:gd name="connsiteX8" fmla="*/ 0 w 173069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0" y="0"/>
                      </a:moveTo>
                      <a:lnTo>
                        <a:pt x="63341" y="0"/>
                      </a:lnTo>
                      <a:lnTo>
                        <a:pt x="105061" y="31909"/>
                      </a:lnTo>
                      <a:lnTo>
                        <a:pt x="173069" y="31909"/>
                      </a:lnTo>
                      <a:lnTo>
                        <a:pt x="173069" y="39053"/>
                      </a:lnTo>
                      <a:lnTo>
                        <a:pt x="102679" y="39053"/>
                      </a:lnTo>
                      <a:lnTo>
                        <a:pt x="60960" y="7144"/>
                      </a:lnTo>
                      <a:lnTo>
                        <a:pt x="0" y="71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9" name="Forma libre: forma 248">
                  <a:extLst>
                    <a:ext uri="{FF2B5EF4-FFF2-40B4-BE49-F238E27FC236}">
                      <a16:creationId xmlns:a16="http://schemas.microsoft.com/office/drawing/2014/main" id="{C3516DCE-A993-47CA-A60E-6036A18684B2}"/>
                    </a:ext>
                  </a:extLst>
                </p:cNvPr>
                <p:cNvSpPr/>
                <p:nvPr/>
              </p:nvSpPr>
              <p:spPr>
                <a:xfrm>
                  <a:off x="10800302" y="2787967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0" name="Forma libre: forma 249">
                  <a:extLst>
                    <a:ext uri="{FF2B5EF4-FFF2-40B4-BE49-F238E27FC236}">
                      <a16:creationId xmlns:a16="http://schemas.microsoft.com/office/drawing/2014/main" id="{18B084FF-4C70-461B-B84A-AA614A5EDE1D}"/>
                    </a:ext>
                  </a:extLst>
                </p:cNvPr>
                <p:cNvSpPr/>
                <p:nvPr/>
              </p:nvSpPr>
              <p:spPr>
                <a:xfrm>
                  <a:off x="10809160" y="2809303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336 h 28384"/>
                    <a:gd name="connsiteX6" fmla="*/ 21336 w 28384"/>
                    <a:gd name="connsiteY6" fmla="*/ 14288 h 28384"/>
                    <a:gd name="connsiteX7" fmla="*/ 14192 w 28384"/>
                    <a:gd name="connsiteY7" fmla="*/ 7144 h 28384"/>
                    <a:gd name="connsiteX8" fmla="*/ 7144 w 28384"/>
                    <a:gd name="connsiteY8" fmla="*/ 14288 h 28384"/>
                    <a:gd name="connsiteX9" fmla="*/ 14192 w 28384"/>
                    <a:gd name="connsiteY9" fmla="*/ 21336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336"/>
                      </a:moveTo>
                      <a:cubicBezTo>
                        <a:pt x="18098" y="21336"/>
                        <a:pt x="21336" y="18193"/>
                        <a:pt x="21336" y="14288"/>
                      </a:cubicBezTo>
                      <a:cubicBezTo>
                        <a:pt x="21336" y="10382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288"/>
                      </a:cubicBezTo>
                      <a:cubicBezTo>
                        <a:pt x="7144" y="18288"/>
                        <a:pt x="10287" y="21336"/>
                        <a:pt x="14192" y="21336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1" name="Forma libre: forma 250">
                  <a:extLst>
                    <a:ext uri="{FF2B5EF4-FFF2-40B4-BE49-F238E27FC236}">
                      <a16:creationId xmlns:a16="http://schemas.microsoft.com/office/drawing/2014/main" id="{4D7CB4AB-EBB2-47F8-8250-4A3884ECE5C1}"/>
                    </a:ext>
                  </a:extLst>
                </p:cNvPr>
                <p:cNvSpPr/>
                <p:nvPr/>
              </p:nvSpPr>
              <p:spPr>
                <a:xfrm>
                  <a:off x="10775442" y="277729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241 h 28384"/>
                    <a:gd name="connsiteX6" fmla="*/ 21336 w 28384"/>
                    <a:gd name="connsiteY6" fmla="*/ 14097 h 28384"/>
                    <a:gd name="connsiteX7" fmla="*/ 14192 w 28384"/>
                    <a:gd name="connsiteY7" fmla="*/ 7048 h 28384"/>
                    <a:gd name="connsiteX8" fmla="*/ 7144 w 28384"/>
                    <a:gd name="connsiteY8" fmla="*/ 14097 h 28384"/>
                    <a:gd name="connsiteX9" fmla="*/ 14192 w 28384"/>
                    <a:gd name="connsiteY9" fmla="*/ 21241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241"/>
                      </a:moveTo>
                      <a:cubicBezTo>
                        <a:pt x="18098" y="21241"/>
                        <a:pt x="21336" y="18097"/>
                        <a:pt x="21336" y="14097"/>
                      </a:cubicBezTo>
                      <a:cubicBezTo>
                        <a:pt x="21336" y="10096"/>
                        <a:pt x="18193" y="7048"/>
                        <a:pt x="14192" y="7048"/>
                      </a:cubicBezTo>
                      <a:cubicBezTo>
                        <a:pt x="10192" y="7048"/>
                        <a:pt x="7144" y="10192"/>
                        <a:pt x="7144" y="14097"/>
                      </a:cubicBezTo>
                      <a:cubicBezTo>
                        <a:pt x="7144" y="18002"/>
                        <a:pt x="10287" y="21241"/>
                        <a:pt x="14192" y="21241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2" name="Forma libre: forma 251">
                  <a:extLst>
                    <a:ext uri="{FF2B5EF4-FFF2-40B4-BE49-F238E27FC236}">
                      <a16:creationId xmlns:a16="http://schemas.microsoft.com/office/drawing/2014/main" id="{943880C0-241C-4966-B982-423127FD0800}"/>
                    </a:ext>
                  </a:extLst>
                </p:cNvPr>
                <p:cNvSpPr/>
                <p:nvPr/>
              </p:nvSpPr>
              <p:spPr>
                <a:xfrm>
                  <a:off x="10924127" y="2756058"/>
                  <a:ext cx="110871" cy="7143"/>
                </a:xfrm>
                <a:custGeom>
                  <a:avLst/>
                  <a:gdLst>
                    <a:gd name="connsiteX0" fmla="*/ 0 w 110871"/>
                    <a:gd name="connsiteY0" fmla="*/ 0 h 7143"/>
                    <a:gd name="connsiteX1" fmla="*/ 110871 w 110871"/>
                    <a:gd name="connsiteY1" fmla="*/ 0 h 7143"/>
                    <a:gd name="connsiteX2" fmla="*/ 110871 w 110871"/>
                    <a:gd name="connsiteY2" fmla="*/ 7144 h 7143"/>
                    <a:gd name="connsiteX3" fmla="*/ 0 w 110871"/>
                    <a:gd name="connsiteY3" fmla="*/ 7144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143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144"/>
                      </a:lnTo>
                      <a:lnTo>
                        <a:pt x="0" y="7144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3" name="Forma libre: forma 252">
                  <a:extLst>
                    <a:ext uri="{FF2B5EF4-FFF2-40B4-BE49-F238E27FC236}">
                      <a16:creationId xmlns:a16="http://schemas.microsoft.com/office/drawing/2014/main" id="{B00EE915-EAA7-46CA-ACCB-7E230C9C8E85}"/>
                    </a:ext>
                  </a:extLst>
                </p:cNvPr>
                <p:cNvSpPr/>
                <p:nvPr/>
              </p:nvSpPr>
              <p:spPr>
                <a:xfrm>
                  <a:off x="11031474" y="2745390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4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241 h 28384"/>
                    <a:gd name="connsiteX6" fmla="*/ 21241 w 28384"/>
                    <a:gd name="connsiteY6" fmla="*/ 14097 h 28384"/>
                    <a:gd name="connsiteX7" fmla="*/ 14192 w 28384"/>
                    <a:gd name="connsiteY7" fmla="*/ 7048 h 28384"/>
                    <a:gd name="connsiteX8" fmla="*/ 7048 w 28384"/>
                    <a:gd name="connsiteY8" fmla="*/ 14097 h 28384"/>
                    <a:gd name="connsiteX9" fmla="*/ 14192 w 28384"/>
                    <a:gd name="connsiteY9" fmla="*/ 21241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241"/>
                      </a:moveTo>
                      <a:cubicBezTo>
                        <a:pt x="18097" y="21241"/>
                        <a:pt x="21241" y="18097"/>
                        <a:pt x="21241" y="14097"/>
                      </a:cubicBezTo>
                      <a:cubicBezTo>
                        <a:pt x="21241" y="10097"/>
                        <a:pt x="18097" y="7048"/>
                        <a:pt x="14192" y="7048"/>
                      </a:cubicBezTo>
                      <a:cubicBezTo>
                        <a:pt x="10287" y="7048"/>
                        <a:pt x="7048" y="10192"/>
                        <a:pt x="7048" y="14097"/>
                      </a:cubicBezTo>
                      <a:cubicBezTo>
                        <a:pt x="7048" y="18002"/>
                        <a:pt x="10192" y="21241"/>
                        <a:pt x="14192" y="21241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4" name="Forma libre: forma 253">
                  <a:extLst>
                    <a:ext uri="{FF2B5EF4-FFF2-40B4-BE49-F238E27FC236}">
                      <a16:creationId xmlns:a16="http://schemas.microsoft.com/office/drawing/2014/main" id="{419AC016-0C7E-4AE5-811A-873A142E1DD2}"/>
                    </a:ext>
                  </a:extLst>
                </p:cNvPr>
                <p:cNvSpPr/>
                <p:nvPr/>
              </p:nvSpPr>
              <p:spPr>
                <a:xfrm>
                  <a:off x="11003089" y="277729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4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241 h 28384"/>
                    <a:gd name="connsiteX6" fmla="*/ 21241 w 28384"/>
                    <a:gd name="connsiteY6" fmla="*/ 14097 h 28384"/>
                    <a:gd name="connsiteX7" fmla="*/ 14192 w 28384"/>
                    <a:gd name="connsiteY7" fmla="*/ 7048 h 28384"/>
                    <a:gd name="connsiteX8" fmla="*/ 7049 w 28384"/>
                    <a:gd name="connsiteY8" fmla="*/ 14097 h 28384"/>
                    <a:gd name="connsiteX9" fmla="*/ 14192 w 28384"/>
                    <a:gd name="connsiteY9" fmla="*/ 21241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241"/>
                      </a:moveTo>
                      <a:cubicBezTo>
                        <a:pt x="18098" y="21241"/>
                        <a:pt x="21241" y="18097"/>
                        <a:pt x="21241" y="14097"/>
                      </a:cubicBezTo>
                      <a:cubicBezTo>
                        <a:pt x="21241" y="10096"/>
                        <a:pt x="18098" y="7048"/>
                        <a:pt x="14192" y="7048"/>
                      </a:cubicBezTo>
                      <a:cubicBezTo>
                        <a:pt x="10287" y="7048"/>
                        <a:pt x="7049" y="10192"/>
                        <a:pt x="7049" y="14097"/>
                      </a:cubicBezTo>
                      <a:cubicBezTo>
                        <a:pt x="7049" y="18002"/>
                        <a:pt x="10287" y="21241"/>
                        <a:pt x="14192" y="21241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5" name="Forma libre: forma 254">
                  <a:extLst>
                    <a:ext uri="{FF2B5EF4-FFF2-40B4-BE49-F238E27FC236}">
                      <a16:creationId xmlns:a16="http://schemas.microsoft.com/office/drawing/2014/main" id="{2DB32D17-2031-4C74-B2EC-31C3C8A548DD}"/>
                    </a:ext>
                  </a:extLst>
                </p:cNvPr>
                <p:cNvSpPr/>
                <p:nvPr/>
              </p:nvSpPr>
              <p:spPr>
                <a:xfrm>
                  <a:off x="10791444" y="272938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0 h 28384"/>
                    <a:gd name="connsiteX1" fmla="*/ 28385 w 28384"/>
                    <a:gd name="connsiteY1" fmla="*/ 14192 h 28384"/>
                    <a:gd name="connsiteX2" fmla="*/ 14192 w 28384"/>
                    <a:gd name="connsiteY2" fmla="*/ 28385 h 28384"/>
                    <a:gd name="connsiteX3" fmla="*/ 0 w 28384"/>
                    <a:gd name="connsiteY3" fmla="*/ 14192 h 28384"/>
                    <a:gd name="connsiteX4" fmla="*/ 14192 w 28384"/>
                    <a:gd name="connsiteY4" fmla="*/ 0 h 28384"/>
                    <a:gd name="connsiteX5" fmla="*/ 14192 w 28384"/>
                    <a:gd name="connsiteY5" fmla="*/ 21336 h 28384"/>
                    <a:gd name="connsiteX6" fmla="*/ 21241 w 28384"/>
                    <a:gd name="connsiteY6" fmla="*/ 14192 h 28384"/>
                    <a:gd name="connsiteX7" fmla="*/ 14192 w 28384"/>
                    <a:gd name="connsiteY7" fmla="*/ 7049 h 28384"/>
                    <a:gd name="connsiteX8" fmla="*/ 7049 w 28384"/>
                    <a:gd name="connsiteY8" fmla="*/ 14192 h 28384"/>
                    <a:gd name="connsiteX9" fmla="*/ 14192 w 28384"/>
                    <a:gd name="connsiteY9" fmla="*/ 21336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0"/>
                      </a:move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lose/>
                      <a:moveTo>
                        <a:pt x="14192" y="21336"/>
                      </a:moveTo>
                      <a:cubicBezTo>
                        <a:pt x="18098" y="21336"/>
                        <a:pt x="21241" y="18193"/>
                        <a:pt x="21241" y="14192"/>
                      </a:cubicBezTo>
                      <a:cubicBezTo>
                        <a:pt x="21241" y="10192"/>
                        <a:pt x="18098" y="7049"/>
                        <a:pt x="14192" y="7049"/>
                      </a:cubicBezTo>
                      <a:cubicBezTo>
                        <a:pt x="10287" y="7049"/>
                        <a:pt x="7049" y="10192"/>
                        <a:pt x="7049" y="14192"/>
                      </a:cubicBezTo>
                      <a:cubicBezTo>
                        <a:pt x="7049" y="18193"/>
                        <a:pt x="10192" y="21336"/>
                        <a:pt x="14192" y="21336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56" name="Gráfico 226">
                <a:extLst>
                  <a:ext uri="{FF2B5EF4-FFF2-40B4-BE49-F238E27FC236}">
                    <a16:creationId xmlns:a16="http://schemas.microsoft.com/office/drawing/2014/main" id="{6B6289B8-09BC-40E2-86A8-7F0008B22275}"/>
                  </a:ext>
                </a:extLst>
              </p:cNvPr>
              <p:cNvGrpSpPr/>
              <p:nvPr/>
            </p:nvGrpSpPr>
            <p:grpSpPr>
              <a:xfrm>
                <a:off x="10459878" y="2877406"/>
                <a:ext cx="284321" cy="108204"/>
                <a:chOff x="10459878" y="2877406"/>
                <a:chExt cx="284321" cy="108204"/>
              </a:xfrm>
              <a:solidFill>
                <a:srgbClr val="F2F1EF"/>
              </a:solidFill>
            </p:grpSpPr>
            <p:sp>
              <p:nvSpPr>
                <p:cNvPr id="257" name="Forma libre: forma 256">
                  <a:extLst>
                    <a:ext uri="{FF2B5EF4-FFF2-40B4-BE49-F238E27FC236}">
                      <a16:creationId xmlns:a16="http://schemas.microsoft.com/office/drawing/2014/main" id="{36503AAB-D4CA-4BFB-83BE-57F113585629}"/>
                    </a:ext>
                  </a:extLst>
                </p:cNvPr>
                <p:cNvSpPr/>
                <p:nvPr/>
              </p:nvSpPr>
              <p:spPr>
                <a:xfrm>
                  <a:off x="10521029" y="2887979"/>
                  <a:ext cx="172974" cy="39052"/>
                </a:xfrm>
                <a:custGeom>
                  <a:avLst/>
                  <a:gdLst>
                    <a:gd name="connsiteX0" fmla="*/ 102584 w 172974"/>
                    <a:gd name="connsiteY0" fmla="*/ 39052 h 39052"/>
                    <a:gd name="connsiteX1" fmla="*/ 172974 w 172974"/>
                    <a:gd name="connsiteY1" fmla="*/ 39052 h 39052"/>
                    <a:gd name="connsiteX2" fmla="*/ 172974 w 172974"/>
                    <a:gd name="connsiteY2" fmla="*/ 32004 h 39052"/>
                    <a:gd name="connsiteX3" fmla="*/ 105061 w 172974"/>
                    <a:gd name="connsiteY3" fmla="*/ 32004 h 39052"/>
                    <a:gd name="connsiteX4" fmla="*/ 63341 w 172974"/>
                    <a:gd name="connsiteY4" fmla="*/ 0 h 39052"/>
                    <a:gd name="connsiteX5" fmla="*/ 0 w 172974"/>
                    <a:gd name="connsiteY5" fmla="*/ 0 h 39052"/>
                    <a:gd name="connsiteX6" fmla="*/ 0 w 172974"/>
                    <a:gd name="connsiteY6" fmla="*/ 7144 h 39052"/>
                    <a:gd name="connsiteX7" fmla="*/ 60865 w 172974"/>
                    <a:gd name="connsiteY7" fmla="*/ 7144 h 39052"/>
                    <a:gd name="connsiteX8" fmla="*/ 102584 w 172974"/>
                    <a:gd name="connsiteY8" fmla="*/ 39052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02584" y="39052"/>
                      </a:moveTo>
                      <a:lnTo>
                        <a:pt x="172974" y="39052"/>
                      </a:lnTo>
                      <a:lnTo>
                        <a:pt x="172974" y="32004"/>
                      </a:lnTo>
                      <a:lnTo>
                        <a:pt x="105061" y="32004"/>
                      </a:lnTo>
                      <a:lnTo>
                        <a:pt x="63341" y="0"/>
                      </a:lnTo>
                      <a:lnTo>
                        <a:pt x="0" y="0"/>
                      </a:lnTo>
                      <a:lnTo>
                        <a:pt x="0" y="7144"/>
                      </a:lnTo>
                      <a:lnTo>
                        <a:pt x="60865" y="7144"/>
                      </a:lnTo>
                      <a:lnTo>
                        <a:pt x="102584" y="39052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8" name="Forma libre: forma 257">
                  <a:extLst>
                    <a:ext uri="{FF2B5EF4-FFF2-40B4-BE49-F238E27FC236}">
                      <a16:creationId xmlns:a16="http://schemas.microsoft.com/office/drawing/2014/main" id="{2F8E230C-F551-45CC-8E06-4DA2680E67C0}"/>
                    </a:ext>
                  </a:extLst>
                </p:cNvPr>
                <p:cNvSpPr/>
                <p:nvPr/>
              </p:nvSpPr>
              <p:spPr>
                <a:xfrm>
                  <a:off x="10501598" y="2935890"/>
                  <a:ext cx="172974" cy="39052"/>
                </a:xfrm>
                <a:custGeom>
                  <a:avLst/>
                  <a:gdLst>
                    <a:gd name="connsiteX0" fmla="*/ 0 w 172974"/>
                    <a:gd name="connsiteY0" fmla="*/ 39053 h 39052"/>
                    <a:gd name="connsiteX1" fmla="*/ 63246 w 172974"/>
                    <a:gd name="connsiteY1" fmla="*/ 39053 h 39052"/>
                    <a:gd name="connsiteX2" fmla="*/ 104966 w 172974"/>
                    <a:gd name="connsiteY2" fmla="*/ 7144 h 39052"/>
                    <a:gd name="connsiteX3" fmla="*/ 172974 w 172974"/>
                    <a:gd name="connsiteY3" fmla="*/ 7144 h 39052"/>
                    <a:gd name="connsiteX4" fmla="*/ 172974 w 172974"/>
                    <a:gd name="connsiteY4" fmla="*/ 0 h 39052"/>
                    <a:gd name="connsiteX5" fmla="*/ 102584 w 172974"/>
                    <a:gd name="connsiteY5" fmla="*/ 0 h 39052"/>
                    <a:gd name="connsiteX6" fmla="*/ 60865 w 172974"/>
                    <a:gd name="connsiteY6" fmla="*/ 32004 h 39052"/>
                    <a:gd name="connsiteX7" fmla="*/ 0 w 172974"/>
                    <a:gd name="connsiteY7" fmla="*/ 32004 h 39052"/>
                    <a:gd name="connsiteX8" fmla="*/ 0 w 172974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0" y="39053"/>
                      </a:moveTo>
                      <a:lnTo>
                        <a:pt x="63246" y="39053"/>
                      </a:lnTo>
                      <a:lnTo>
                        <a:pt x="104966" y="7144"/>
                      </a:lnTo>
                      <a:lnTo>
                        <a:pt x="172974" y="7144"/>
                      </a:lnTo>
                      <a:lnTo>
                        <a:pt x="172974" y="0"/>
                      </a:lnTo>
                      <a:lnTo>
                        <a:pt x="102584" y="0"/>
                      </a:lnTo>
                      <a:lnTo>
                        <a:pt x="60865" y="32004"/>
                      </a:lnTo>
                      <a:lnTo>
                        <a:pt x="0" y="32004"/>
                      </a:lnTo>
                      <a:lnTo>
                        <a:pt x="0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9" name="Forma libre: forma 258">
                  <a:extLst>
                    <a:ext uri="{FF2B5EF4-FFF2-40B4-BE49-F238E27FC236}">
                      <a16:creationId xmlns:a16="http://schemas.microsoft.com/office/drawing/2014/main" id="{2EF1D682-DA91-44EB-8573-6ECF7551757A}"/>
                    </a:ext>
                  </a:extLst>
                </p:cNvPr>
                <p:cNvSpPr/>
                <p:nvPr/>
              </p:nvSpPr>
              <p:spPr>
                <a:xfrm>
                  <a:off x="10484644" y="2919983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0" name="Forma libre: forma 259">
                  <a:extLst>
                    <a:ext uri="{FF2B5EF4-FFF2-40B4-BE49-F238E27FC236}">
                      <a16:creationId xmlns:a16="http://schemas.microsoft.com/office/drawing/2014/main" id="{452423DC-E1D8-40C7-A043-0192D18706EA}"/>
                    </a:ext>
                  </a:extLst>
                </p:cNvPr>
                <p:cNvSpPr/>
                <p:nvPr/>
              </p:nvSpPr>
              <p:spPr>
                <a:xfrm>
                  <a:off x="10493502" y="2877406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192 w 28384"/>
                    <a:gd name="connsiteY6" fmla="*/ 21336 h 28384"/>
                    <a:gd name="connsiteX7" fmla="*/ 21336 w 28384"/>
                    <a:gd name="connsiteY7" fmla="*/ 14192 h 28384"/>
                    <a:gd name="connsiteX8" fmla="*/ 14192 w 28384"/>
                    <a:gd name="connsiteY8" fmla="*/ 7144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8"/>
                        <a:pt x="10287" y="21336"/>
                        <a:pt x="14192" y="21336"/>
                      </a:cubicBezTo>
                      <a:cubicBezTo>
                        <a:pt x="1809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1" name="Forma libre: forma 260">
                  <a:extLst>
                    <a:ext uri="{FF2B5EF4-FFF2-40B4-BE49-F238E27FC236}">
                      <a16:creationId xmlns:a16="http://schemas.microsoft.com/office/drawing/2014/main" id="{3303B8B3-71B9-4EE5-AFDC-A5E162E063AD}"/>
                    </a:ext>
                  </a:extLst>
                </p:cNvPr>
                <p:cNvSpPr/>
                <p:nvPr/>
              </p:nvSpPr>
              <p:spPr>
                <a:xfrm>
                  <a:off x="10459878" y="2909315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097 w 28384"/>
                    <a:gd name="connsiteY6" fmla="*/ 21241 h 28384"/>
                    <a:gd name="connsiteX7" fmla="*/ 21241 w 28384"/>
                    <a:gd name="connsiteY7" fmla="*/ 14192 h 28384"/>
                    <a:gd name="connsiteX8" fmla="*/ 14097 w 28384"/>
                    <a:gd name="connsiteY8" fmla="*/ 7049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8"/>
                        <a:pt x="10192" y="21241"/>
                        <a:pt x="14097" y="21241"/>
                      </a:cubicBezTo>
                      <a:cubicBezTo>
                        <a:pt x="18002" y="21241"/>
                        <a:pt x="21241" y="18098"/>
                        <a:pt x="21241" y="14192"/>
                      </a:cubicBezTo>
                      <a:cubicBezTo>
                        <a:pt x="21241" y="10287"/>
                        <a:pt x="18098" y="7049"/>
                        <a:pt x="14097" y="7049"/>
                      </a:cubicBezTo>
                      <a:cubicBezTo>
                        <a:pt x="10096" y="7049"/>
                        <a:pt x="7048" y="10192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2" name="Forma libre: forma 261">
                  <a:extLst>
                    <a:ext uri="{FF2B5EF4-FFF2-40B4-BE49-F238E27FC236}">
                      <a16:creationId xmlns:a16="http://schemas.microsoft.com/office/drawing/2014/main" id="{66DF8E13-0971-45C4-8C4A-255244305BB2}"/>
                    </a:ext>
                  </a:extLst>
                </p:cNvPr>
                <p:cNvSpPr/>
                <p:nvPr/>
              </p:nvSpPr>
              <p:spPr>
                <a:xfrm>
                  <a:off x="10608469" y="2951892"/>
                  <a:ext cx="110871" cy="7143"/>
                </a:xfrm>
                <a:custGeom>
                  <a:avLst/>
                  <a:gdLst>
                    <a:gd name="connsiteX0" fmla="*/ 0 w 110871"/>
                    <a:gd name="connsiteY0" fmla="*/ 0 h 7143"/>
                    <a:gd name="connsiteX1" fmla="*/ 110871 w 110871"/>
                    <a:gd name="connsiteY1" fmla="*/ 0 h 7143"/>
                    <a:gd name="connsiteX2" fmla="*/ 110871 w 110871"/>
                    <a:gd name="connsiteY2" fmla="*/ 7144 h 7143"/>
                    <a:gd name="connsiteX3" fmla="*/ 0 w 110871"/>
                    <a:gd name="connsiteY3" fmla="*/ 7144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143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144"/>
                      </a:lnTo>
                      <a:lnTo>
                        <a:pt x="0" y="7144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3" name="Forma libre: forma 262">
                  <a:extLst>
                    <a:ext uri="{FF2B5EF4-FFF2-40B4-BE49-F238E27FC236}">
                      <a16:creationId xmlns:a16="http://schemas.microsoft.com/office/drawing/2014/main" id="{E220AD0D-6CC8-40F7-98C0-716A267100FA}"/>
                    </a:ext>
                  </a:extLst>
                </p:cNvPr>
                <p:cNvSpPr/>
                <p:nvPr/>
              </p:nvSpPr>
              <p:spPr>
                <a:xfrm>
                  <a:off x="10715815" y="2941224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144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7"/>
                        <a:pt x="10192" y="21241"/>
                        <a:pt x="14192" y="21241"/>
                      </a:cubicBezTo>
                      <a:cubicBezTo>
                        <a:pt x="18193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8" y="7144"/>
                        <a:pt x="14192" y="7144"/>
                      </a:cubicBezTo>
                      <a:cubicBezTo>
                        <a:pt x="10287" y="7144"/>
                        <a:pt x="7048" y="10287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4" name="Forma libre: forma 263">
                  <a:extLst>
                    <a:ext uri="{FF2B5EF4-FFF2-40B4-BE49-F238E27FC236}">
                      <a16:creationId xmlns:a16="http://schemas.microsoft.com/office/drawing/2014/main" id="{1DCF5496-AEE2-482B-B7A9-D75C45E5FC6D}"/>
                    </a:ext>
                  </a:extLst>
                </p:cNvPr>
                <p:cNvSpPr/>
                <p:nvPr/>
              </p:nvSpPr>
              <p:spPr>
                <a:xfrm>
                  <a:off x="10687431" y="2909315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049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8"/>
                        <a:pt x="10287" y="21241"/>
                        <a:pt x="14192" y="21241"/>
                      </a:cubicBezTo>
                      <a:cubicBezTo>
                        <a:pt x="18098" y="21241"/>
                        <a:pt x="21241" y="18098"/>
                        <a:pt x="21241" y="14192"/>
                      </a:cubicBezTo>
                      <a:cubicBezTo>
                        <a:pt x="21241" y="10287"/>
                        <a:pt x="18098" y="7049"/>
                        <a:pt x="14192" y="7049"/>
                      </a:cubicBezTo>
                      <a:cubicBezTo>
                        <a:pt x="10287" y="7049"/>
                        <a:pt x="7048" y="10192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5" name="Forma libre: forma 264">
                  <a:extLst>
                    <a:ext uri="{FF2B5EF4-FFF2-40B4-BE49-F238E27FC236}">
                      <a16:creationId xmlns:a16="http://schemas.microsoft.com/office/drawing/2014/main" id="{E35F402C-0BE2-475C-A327-6C0D3CE6F367}"/>
                    </a:ext>
                  </a:extLst>
                </p:cNvPr>
                <p:cNvSpPr/>
                <p:nvPr/>
              </p:nvSpPr>
              <p:spPr>
                <a:xfrm>
                  <a:off x="10475785" y="2957226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288 w 28384"/>
                    <a:gd name="connsiteY6" fmla="*/ 21336 h 28384"/>
                    <a:gd name="connsiteX7" fmla="*/ 21336 w 28384"/>
                    <a:gd name="connsiteY7" fmla="*/ 14192 h 28384"/>
                    <a:gd name="connsiteX8" fmla="*/ 14288 w 28384"/>
                    <a:gd name="connsiteY8" fmla="*/ 7048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7"/>
                        <a:pt x="10287" y="21336"/>
                        <a:pt x="14288" y="21336"/>
                      </a:cubicBezTo>
                      <a:cubicBezTo>
                        <a:pt x="1828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048"/>
                        <a:pt x="14288" y="7048"/>
                      </a:cubicBezTo>
                      <a:cubicBezTo>
                        <a:pt x="10382" y="7048"/>
                        <a:pt x="7144" y="10192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66" name="Gráfico 226">
                <a:extLst>
                  <a:ext uri="{FF2B5EF4-FFF2-40B4-BE49-F238E27FC236}">
                    <a16:creationId xmlns:a16="http://schemas.microsoft.com/office/drawing/2014/main" id="{7783AC62-46DD-424F-B6C9-0EE190A80252}"/>
                  </a:ext>
                </a:extLst>
              </p:cNvPr>
              <p:cNvGrpSpPr/>
              <p:nvPr/>
            </p:nvGrpSpPr>
            <p:grpSpPr>
              <a:xfrm>
                <a:off x="10640663" y="2596895"/>
                <a:ext cx="284321" cy="108204"/>
                <a:chOff x="10640663" y="2596895"/>
                <a:chExt cx="284321" cy="108204"/>
              </a:xfrm>
              <a:solidFill>
                <a:srgbClr val="F2F1EF"/>
              </a:solidFill>
            </p:grpSpPr>
            <p:sp>
              <p:nvSpPr>
                <p:cNvPr id="267" name="Forma libre: forma 266">
                  <a:extLst>
                    <a:ext uri="{FF2B5EF4-FFF2-40B4-BE49-F238E27FC236}">
                      <a16:creationId xmlns:a16="http://schemas.microsoft.com/office/drawing/2014/main" id="{FA4CB0E4-C17C-4805-8C56-62AE477AC8BE}"/>
                    </a:ext>
                  </a:extLst>
                </p:cNvPr>
                <p:cNvSpPr/>
                <p:nvPr/>
              </p:nvSpPr>
              <p:spPr>
                <a:xfrm>
                  <a:off x="10690764" y="2655378"/>
                  <a:ext cx="173069" cy="39052"/>
                </a:xfrm>
                <a:custGeom>
                  <a:avLst/>
                  <a:gdLst>
                    <a:gd name="connsiteX0" fmla="*/ 70485 w 173069"/>
                    <a:gd name="connsiteY0" fmla="*/ 0 h 39052"/>
                    <a:gd name="connsiteX1" fmla="*/ 0 w 173069"/>
                    <a:gd name="connsiteY1" fmla="*/ 0 h 39052"/>
                    <a:gd name="connsiteX2" fmla="*/ 0 w 173069"/>
                    <a:gd name="connsiteY2" fmla="*/ 7144 h 39052"/>
                    <a:gd name="connsiteX3" fmla="*/ 68008 w 173069"/>
                    <a:gd name="connsiteY3" fmla="*/ 7144 h 39052"/>
                    <a:gd name="connsiteX4" fmla="*/ 109728 w 173069"/>
                    <a:gd name="connsiteY4" fmla="*/ 39052 h 39052"/>
                    <a:gd name="connsiteX5" fmla="*/ 173069 w 173069"/>
                    <a:gd name="connsiteY5" fmla="*/ 39052 h 39052"/>
                    <a:gd name="connsiteX6" fmla="*/ 173069 w 173069"/>
                    <a:gd name="connsiteY6" fmla="*/ 32004 h 39052"/>
                    <a:gd name="connsiteX7" fmla="*/ 112109 w 173069"/>
                    <a:gd name="connsiteY7" fmla="*/ 32004 h 39052"/>
                    <a:gd name="connsiteX8" fmla="*/ 70485 w 173069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70485" y="0"/>
                      </a:moveTo>
                      <a:lnTo>
                        <a:pt x="0" y="0"/>
                      </a:lnTo>
                      <a:lnTo>
                        <a:pt x="0" y="7144"/>
                      </a:lnTo>
                      <a:lnTo>
                        <a:pt x="68008" y="7144"/>
                      </a:lnTo>
                      <a:lnTo>
                        <a:pt x="109728" y="39052"/>
                      </a:lnTo>
                      <a:lnTo>
                        <a:pt x="173069" y="39052"/>
                      </a:lnTo>
                      <a:lnTo>
                        <a:pt x="173069" y="32004"/>
                      </a:lnTo>
                      <a:lnTo>
                        <a:pt x="112109" y="32004"/>
                      </a:lnTo>
                      <a:lnTo>
                        <a:pt x="70485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8" name="Forma libre: forma 267">
                  <a:extLst>
                    <a:ext uri="{FF2B5EF4-FFF2-40B4-BE49-F238E27FC236}">
                      <a16:creationId xmlns:a16="http://schemas.microsoft.com/office/drawing/2014/main" id="{F38E1A50-D84A-4B99-BB80-C03EB5F034D0}"/>
                    </a:ext>
                  </a:extLst>
                </p:cNvPr>
                <p:cNvSpPr/>
                <p:nvPr/>
              </p:nvSpPr>
              <p:spPr>
                <a:xfrm>
                  <a:off x="10710291" y="2607468"/>
                  <a:ext cx="172974" cy="39052"/>
                </a:xfrm>
                <a:custGeom>
                  <a:avLst/>
                  <a:gdLst>
                    <a:gd name="connsiteX0" fmla="*/ 172974 w 172974"/>
                    <a:gd name="connsiteY0" fmla="*/ 0 h 39052"/>
                    <a:gd name="connsiteX1" fmla="*/ 109728 w 172974"/>
                    <a:gd name="connsiteY1" fmla="*/ 0 h 39052"/>
                    <a:gd name="connsiteX2" fmla="*/ 68008 w 172974"/>
                    <a:gd name="connsiteY2" fmla="*/ 32004 h 39052"/>
                    <a:gd name="connsiteX3" fmla="*/ 0 w 172974"/>
                    <a:gd name="connsiteY3" fmla="*/ 32004 h 39052"/>
                    <a:gd name="connsiteX4" fmla="*/ 0 w 172974"/>
                    <a:gd name="connsiteY4" fmla="*/ 39053 h 39052"/>
                    <a:gd name="connsiteX5" fmla="*/ 70390 w 172974"/>
                    <a:gd name="connsiteY5" fmla="*/ 39053 h 39052"/>
                    <a:gd name="connsiteX6" fmla="*/ 112109 w 172974"/>
                    <a:gd name="connsiteY6" fmla="*/ 7144 h 39052"/>
                    <a:gd name="connsiteX7" fmla="*/ 172974 w 172974"/>
                    <a:gd name="connsiteY7" fmla="*/ 7144 h 39052"/>
                    <a:gd name="connsiteX8" fmla="*/ 172974 w 172974"/>
                    <a:gd name="connsiteY8" fmla="*/ 0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72974" y="0"/>
                      </a:moveTo>
                      <a:lnTo>
                        <a:pt x="109728" y="0"/>
                      </a:lnTo>
                      <a:lnTo>
                        <a:pt x="68008" y="32004"/>
                      </a:lnTo>
                      <a:lnTo>
                        <a:pt x="0" y="32004"/>
                      </a:lnTo>
                      <a:lnTo>
                        <a:pt x="0" y="39053"/>
                      </a:lnTo>
                      <a:lnTo>
                        <a:pt x="70390" y="39053"/>
                      </a:lnTo>
                      <a:lnTo>
                        <a:pt x="112109" y="7144"/>
                      </a:lnTo>
                      <a:lnTo>
                        <a:pt x="172974" y="7144"/>
                      </a:lnTo>
                      <a:lnTo>
                        <a:pt x="172974" y="0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69" name="Forma libre: forma 268">
                  <a:extLst>
                    <a:ext uri="{FF2B5EF4-FFF2-40B4-BE49-F238E27FC236}">
                      <a16:creationId xmlns:a16="http://schemas.microsoft.com/office/drawing/2014/main" id="{CA49CC7A-2A18-4C26-9955-FA17BBBF83B9}"/>
                    </a:ext>
                  </a:extLst>
                </p:cNvPr>
                <p:cNvSpPr/>
                <p:nvPr/>
              </p:nvSpPr>
              <p:spPr>
                <a:xfrm>
                  <a:off x="10789253" y="2655379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8 h 7048"/>
                    <a:gd name="connsiteX3" fmla="*/ 0 w 110871"/>
                    <a:gd name="connsiteY3" fmla="*/ 704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8"/>
                      </a:lnTo>
                      <a:lnTo>
                        <a:pt x="0" y="7048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0" name="Forma libre: forma 269">
                  <a:extLst>
                    <a:ext uri="{FF2B5EF4-FFF2-40B4-BE49-F238E27FC236}">
                      <a16:creationId xmlns:a16="http://schemas.microsoft.com/office/drawing/2014/main" id="{E4EBCF36-1405-4F85-B49B-2EE2182A7C7E}"/>
                    </a:ext>
                  </a:extLst>
                </p:cNvPr>
                <p:cNvSpPr/>
                <p:nvPr/>
              </p:nvSpPr>
              <p:spPr>
                <a:xfrm>
                  <a:off x="10862881" y="2676715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241 w 28384"/>
                    <a:gd name="connsiteY5" fmla="*/ 14192 h 28384"/>
                    <a:gd name="connsiteX6" fmla="*/ 14192 w 28384"/>
                    <a:gd name="connsiteY6" fmla="*/ 7048 h 28384"/>
                    <a:gd name="connsiteX7" fmla="*/ 7049 w 28384"/>
                    <a:gd name="connsiteY7" fmla="*/ 14192 h 28384"/>
                    <a:gd name="connsiteX8" fmla="*/ 14192 w 28384"/>
                    <a:gd name="connsiteY8" fmla="*/ 21241 h 28384"/>
                    <a:gd name="connsiteX9" fmla="*/ 21241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241" y="14192"/>
                      </a:moveTo>
                      <a:cubicBezTo>
                        <a:pt x="21241" y="10287"/>
                        <a:pt x="18098" y="7048"/>
                        <a:pt x="14192" y="7048"/>
                      </a:cubicBezTo>
                      <a:cubicBezTo>
                        <a:pt x="10287" y="7048"/>
                        <a:pt x="7049" y="10192"/>
                        <a:pt x="7049" y="14192"/>
                      </a:cubicBezTo>
                      <a:cubicBezTo>
                        <a:pt x="7049" y="18193"/>
                        <a:pt x="10192" y="21241"/>
                        <a:pt x="14192" y="21241"/>
                      </a:cubicBezTo>
                      <a:cubicBezTo>
                        <a:pt x="18193" y="21241"/>
                        <a:pt x="21241" y="18097"/>
                        <a:pt x="21241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1" name="Forma libre: forma 270">
                  <a:extLst>
                    <a:ext uri="{FF2B5EF4-FFF2-40B4-BE49-F238E27FC236}">
                      <a16:creationId xmlns:a16="http://schemas.microsoft.com/office/drawing/2014/main" id="{0252CC02-2C04-4174-8E3D-E7F91F0DD0C0}"/>
                    </a:ext>
                  </a:extLst>
                </p:cNvPr>
                <p:cNvSpPr/>
                <p:nvPr/>
              </p:nvSpPr>
              <p:spPr>
                <a:xfrm>
                  <a:off x="10896600" y="2644806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336 w 28384"/>
                    <a:gd name="connsiteY5" fmla="*/ 14192 h 28384"/>
                    <a:gd name="connsiteX6" fmla="*/ 14288 w 28384"/>
                    <a:gd name="connsiteY6" fmla="*/ 7144 h 28384"/>
                    <a:gd name="connsiteX7" fmla="*/ 7144 w 28384"/>
                    <a:gd name="connsiteY7" fmla="*/ 14192 h 28384"/>
                    <a:gd name="connsiteX8" fmla="*/ 14288 w 28384"/>
                    <a:gd name="connsiteY8" fmla="*/ 21241 h 28384"/>
                    <a:gd name="connsiteX9" fmla="*/ 21336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336" y="14192"/>
                      </a:moveTo>
                      <a:cubicBezTo>
                        <a:pt x="21336" y="10287"/>
                        <a:pt x="18193" y="7144"/>
                        <a:pt x="14288" y="7144"/>
                      </a:cubicBezTo>
                      <a:cubicBezTo>
                        <a:pt x="10382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241"/>
                        <a:pt x="14288" y="21241"/>
                      </a:cubicBezTo>
                      <a:cubicBezTo>
                        <a:pt x="18288" y="21241"/>
                        <a:pt x="21336" y="18097"/>
                        <a:pt x="21336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2" name="Forma libre: forma 271">
                  <a:extLst>
                    <a:ext uri="{FF2B5EF4-FFF2-40B4-BE49-F238E27FC236}">
                      <a16:creationId xmlns:a16="http://schemas.microsoft.com/office/drawing/2014/main" id="{01BE1F98-4E97-4A88-A337-5D76224D60BE}"/>
                    </a:ext>
                  </a:extLst>
                </p:cNvPr>
                <p:cNvSpPr/>
                <p:nvPr/>
              </p:nvSpPr>
              <p:spPr>
                <a:xfrm>
                  <a:off x="10665523" y="2623470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3" name="Forma libre: forma 272">
                  <a:extLst>
                    <a:ext uri="{FF2B5EF4-FFF2-40B4-BE49-F238E27FC236}">
                      <a16:creationId xmlns:a16="http://schemas.microsoft.com/office/drawing/2014/main" id="{827E5BAF-75D0-4FF5-B863-262F01960FBC}"/>
                    </a:ext>
                  </a:extLst>
                </p:cNvPr>
                <p:cNvSpPr/>
                <p:nvPr/>
              </p:nvSpPr>
              <p:spPr>
                <a:xfrm>
                  <a:off x="10640663" y="2612802"/>
                  <a:ext cx="28384" cy="28384"/>
                </a:xfrm>
                <a:custGeom>
                  <a:avLst/>
                  <a:gdLst>
                    <a:gd name="connsiteX0" fmla="*/ 28384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4 w 28384"/>
                    <a:gd name="connsiteY4" fmla="*/ 14192 h 28384"/>
                    <a:gd name="connsiteX5" fmla="*/ 21336 w 28384"/>
                    <a:gd name="connsiteY5" fmla="*/ 14192 h 28384"/>
                    <a:gd name="connsiteX6" fmla="*/ 14192 w 28384"/>
                    <a:gd name="connsiteY6" fmla="*/ 7144 h 28384"/>
                    <a:gd name="connsiteX7" fmla="*/ 7144 w 28384"/>
                    <a:gd name="connsiteY7" fmla="*/ 14192 h 28384"/>
                    <a:gd name="connsiteX8" fmla="*/ 14192 w 28384"/>
                    <a:gd name="connsiteY8" fmla="*/ 21336 h 28384"/>
                    <a:gd name="connsiteX9" fmla="*/ 21336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4" y="14192"/>
                      </a:move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lose/>
                      <a:moveTo>
                        <a:pt x="21336" y="14192"/>
                      </a:moveTo>
                      <a:cubicBezTo>
                        <a:pt x="21336" y="10287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336"/>
                        <a:pt x="14192" y="21336"/>
                      </a:cubicBezTo>
                      <a:cubicBezTo>
                        <a:pt x="18097" y="21336"/>
                        <a:pt x="21336" y="18193"/>
                        <a:pt x="21336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4" name="Forma libre: forma 273">
                  <a:extLst>
                    <a:ext uri="{FF2B5EF4-FFF2-40B4-BE49-F238E27FC236}">
                      <a16:creationId xmlns:a16="http://schemas.microsoft.com/office/drawing/2014/main" id="{3B05137A-58A8-471F-87E9-D3D982E94288}"/>
                    </a:ext>
                  </a:extLst>
                </p:cNvPr>
                <p:cNvSpPr/>
                <p:nvPr/>
              </p:nvSpPr>
              <p:spPr>
                <a:xfrm>
                  <a:off x="10669047" y="2644806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336 w 28384"/>
                    <a:gd name="connsiteY5" fmla="*/ 14192 h 28384"/>
                    <a:gd name="connsiteX6" fmla="*/ 14192 w 28384"/>
                    <a:gd name="connsiteY6" fmla="*/ 7144 h 28384"/>
                    <a:gd name="connsiteX7" fmla="*/ 7144 w 28384"/>
                    <a:gd name="connsiteY7" fmla="*/ 14192 h 28384"/>
                    <a:gd name="connsiteX8" fmla="*/ 14192 w 28384"/>
                    <a:gd name="connsiteY8" fmla="*/ 21241 h 28384"/>
                    <a:gd name="connsiteX9" fmla="*/ 21336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336" y="14192"/>
                      </a:moveTo>
                      <a:cubicBezTo>
                        <a:pt x="21336" y="10287"/>
                        <a:pt x="18098" y="7144"/>
                        <a:pt x="14192" y="7144"/>
                      </a:cubicBezTo>
                      <a:cubicBezTo>
                        <a:pt x="10287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241"/>
                        <a:pt x="14192" y="21241"/>
                      </a:cubicBezTo>
                      <a:cubicBezTo>
                        <a:pt x="18098" y="21241"/>
                        <a:pt x="21336" y="18097"/>
                        <a:pt x="21336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5" name="Forma libre: forma 274">
                  <a:extLst>
                    <a:ext uri="{FF2B5EF4-FFF2-40B4-BE49-F238E27FC236}">
                      <a16:creationId xmlns:a16="http://schemas.microsoft.com/office/drawing/2014/main" id="{BE5E1DD1-B10F-4B29-A439-724C92A3ECA5}"/>
                    </a:ext>
                  </a:extLst>
                </p:cNvPr>
                <p:cNvSpPr/>
                <p:nvPr/>
              </p:nvSpPr>
              <p:spPr>
                <a:xfrm>
                  <a:off x="10880693" y="2596895"/>
                  <a:ext cx="28384" cy="28384"/>
                </a:xfrm>
                <a:custGeom>
                  <a:avLst/>
                  <a:gdLst>
                    <a:gd name="connsiteX0" fmla="*/ 28385 w 28384"/>
                    <a:gd name="connsiteY0" fmla="*/ 14192 h 28384"/>
                    <a:gd name="connsiteX1" fmla="*/ 14192 w 28384"/>
                    <a:gd name="connsiteY1" fmla="*/ 28385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5 w 28384"/>
                    <a:gd name="connsiteY4" fmla="*/ 14192 h 28384"/>
                    <a:gd name="connsiteX5" fmla="*/ 21241 w 28384"/>
                    <a:gd name="connsiteY5" fmla="*/ 14192 h 28384"/>
                    <a:gd name="connsiteX6" fmla="*/ 14097 w 28384"/>
                    <a:gd name="connsiteY6" fmla="*/ 7049 h 28384"/>
                    <a:gd name="connsiteX7" fmla="*/ 7048 w 28384"/>
                    <a:gd name="connsiteY7" fmla="*/ 14192 h 28384"/>
                    <a:gd name="connsiteX8" fmla="*/ 14097 w 28384"/>
                    <a:gd name="connsiteY8" fmla="*/ 21241 h 28384"/>
                    <a:gd name="connsiteX9" fmla="*/ 21241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28385" y="14192"/>
                      </a:moveTo>
                      <a:cubicBezTo>
                        <a:pt x="28385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lose/>
                      <a:moveTo>
                        <a:pt x="21241" y="14192"/>
                      </a:moveTo>
                      <a:cubicBezTo>
                        <a:pt x="21241" y="10287"/>
                        <a:pt x="18098" y="7049"/>
                        <a:pt x="14097" y="7049"/>
                      </a:cubicBezTo>
                      <a:cubicBezTo>
                        <a:pt x="10096" y="7049"/>
                        <a:pt x="7048" y="10192"/>
                        <a:pt x="7048" y="14192"/>
                      </a:cubicBezTo>
                      <a:cubicBezTo>
                        <a:pt x="7048" y="18193"/>
                        <a:pt x="10192" y="21241"/>
                        <a:pt x="14097" y="21241"/>
                      </a:cubicBezTo>
                      <a:cubicBezTo>
                        <a:pt x="18002" y="21241"/>
                        <a:pt x="21241" y="18098"/>
                        <a:pt x="21241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76" name="Gráfico 226">
                <a:extLst>
                  <a:ext uri="{FF2B5EF4-FFF2-40B4-BE49-F238E27FC236}">
                    <a16:creationId xmlns:a16="http://schemas.microsoft.com/office/drawing/2014/main" id="{8242A6EA-1BDE-45AB-9ED0-9DF99B94703B}"/>
                  </a:ext>
                </a:extLst>
              </p:cNvPr>
              <p:cNvGrpSpPr/>
              <p:nvPr/>
            </p:nvGrpSpPr>
            <p:grpSpPr>
              <a:xfrm>
                <a:off x="10378821" y="2592418"/>
                <a:ext cx="284416" cy="108204"/>
                <a:chOff x="10378821" y="2592418"/>
                <a:chExt cx="284416" cy="108204"/>
              </a:xfrm>
              <a:solidFill>
                <a:srgbClr val="F2F1EF"/>
              </a:solidFill>
            </p:grpSpPr>
            <p:sp>
              <p:nvSpPr>
                <p:cNvPr id="277" name="Forma libre: forma 276">
                  <a:extLst>
                    <a:ext uri="{FF2B5EF4-FFF2-40B4-BE49-F238E27FC236}">
                      <a16:creationId xmlns:a16="http://schemas.microsoft.com/office/drawing/2014/main" id="{43B08DC3-EE1E-4288-B281-D18AA0B16783}"/>
                    </a:ext>
                  </a:extLst>
                </p:cNvPr>
                <p:cNvSpPr/>
                <p:nvPr/>
              </p:nvSpPr>
              <p:spPr>
                <a:xfrm>
                  <a:off x="10440066" y="2603086"/>
                  <a:ext cx="172974" cy="39052"/>
                </a:xfrm>
                <a:custGeom>
                  <a:avLst/>
                  <a:gdLst>
                    <a:gd name="connsiteX0" fmla="*/ 102584 w 172974"/>
                    <a:gd name="connsiteY0" fmla="*/ 39053 h 39052"/>
                    <a:gd name="connsiteX1" fmla="*/ 172974 w 172974"/>
                    <a:gd name="connsiteY1" fmla="*/ 39053 h 39052"/>
                    <a:gd name="connsiteX2" fmla="*/ 172974 w 172974"/>
                    <a:gd name="connsiteY2" fmla="*/ 31909 h 39052"/>
                    <a:gd name="connsiteX3" fmla="*/ 104966 w 172974"/>
                    <a:gd name="connsiteY3" fmla="*/ 31909 h 39052"/>
                    <a:gd name="connsiteX4" fmla="*/ 63246 w 172974"/>
                    <a:gd name="connsiteY4" fmla="*/ 0 h 39052"/>
                    <a:gd name="connsiteX5" fmla="*/ 0 w 172974"/>
                    <a:gd name="connsiteY5" fmla="*/ 0 h 39052"/>
                    <a:gd name="connsiteX6" fmla="*/ 0 w 172974"/>
                    <a:gd name="connsiteY6" fmla="*/ 7048 h 39052"/>
                    <a:gd name="connsiteX7" fmla="*/ 60865 w 172974"/>
                    <a:gd name="connsiteY7" fmla="*/ 7048 h 39052"/>
                    <a:gd name="connsiteX8" fmla="*/ 102584 w 172974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4" h="39052">
                      <a:moveTo>
                        <a:pt x="102584" y="39053"/>
                      </a:moveTo>
                      <a:lnTo>
                        <a:pt x="172974" y="39053"/>
                      </a:lnTo>
                      <a:lnTo>
                        <a:pt x="172974" y="31909"/>
                      </a:lnTo>
                      <a:lnTo>
                        <a:pt x="104966" y="31909"/>
                      </a:lnTo>
                      <a:lnTo>
                        <a:pt x="63246" y="0"/>
                      </a:lnTo>
                      <a:lnTo>
                        <a:pt x="0" y="0"/>
                      </a:lnTo>
                      <a:lnTo>
                        <a:pt x="0" y="7048"/>
                      </a:lnTo>
                      <a:lnTo>
                        <a:pt x="60865" y="7048"/>
                      </a:lnTo>
                      <a:lnTo>
                        <a:pt x="102584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8" name="Forma libre: forma 277">
                  <a:extLst>
                    <a:ext uri="{FF2B5EF4-FFF2-40B4-BE49-F238E27FC236}">
                      <a16:creationId xmlns:a16="http://schemas.microsoft.com/office/drawing/2014/main" id="{0AB5DC43-9585-4353-9CB9-5A8CF8E03239}"/>
                    </a:ext>
                  </a:extLst>
                </p:cNvPr>
                <p:cNvSpPr/>
                <p:nvPr/>
              </p:nvSpPr>
              <p:spPr>
                <a:xfrm>
                  <a:off x="10420540" y="2650997"/>
                  <a:ext cx="173069" cy="39052"/>
                </a:xfrm>
                <a:custGeom>
                  <a:avLst/>
                  <a:gdLst>
                    <a:gd name="connsiteX0" fmla="*/ 0 w 173069"/>
                    <a:gd name="connsiteY0" fmla="*/ 39053 h 39052"/>
                    <a:gd name="connsiteX1" fmla="*/ 63341 w 173069"/>
                    <a:gd name="connsiteY1" fmla="*/ 39053 h 39052"/>
                    <a:gd name="connsiteX2" fmla="*/ 105061 w 173069"/>
                    <a:gd name="connsiteY2" fmla="*/ 7049 h 39052"/>
                    <a:gd name="connsiteX3" fmla="*/ 173069 w 173069"/>
                    <a:gd name="connsiteY3" fmla="*/ 7049 h 39052"/>
                    <a:gd name="connsiteX4" fmla="*/ 173069 w 173069"/>
                    <a:gd name="connsiteY4" fmla="*/ 0 h 39052"/>
                    <a:gd name="connsiteX5" fmla="*/ 102584 w 173069"/>
                    <a:gd name="connsiteY5" fmla="*/ 0 h 39052"/>
                    <a:gd name="connsiteX6" fmla="*/ 60960 w 173069"/>
                    <a:gd name="connsiteY6" fmla="*/ 31909 h 39052"/>
                    <a:gd name="connsiteX7" fmla="*/ 0 w 173069"/>
                    <a:gd name="connsiteY7" fmla="*/ 31909 h 39052"/>
                    <a:gd name="connsiteX8" fmla="*/ 0 w 173069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0" y="39053"/>
                      </a:moveTo>
                      <a:lnTo>
                        <a:pt x="63341" y="39053"/>
                      </a:lnTo>
                      <a:lnTo>
                        <a:pt x="105061" y="7049"/>
                      </a:lnTo>
                      <a:lnTo>
                        <a:pt x="173069" y="7049"/>
                      </a:lnTo>
                      <a:lnTo>
                        <a:pt x="173069" y="0"/>
                      </a:lnTo>
                      <a:lnTo>
                        <a:pt x="102584" y="0"/>
                      </a:lnTo>
                      <a:lnTo>
                        <a:pt x="60960" y="31909"/>
                      </a:lnTo>
                      <a:lnTo>
                        <a:pt x="0" y="31909"/>
                      </a:lnTo>
                      <a:lnTo>
                        <a:pt x="0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79" name="Forma libre: forma 278">
                  <a:extLst>
                    <a:ext uri="{FF2B5EF4-FFF2-40B4-BE49-F238E27FC236}">
                      <a16:creationId xmlns:a16="http://schemas.microsoft.com/office/drawing/2014/main" id="{4DBEB03C-488C-4550-8EFA-AA4E19ED7EDE}"/>
                    </a:ext>
                  </a:extLst>
                </p:cNvPr>
                <p:cNvSpPr/>
                <p:nvPr/>
              </p:nvSpPr>
              <p:spPr>
                <a:xfrm>
                  <a:off x="10403681" y="2634995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80" name="Forma libre: forma 279">
                  <a:extLst>
                    <a:ext uri="{FF2B5EF4-FFF2-40B4-BE49-F238E27FC236}">
                      <a16:creationId xmlns:a16="http://schemas.microsoft.com/office/drawing/2014/main" id="{16ECE2F6-4B37-45D8-AD56-387BD0CDA2A5}"/>
                    </a:ext>
                  </a:extLst>
                </p:cNvPr>
                <p:cNvSpPr/>
                <p:nvPr/>
              </p:nvSpPr>
              <p:spPr>
                <a:xfrm>
                  <a:off x="10412539" y="2592418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192 w 28384"/>
                    <a:gd name="connsiteY6" fmla="*/ 21336 h 28384"/>
                    <a:gd name="connsiteX7" fmla="*/ 21336 w 28384"/>
                    <a:gd name="connsiteY7" fmla="*/ 14192 h 28384"/>
                    <a:gd name="connsiteX8" fmla="*/ 14192 w 28384"/>
                    <a:gd name="connsiteY8" fmla="*/ 7144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7"/>
                        <a:pt x="10287" y="21336"/>
                        <a:pt x="14192" y="21336"/>
                      </a:cubicBezTo>
                      <a:cubicBezTo>
                        <a:pt x="18097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144"/>
                        <a:pt x="14192" y="7144"/>
                      </a:cubicBezTo>
                      <a:cubicBezTo>
                        <a:pt x="10192" y="7144"/>
                        <a:pt x="7144" y="10287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81" name="Forma libre: forma 280">
                  <a:extLst>
                    <a:ext uri="{FF2B5EF4-FFF2-40B4-BE49-F238E27FC236}">
                      <a16:creationId xmlns:a16="http://schemas.microsoft.com/office/drawing/2014/main" id="{DA775570-487A-47C1-91B3-81E27EC129F6}"/>
                    </a:ext>
                  </a:extLst>
                </p:cNvPr>
                <p:cNvSpPr/>
                <p:nvPr/>
              </p:nvSpPr>
              <p:spPr>
                <a:xfrm>
                  <a:off x="10378821" y="2624327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097 w 28384"/>
                    <a:gd name="connsiteY6" fmla="*/ 21241 h 28384"/>
                    <a:gd name="connsiteX7" fmla="*/ 21241 w 28384"/>
                    <a:gd name="connsiteY7" fmla="*/ 14192 h 28384"/>
                    <a:gd name="connsiteX8" fmla="*/ 14097 w 28384"/>
                    <a:gd name="connsiteY8" fmla="*/ 7048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7"/>
                        <a:pt x="10192" y="21241"/>
                        <a:pt x="14097" y="21241"/>
                      </a:cubicBezTo>
                      <a:cubicBezTo>
                        <a:pt x="18002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7" y="7048"/>
                        <a:pt x="14097" y="7048"/>
                      </a:cubicBezTo>
                      <a:cubicBezTo>
                        <a:pt x="10096" y="7048"/>
                        <a:pt x="7048" y="10192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82" name="Forma libre: forma 281">
                  <a:extLst>
                    <a:ext uri="{FF2B5EF4-FFF2-40B4-BE49-F238E27FC236}">
                      <a16:creationId xmlns:a16="http://schemas.microsoft.com/office/drawing/2014/main" id="{0737877C-240F-4F9C-BB07-2D61AE51E184}"/>
                    </a:ext>
                  </a:extLst>
                </p:cNvPr>
                <p:cNvSpPr/>
                <p:nvPr/>
              </p:nvSpPr>
              <p:spPr>
                <a:xfrm>
                  <a:off x="10527506" y="2666999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8 h 7048"/>
                    <a:gd name="connsiteX3" fmla="*/ 0 w 110871"/>
                    <a:gd name="connsiteY3" fmla="*/ 704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8"/>
                      </a:lnTo>
                      <a:lnTo>
                        <a:pt x="0" y="7048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83" name="Forma libre: forma 282">
                  <a:extLst>
                    <a:ext uri="{FF2B5EF4-FFF2-40B4-BE49-F238E27FC236}">
                      <a16:creationId xmlns:a16="http://schemas.microsoft.com/office/drawing/2014/main" id="{CF153F2D-D2A6-4C8A-9340-7F2B9C77F5EC}"/>
                    </a:ext>
                  </a:extLst>
                </p:cNvPr>
                <p:cNvSpPr/>
                <p:nvPr/>
              </p:nvSpPr>
              <p:spPr>
                <a:xfrm>
                  <a:off x="10634853" y="2656331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5 h 28384"/>
                    <a:gd name="connsiteX4" fmla="*/ 0 w 28384"/>
                    <a:gd name="connsiteY4" fmla="*/ 14192 h 28384"/>
                    <a:gd name="connsiteX5" fmla="*/ 7048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144 h 28384"/>
                    <a:gd name="connsiteX9" fmla="*/ 7048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lose/>
                      <a:moveTo>
                        <a:pt x="7048" y="14192"/>
                      </a:moveTo>
                      <a:cubicBezTo>
                        <a:pt x="7048" y="18097"/>
                        <a:pt x="10192" y="21241"/>
                        <a:pt x="14192" y="21241"/>
                      </a:cubicBezTo>
                      <a:cubicBezTo>
                        <a:pt x="18193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8" y="7144"/>
                        <a:pt x="14192" y="7144"/>
                      </a:cubicBezTo>
                      <a:cubicBezTo>
                        <a:pt x="10287" y="7144"/>
                        <a:pt x="7048" y="10287"/>
                        <a:pt x="7048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84" name="Forma libre: forma 283">
                  <a:extLst>
                    <a:ext uri="{FF2B5EF4-FFF2-40B4-BE49-F238E27FC236}">
                      <a16:creationId xmlns:a16="http://schemas.microsoft.com/office/drawing/2014/main" id="{2619BEA4-1F03-401A-8FE8-EA155A79BB90}"/>
                    </a:ext>
                  </a:extLst>
                </p:cNvPr>
                <p:cNvSpPr/>
                <p:nvPr/>
              </p:nvSpPr>
              <p:spPr>
                <a:xfrm>
                  <a:off x="10606373" y="2624327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5 w 28384"/>
                    <a:gd name="connsiteY2" fmla="*/ 14192 h 28384"/>
                    <a:gd name="connsiteX3" fmla="*/ 14192 w 28384"/>
                    <a:gd name="connsiteY3" fmla="*/ 28384 h 28384"/>
                    <a:gd name="connsiteX4" fmla="*/ 0 w 28384"/>
                    <a:gd name="connsiteY4" fmla="*/ 14192 h 28384"/>
                    <a:gd name="connsiteX5" fmla="*/ 7049 w 28384"/>
                    <a:gd name="connsiteY5" fmla="*/ 14192 h 28384"/>
                    <a:gd name="connsiteX6" fmla="*/ 14192 w 28384"/>
                    <a:gd name="connsiteY6" fmla="*/ 21241 h 28384"/>
                    <a:gd name="connsiteX7" fmla="*/ 21241 w 28384"/>
                    <a:gd name="connsiteY7" fmla="*/ 14192 h 28384"/>
                    <a:gd name="connsiteX8" fmla="*/ 14192 w 28384"/>
                    <a:gd name="connsiteY8" fmla="*/ 7048 h 28384"/>
                    <a:gd name="connsiteX9" fmla="*/ 7049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ubicBezTo>
                        <a:pt x="6382" y="28384"/>
                        <a:pt x="0" y="22003"/>
                        <a:pt x="0" y="14192"/>
                      </a:cubicBezTo>
                      <a:close/>
                      <a:moveTo>
                        <a:pt x="7049" y="14192"/>
                      </a:moveTo>
                      <a:cubicBezTo>
                        <a:pt x="7049" y="18097"/>
                        <a:pt x="10287" y="21241"/>
                        <a:pt x="14192" y="21241"/>
                      </a:cubicBezTo>
                      <a:cubicBezTo>
                        <a:pt x="18098" y="21241"/>
                        <a:pt x="21241" y="18097"/>
                        <a:pt x="21241" y="14192"/>
                      </a:cubicBezTo>
                      <a:cubicBezTo>
                        <a:pt x="21241" y="10287"/>
                        <a:pt x="18098" y="7048"/>
                        <a:pt x="14192" y="7048"/>
                      </a:cubicBezTo>
                      <a:cubicBezTo>
                        <a:pt x="10287" y="7048"/>
                        <a:pt x="7049" y="10192"/>
                        <a:pt x="7049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85" name="Forma libre: forma 284">
                  <a:extLst>
                    <a:ext uri="{FF2B5EF4-FFF2-40B4-BE49-F238E27FC236}">
                      <a16:creationId xmlns:a16="http://schemas.microsoft.com/office/drawing/2014/main" id="{70F717F9-1393-472D-B28A-3E5EB1AC55B8}"/>
                    </a:ext>
                  </a:extLst>
                </p:cNvPr>
                <p:cNvSpPr/>
                <p:nvPr/>
              </p:nvSpPr>
              <p:spPr>
                <a:xfrm>
                  <a:off x="10394823" y="2672238"/>
                  <a:ext cx="28384" cy="28384"/>
                </a:xfrm>
                <a:custGeom>
                  <a:avLst/>
                  <a:gdLst>
                    <a:gd name="connsiteX0" fmla="*/ 0 w 28384"/>
                    <a:gd name="connsiteY0" fmla="*/ 14192 h 28384"/>
                    <a:gd name="connsiteX1" fmla="*/ 14192 w 28384"/>
                    <a:gd name="connsiteY1" fmla="*/ 0 h 28384"/>
                    <a:gd name="connsiteX2" fmla="*/ 28384 w 28384"/>
                    <a:gd name="connsiteY2" fmla="*/ 14192 h 28384"/>
                    <a:gd name="connsiteX3" fmla="*/ 14192 w 28384"/>
                    <a:gd name="connsiteY3" fmla="*/ 28385 h 28384"/>
                    <a:gd name="connsiteX4" fmla="*/ 0 w 28384"/>
                    <a:gd name="connsiteY4" fmla="*/ 14192 h 28384"/>
                    <a:gd name="connsiteX5" fmla="*/ 7144 w 28384"/>
                    <a:gd name="connsiteY5" fmla="*/ 14192 h 28384"/>
                    <a:gd name="connsiteX6" fmla="*/ 14288 w 28384"/>
                    <a:gd name="connsiteY6" fmla="*/ 21336 h 28384"/>
                    <a:gd name="connsiteX7" fmla="*/ 21336 w 28384"/>
                    <a:gd name="connsiteY7" fmla="*/ 14192 h 28384"/>
                    <a:gd name="connsiteX8" fmla="*/ 14288 w 28384"/>
                    <a:gd name="connsiteY8" fmla="*/ 7048 h 28384"/>
                    <a:gd name="connsiteX9" fmla="*/ 7144 w 28384"/>
                    <a:gd name="connsiteY9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0" y="14192"/>
                      </a:move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5"/>
                        <a:pt x="14192" y="28385"/>
                      </a:cubicBezTo>
                      <a:cubicBezTo>
                        <a:pt x="6382" y="28385"/>
                        <a:pt x="0" y="22003"/>
                        <a:pt x="0" y="14192"/>
                      </a:cubicBezTo>
                      <a:close/>
                      <a:moveTo>
                        <a:pt x="7144" y="14192"/>
                      </a:moveTo>
                      <a:cubicBezTo>
                        <a:pt x="7144" y="18098"/>
                        <a:pt x="10287" y="21336"/>
                        <a:pt x="14288" y="21336"/>
                      </a:cubicBezTo>
                      <a:cubicBezTo>
                        <a:pt x="1828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048"/>
                        <a:pt x="14288" y="7048"/>
                      </a:cubicBezTo>
                      <a:cubicBezTo>
                        <a:pt x="10382" y="7048"/>
                        <a:pt x="7144" y="10192"/>
                        <a:pt x="7144" y="14192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86" name="Gráfico 226">
                <a:extLst>
                  <a:ext uri="{FF2B5EF4-FFF2-40B4-BE49-F238E27FC236}">
                    <a16:creationId xmlns:a16="http://schemas.microsoft.com/office/drawing/2014/main" id="{3A84AB40-F98D-403F-8387-CB6048CDE2B3}"/>
                  </a:ext>
                </a:extLst>
              </p:cNvPr>
              <p:cNvGrpSpPr/>
              <p:nvPr/>
            </p:nvGrpSpPr>
            <p:grpSpPr>
              <a:xfrm>
                <a:off x="10288714" y="2729388"/>
                <a:ext cx="284321" cy="108204"/>
                <a:chOff x="10288714" y="2729388"/>
                <a:chExt cx="284321" cy="108204"/>
              </a:xfrm>
              <a:solidFill>
                <a:srgbClr val="F2F1EF"/>
              </a:solidFill>
            </p:grpSpPr>
            <p:sp>
              <p:nvSpPr>
                <p:cNvPr id="287" name="Forma libre: forma 286">
                  <a:extLst>
                    <a:ext uri="{FF2B5EF4-FFF2-40B4-BE49-F238E27FC236}">
                      <a16:creationId xmlns:a16="http://schemas.microsoft.com/office/drawing/2014/main" id="{2806D4D2-A918-4068-9FF7-0C67AE93F269}"/>
                    </a:ext>
                  </a:extLst>
                </p:cNvPr>
                <p:cNvSpPr/>
                <p:nvPr/>
              </p:nvSpPr>
              <p:spPr>
                <a:xfrm>
                  <a:off x="10338816" y="2740056"/>
                  <a:ext cx="173069" cy="39052"/>
                </a:xfrm>
                <a:custGeom>
                  <a:avLst/>
                  <a:gdLst>
                    <a:gd name="connsiteX0" fmla="*/ 70390 w 173069"/>
                    <a:gd name="connsiteY0" fmla="*/ 39053 h 39052"/>
                    <a:gd name="connsiteX1" fmla="*/ 0 w 173069"/>
                    <a:gd name="connsiteY1" fmla="*/ 39053 h 39052"/>
                    <a:gd name="connsiteX2" fmla="*/ 0 w 173069"/>
                    <a:gd name="connsiteY2" fmla="*/ 31909 h 39052"/>
                    <a:gd name="connsiteX3" fmla="*/ 68008 w 173069"/>
                    <a:gd name="connsiteY3" fmla="*/ 31909 h 39052"/>
                    <a:gd name="connsiteX4" fmla="*/ 109728 w 173069"/>
                    <a:gd name="connsiteY4" fmla="*/ 0 h 39052"/>
                    <a:gd name="connsiteX5" fmla="*/ 173069 w 173069"/>
                    <a:gd name="connsiteY5" fmla="*/ 0 h 39052"/>
                    <a:gd name="connsiteX6" fmla="*/ 173069 w 173069"/>
                    <a:gd name="connsiteY6" fmla="*/ 7048 h 39052"/>
                    <a:gd name="connsiteX7" fmla="*/ 112109 w 173069"/>
                    <a:gd name="connsiteY7" fmla="*/ 7048 h 39052"/>
                    <a:gd name="connsiteX8" fmla="*/ 70390 w 173069"/>
                    <a:gd name="connsiteY8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69" h="39052">
                      <a:moveTo>
                        <a:pt x="70390" y="39053"/>
                      </a:moveTo>
                      <a:lnTo>
                        <a:pt x="0" y="39053"/>
                      </a:lnTo>
                      <a:lnTo>
                        <a:pt x="0" y="31909"/>
                      </a:lnTo>
                      <a:lnTo>
                        <a:pt x="68008" y="31909"/>
                      </a:lnTo>
                      <a:lnTo>
                        <a:pt x="109728" y="0"/>
                      </a:lnTo>
                      <a:lnTo>
                        <a:pt x="173069" y="0"/>
                      </a:lnTo>
                      <a:lnTo>
                        <a:pt x="173069" y="7048"/>
                      </a:lnTo>
                      <a:lnTo>
                        <a:pt x="112109" y="7048"/>
                      </a:lnTo>
                      <a:lnTo>
                        <a:pt x="70390" y="39053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88" name="Forma libre: forma 287">
                  <a:extLst>
                    <a:ext uri="{FF2B5EF4-FFF2-40B4-BE49-F238E27FC236}">
                      <a16:creationId xmlns:a16="http://schemas.microsoft.com/office/drawing/2014/main" id="{D4D057AC-D4AB-419B-9548-0F3993131618}"/>
                    </a:ext>
                  </a:extLst>
                </p:cNvPr>
                <p:cNvSpPr/>
                <p:nvPr/>
              </p:nvSpPr>
              <p:spPr>
                <a:xfrm>
                  <a:off x="10358342" y="2787967"/>
                  <a:ext cx="172973" cy="39052"/>
                </a:xfrm>
                <a:custGeom>
                  <a:avLst/>
                  <a:gdLst>
                    <a:gd name="connsiteX0" fmla="*/ 172974 w 172973"/>
                    <a:gd name="connsiteY0" fmla="*/ 39052 h 39052"/>
                    <a:gd name="connsiteX1" fmla="*/ 109633 w 172973"/>
                    <a:gd name="connsiteY1" fmla="*/ 39052 h 39052"/>
                    <a:gd name="connsiteX2" fmla="*/ 68008 w 172973"/>
                    <a:gd name="connsiteY2" fmla="*/ 7048 h 39052"/>
                    <a:gd name="connsiteX3" fmla="*/ 0 w 172973"/>
                    <a:gd name="connsiteY3" fmla="*/ 7048 h 39052"/>
                    <a:gd name="connsiteX4" fmla="*/ 0 w 172973"/>
                    <a:gd name="connsiteY4" fmla="*/ 0 h 39052"/>
                    <a:gd name="connsiteX5" fmla="*/ 70390 w 172973"/>
                    <a:gd name="connsiteY5" fmla="*/ 0 h 39052"/>
                    <a:gd name="connsiteX6" fmla="*/ 112109 w 172973"/>
                    <a:gd name="connsiteY6" fmla="*/ 31909 h 39052"/>
                    <a:gd name="connsiteX7" fmla="*/ 172974 w 172973"/>
                    <a:gd name="connsiteY7" fmla="*/ 31909 h 39052"/>
                    <a:gd name="connsiteX8" fmla="*/ 172974 w 172973"/>
                    <a:gd name="connsiteY8" fmla="*/ 39052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973" h="39052">
                      <a:moveTo>
                        <a:pt x="172974" y="39052"/>
                      </a:moveTo>
                      <a:lnTo>
                        <a:pt x="109633" y="39052"/>
                      </a:lnTo>
                      <a:lnTo>
                        <a:pt x="68008" y="7048"/>
                      </a:lnTo>
                      <a:lnTo>
                        <a:pt x="0" y="7048"/>
                      </a:lnTo>
                      <a:lnTo>
                        <a:pt x="0" y="0"/>
                      </a:lnTo>
                      <a:lnTo>
                        <a:pt x="70390" y="0"/>
                      </a:lnTo>
                      <a:lnTo>
                        <a:pt x="112109" y="31909"/>
                      </a:lnTo>
                      <a:lnTo>
                        <a:pt x="172974" y="31909"/>
                      </a:lnTo>
                      <a:lnTo>
                        <a:pt x="172974" y="39052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89" name="Forma libre: forma 288">
                  <a:extLst>
                    <a:ext uri="{FF2B5EF4-FFF2-40B4-BE49-F238E27FC236}">
                      <a16:creationId xmlns:a16="http://schemas.microsoft.com/office/drawing/2014/main" id="{02BC97CC-AF01-449A-98D9-D2D12178FD0D}"/>
                    </a:ext>
                  </a:extLst>
                </p:cNvPr>
                <p:cNvSpPr/>
                <p:nvPr/>
              </p:nvSpPr>
              <p:spPr>
                <a:xfrm>
                  <a:off x="10437304" y="2771965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9 h 7048"/>
                    <a:gd name="connsiteX3" fmla="*/ 0 w 110871"/>
                    <a:gd name="connsiteY3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9"/>
                      </a:lnTo>
                      <a:lnTo>
                        <a:pt x="0" y="7049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90" name="Forma libre: forma 289">
                  <a:extLst>
                    <a:ext uri="{FF2B5EF4-FFF2-40B4-BE49-F238E27FC236}">
                      <a16:creationId xmlns:a16="http://schemas.microsoft.com/office/drawing/2014/main" id="{FDAC8F13-C603-41B2-B59C-22A9390039B7}"/>
                    </a:ext>
                  </a:extLst>
                </p:cNvPr>
                <p:cNvSpPr/>
                <p:nvPr/>
              </p:nvSpPr>
              <p:spPr>
                <a:xfrm>
                  <a:off x="10510932" y="2729388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5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5 w 28384"/>
                    <a:gd name="connsiteY3" fmla="*/ 14192 h 28384"/>
                    <a:gd name="connsiteX4" fmla="*/ 14192 w 28384"/>
                    <a:gd name="connsiteY4" fmla="*/ 28385 h 28384"/>
                    <a:gd name="connsiteX5" fmla="*/ 14192 w 28384"/>
                    <a:gd name="connsiteY5" fmla="*/ 7144 h 28384"/>
                    <a:gd name="connsiteX6" fmla="*/ 7048 w 28384"/>
                    <a:gd name="connsiteY6" fmla="*/ 14192 h 28384"/>
                    <a:gd name="connsiteX7" fmla="*/ 14192 w 28384"/>
                    <a:gd name="connsiteY7" fmla="*/ 21336 h 28384"/>
                    <a:gd name="connsiteX8" fmla="*/ 21241 w 28384"/>
                    <a:gd name="connsiteY8" fmla="*/ 14192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5"/>
                      </a:moveTo>
                      <a:cubicBezTo>
                        <a:pt x="6382" y="28385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5"/>
                        <a:pt x="14192" y="28385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048" y="10287"/>
                        <a:pt x="7048" y="14192"/>
                      </a:cubicBezTo>
                      <a:cubicBezTo>
                        <a:pt x="7048" y="18098"/>
                        <a:pt x="10192" y="21336"/>
                        <a:pt x="14192" y="21336"/>
                      </a:cubicBezTo>
                      <a:cubicBezTo>
                        <a:pt x="18193" y="21336"/>
                        <a:pt x="21241" y="18193"/>
                        <a:pt x="21241" y="14192"/>
                      </a:cubicBezTo>
                      <a:cubicBezTo>
                        <a:pt x="21241" y="10192"/>
                        <a:pt x="18098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91" name="Forma libre: forma 290">
                  <a:extLst>
                    <a:ext uri="{FF2B5EF4-FFF2-40B4-BE49-F238E27FC236}">
                      <a16:creationId xmlns:a16="http://schemas.microsoft.com/office/drawing/2014/main" id="{666D1368-82E4-4837-9926-E1218AB89289}"/>
                    </a:ext>
                  </a:extLst>
                </p:cNvPr>
                <p:cNvSpPr/>
                <p:nvPr/>
              </p:nvSpPr>
              <p:spPr>
                <a:xfrm>
                  <a:off x="10544651" y="2761296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4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144 h 28384"/>
                    <a:gd name="connsiteX6" fmla="*/ 7048 w 28384"/>
                    <a:gd name="connsiteY6" fmla="*/ 14288 h 28384"/>
                    <a:gd name="connsiteX7" fmla="*/ 14192 w 28384"/>
                    <a:gd name="connsiteY7" fmla="*/ 21336 h 28384"/>
                    <a:gd name="connsiteX8" fmla="*/ 21241 w 28384"/>
                    <a:gd name="connsiteY8" fmla="*/ 14288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048" y="10287"/>
                        <a:pt x="7048" y="14288"/>
                      </a:cubicBezTo>
                      <a:cubicBezTo>
                        <a:pt x="7048" y="18288"/>
                        <a:pt x="10192" y="21336"/>
                        <a:pt x="14192" y="21336"/>
                      </a:cubicBezTo>
                      <a:cubicBezTo>
                        <a:pt x="18193" y="21336"/>
                        <a:pt x="21241" y="18193"/>
                        <a:pt x="21241" y="14288"/>
                      </a:cubicBezTo>
                      <a:cubicBezTo>
                        <a:pt x="21241" y="10382"/>
                        <a:pt x="18098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92" name="Forma libre: forma 291">
                  <a:extLst>
                    <a:ext uri="{FF2B5EF4-FFF2-40B4-BE49-F238E27FC236}">
                      <a16:creationId xmlns:a16="http://schemas.microsoft.com/office/drawing/2014/main" id="{1A0BBB9B-E617-49EE-8D3F-0E66545B7AF6}"/>
                    </a:ext>
                  </a:extLst>
                </p:cNvPr>
                <p:cNvSpPr/>
                <p:nvPr/>
              </p:nvSpPr>
              <p:spPr>
                <a:xfrm>
                  <a:off x="10313575" y="2803969"/>
                  <a:ext cx="110871" cy="7048"/>
                </a:xfrm>
                <a:custGeom>
                  <a:avLst/>
                  <a:gdLst>
                    <a:gd name="connsiteX0" fmla="*/ 0 w 110871"/>
                    <a:gd name="connsiteY0" fmla="*/ 0 h 7048"/>
                    <a:gd name="connsiteX1" fmla="*/ 110871 w 110871"/>
                    <a:gd name="connsiteY1" fmla="*/ 0 h 7048"/>
                    <a:gd name="connsiteX2" fmla="*/ 110871 w 110871"/>
                    <a:gd name="connsiteY2" fmla="*/ 7048 h 7048"/>
                    <a:gd name="connsiteX3" fmla="*/ 0 w 110871"/>
                    <a:gd name="connsiteY3" fmla="*/ 704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0871" h="7048">
                      <a:moveTo>
                        <a:pt x="0" y="0"/>
                      </a:moveTo>
                      <a:lnTo>
                        <a:pt x="110871" y="0"/>
                      </a:lnTo>
                      <a:lnTo>
                        <a:pt x="110871" y="7048"/>
                      </a:lnTo>
                      <a:lnTo>
                        <a:pt x="0" y="7048"/>
                      </a:ln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93" name="Forma libre: forma 292">
                  <a:extLst>
                    <a:ext uri="{FF2B5EF4-FFF2-40B4-BE49-F238E27FC236}">
                      <a16:creationId xmlns:a16="http://schemas.microsoft.com/office/drawing/2014/main" id="{E051158F-C7A6-4E63-92B3-23EC2441BBEE}"/>
                    </a:ext>
                  </a:extLst>
                </p:cNvPr>
                <p:cNvSpPr/>
                <p:nvPr/>
              </p:nvSpPr>
              <p:spPr>
                <a:xfrm>
                  <a:off x="10288714" y="2793301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4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144 h 28384"/>
                    <a:gd name="connsiteX6" fmla="*/ 7144 w 28384"/>
                    <a:gd name="connsiteY6" fmla="*/ 14192 h 28384"/>
                    <a:gd name="connsiteX7" fmla="*/ 14192 w 28384"/>
                    <a:gd name="connsiteY7" fmla="*/ 21241 h 28384"/>
                    <a:gd name="connsiteX8" fmla="*/ 21336 w 28384"/>
                    <a:gd name="connsiteY8" fmla="*/ 14192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144" y="10287"/>
                        <a:pt x="7144" y="14192"/>
                      </a:cubicBezTo>
                      <a:cubicBezTo>
                        <a:pt x="7144" y="18097"/>
                        <a:pt x="10287" y="21241"/>
                        <a:pt x="14192" y="21241"/>
                      </a:cubicBezTo>
                      <a:cubicBezTo>
                        <a:pt x="18097" y="21241"/>
                        <a:pt x="21336" y="18097"/>
                        <a:pt x="21336" y="14192"/>
                      </a:cubicBezTo>
                      <a:cubicBezTo>
                        <a:pt x="21336" y="10287"/>
                        <a:pt x="18193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94" name="Forma libre: forma 293">
                  <a:extLst>
                    <a:ext uri="{FF2B5EF4-FFF2-40B4-BE49-F238E27FC236}">
                      <a16:creationId xmlns:a16="http://schemas.microsoft.com/office/drawing/2014/main" id="{B9E91F6D-ACC9-4BE6-A12F-65E022334ACF}"/>
                    </a:ext>
                  </a:extLst>
                </p:cNvPr>
                <p:cNvSpPr/>
                <p:nvPr/>
              </p:nvSpPr>
              <p:spPr>
                <a:xfrm>
                  <a:off x="10317099" y="2761296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4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144 h 28384"/>
                    <a:gd name="connsiteX6" fmla="*/ 7144 w 28384"/>
                    <a:gd name="connsiteY6" fmla="*/ 14288 h 28384"/>
                    <a:gd name="connsiteX7" fmla="*/ 14192 w 28384"/>
                    <a:gd name="connsiteY7" fmla="*/ 21336 h 28384"/>
                    <a:gd name="connsiteX8" fmla="*/ 21336 w 28384"/>
                    <a:gd name="connsiteY8" fmla="*/ 14288 h 28384"/>
                    <a:gd name="connsiteX9" fmla="*/ 14192 w 28384"/>
                    <a:gd name="connsiteY9" fmla="*/ 7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ubicBezTo>
                        <a:pt x="28384" y="22003"/>
                        <a:pt x="22003" y="28384"/>
                        <a:pt x="14192" y="28384"/>
                      </a:cubicBezTo>
                      <a:close/>
                      <a:moveTo>
                        <a:pt x="14192" y="7144"/>
                      </a:moveTo>
                      <a:cubicBezTo>
                        <a:pt x="10287" y="7144"/>
                        <a:pt x="7144" y="10287"/>
                        <a:pt x="7144" y="14288"/>
                      </a:cubicBezTo>
                      <a:cubicBezTo>
                        <a:pt x="7144" y="18288"/>
                        <a:pt x="10287" y="21336"/>
                        <a:pt x="14192" y="21336"/>
                      </a:cubicBezTo>
                      <a:cubicBezTo>
                        <a:pt x="18097" y="21336"/>
                        <a:pt x="21336" y="18193"/>
                        <a:pt x="21336" y="14288"/>
                      </a:cubicBezTo>
                      <a:cubicBezTo>
                        <a:pt x="21336" y="10382"/>
                        <a:pt x="18097" y="7144"/>
                        <a:pt x="14192" y="7144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95" name="Forma libre: forma 294">
                  <a:extLst>
                    <a:ext uri="{FF2B5EF4-FFF2-40B4-BE49-F238E27FC236}">
                      <a16:creationId xmlns:a16="http://schemas.microsoft.com/office/drawing/2014/main" id="{7E2479F1-EB48-4FF8-9153-2113AEC73CAB}"/>
                    </a:ext>
                  </a:extLst>
                </p:cNvPr>
                <p:cNvSpPr/>
                <p:nvPr/>
              </p:nvSpPr>
              <p:spPr>
                <a:xfrm>
                  <a:off x="10528649" y="2809207"/>
                  <a:ext cx="28384" cy="28384"/>
                </a:xfrm>
                <a:custGeom>
                  <a:avLst/>
                  <a:gdLst>
                    <a:gd name="connsiteX0" fmla="*/ 14192 w 28384"/>
                    <a:gd name="connsiteY0" fmla="*/ 28384 h 28384"/>
                    <a:gd name="connsiteX1" fmla="*/ 0 w 28384"/>
                    <a:gd name="connsiteY1" fmla="*/ 14192 h 28384"/>
                    <a:gd name="connsiteX2" fmla="*/ 14192 w 28384"/>
                    <a:gd name="connsiteY2" fmla="*/ 0 h 28384"/>
                    <a:gd name="connsiteX3" fmla="*/ 28385 w 28384"/>
                    <a:gd name="connsiteY3" fmla="*/ 14192 h 28384"/>
                    <a:gd name="connsiteX4" fmla="*/ 14192 w 28384"/>
                    <a:gd name="connsiteY4" fmla="*/ 28384 h 28384"/>
                    <a:gd name="connsiteX5" fmla="*/ 14192 w 28384"/>
                    <a:gd name="connsiteY5" fmla="*/ 7048 h 28384"/>
                    <a:gd name="connsiteX6" fmla="*/ 7144 w 28384"/>
                    <a:gd name="connsiteY6" fmla="*/ 14192 h 28384"/>
                    <a:gd name="connsiteX7" fmla="*/ 14192 w 28384"/>
                    <a:gd name="connsiteY7" fmla="*/ 21336 h 28384"/>
                    <a:gd name="connsiteX8" fmla="*/ 21336 w 28384"/>
                    <a:gd name="connsiteY8" fmla="*/ 14192 h 28384"/>
                    <a:gd name="connsiteX9" fmla="*/ 14192 w 28384"/>
                    <a:gd name="connsiteY9" fmla="*/ 7048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384" h="28384">
                      <a:moveTo>
                        <a:pt x="14192" y="28384"/>
                      </a:moveTo>
                      <a:cubicBezTo>
                        <a:pt x="6382" y="28384"/>
                        <a:pt x="0" y="22003"/>
                        <a:pt x="0" y="14192"/>
                      </a:cubicBezTo>
                      <a:cubicBezTo>
                        <a:pt x="0" y="6382"/>
                        <a:pt x="6382" y="0"/>
                        <a:pt x="14192" y="0"/>
                      </a:cubicBezTo>
                      <a:cubicBezTo>
                        <a:pt x="22003" y="0"/>
                        <a:pt x="28385" y="6382"/>
                        <a:pt x="28385" y="14192"/>
                      </a:cubicBezTo>
                      <a:cubicBezTo>
                        <a:pt x="28385" y="22003"/>
                        <a:pt x="22003" y="28384"/>
                        <a:pt x="14192" y="28384"/>
                      </a:cubicBezTo>
                      <a:close/>
                      <a:moveTo>
                        <a:pt x="14192" y="7048"/>
                      </a:moveTo>
                      <a:cubicBezTo>
                        <a:pt x="10287" y="7048"/>
                        <a:pt x="7144" y="10192"/>
                        <a:pt x="7144" y="14192"/>
                      </a:cubicBezTo>
                      <a:cubicBezTo>
                        <a:pt x="7144" y="18193"/>
                        <a:pt x="10287" y="21336"/>
                        <a:pt x="14192" y="21336"/>
                      </a:cubicBezTo>
                      <a:cubicBezTo>
                        <a:pt x="18098" y="21336"/>
                        <a:pt x="21336" y="18193"/>
                        <a:pt x="21336" y="14192"/>
                      </a:cubicBezTo>
                      <a:cubicBezTo>
                        <a:pt x="21336" y="10192"/>
                        <a:pt x="18193" y="7048"/>
                        <a:pt x="14192" y="7048"/>
                      </a:cubicBezTo>
                      <a:close/>
                    </a:path>
                  </a:pathLst>
                </a:custGeom>
                <a:solidFill>
                  <a:srgbClr val="F2F1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sp>
            <p:nvSpPr>
              <p:cNvPr id="296" name="Forma libre: forma 295">
                <a:extLst>
                  <a:ext uri="{FF2B5EF4-FFF2-40B4-BE49-F238E27FC236}">
                    <a16:creationId xmlns:a16="http://schemas.microsoft.com/office/drawing/2014/main" id="{BC806AAF-F157-4EBC-83B3-6FA137581A46}"/>
                  </a:ext>
                </a:extLst>
              </p:cNvPr>
              <p:cNvSpPr/>
              <p:nvPr/>
            </p:nvSpPr>
            <p:spPr>
              <a:xfrm>
                <a:off x="10582846" y="2694812"/>
                <a:ext cx="177450" cy="177450"/>
              </a:xfrm>
              <a:custGeom>
                <a:avLst/>
                <a:gdLst>
                  <a:gd name="connsiteX0" fmla="*/ 157163 w 177450"/>
                  <a:gd name="connsiteY0" fmla="*/ 177451 h 177450"/>
                  <a:gd name="connsiteX1" fmla="*/ 20288 w 177450"/>
                  <a:gd name="connsiteY1" fmla="*/ 177451 h 177450"/>
                  <a:gd name="connsiteX2" fmla="*/ 0 w 177450"/>
                  <a:gd name="connsiteY2" fmla="*/ 157162 h 177450"/>
                  <a:gd name="connsiteX3" fmla="*/ 0 w 177450"/>
                  <a:gd name="connsiteY3" fmla="*/ 20288 h 177450"/>
                  <a:gd name="connsiteX4" fmla="*/ 20288 w 177450"/>
                  <a:gd name="connsiteY4" fmla="*/ 0 h 177450"/>
                  <a:gd name="connsiteX5" fmla="*/ 157163 w 177450"/>
                  <a:gd name="connsiteY5" fmla="*/ 0 h 177450"/>
                  <a:gd name="connsiteX6" fmla="*/ 177451 w 177450"/>
                  <a:gd name="connsiteY6" fmla="*/ 20288 h 177450"/>
                  <a:gd name="connsiteX7" fmla="*/ 177451 w 177450"/>
                  <a:gd name="connsiteY7" fmla="*/ 157162 h 177450"/>
                  <a:gd name="connsiteX8" fmla="*/ 157163 w 177450"/>
                  <a:gd name="connsiteY8" fmla="*/ 177451 h 177450"/>
                  <a:gd name="connsiteX9" fmla="*/ 20288 w 177450"/>
                  <a:gd name="connsiteY9" fmla="*/ 11049 h 177450"/>
                  <a:gd name="connsiteX10" fmla="*/ 11049 w 177450"/>
                  <a:gd name="connsiteY10" fmla="*/ 20288 h 177450"/>
                  <a:gd name="connsiteX11" fmla="*/ 11049 w 177450"/>
                  <a:gd name="connsiteY11" fmla="*/ 157162 h 177450"/>
                  <a:gd name="connsiteX12" fmla="*/ 20288 w 177450"/>
                  <a:gd name="connsiteY12" fmla="*/ 166402 h 177450"/>
                  <a:gd name="connsiteX13" fmla="*/ 157163 w 177450"/>
                  <a:gd name="connsiteY13" fmla="*/ 166402 h 177450"/>
                  <a:gd name="connsiteX14" fmla="*/ 166402 w 177450"/>
                  <a:gd name="connsiteY14" fmla="*/ 157162 h 177450"/>
                  <a:gd name="connsiteX15" fmla="*/ 166402 w 177450"/>
                  <a:gd name="connsiteY15" fmla="*/ 20288 h 177450"/>
                  <a:gd name="connsiteX16" fmla="*/ 157163 w 177450"/>
                  <a:gd name="connsiteY16" fmla="*/ 11049 h 177450"/>
                  <a:gd name="connsiteX17" fmla="*/ 20288 w 177450"/>
                  <a:gd name="connsiteY17" fmla="*/ 11049 h 17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7450" h="177450">
                    <a:moveTo>
                      <a:pt x="157163" y="177451"/>
                    </a:moveTo>
                    <a:lnTo>
                      <a:pt x="20288" y="177451"/>
                    </a:lnTo>
                    <a:cubicBezTo>
                      <a:pt x="9144" y="177451"/>
                      <a:pt x="0" y="168307"/>
                      <a:pt x="0" y="157162"/>
                    </a:cubicBezTo>
                    <a:lnTo>
                      <a:pt x="0" y="20288"/>
                    </a:lnTo>
                    <a:cubicBezTo>
                      <a:pt x="0" y="9144"/>
                      <a:pt x="9144" y="0"/>
                      <a:pt x="20288" y="0"/>
                    </a:cubicBezTo>
                    <a:lnTo>
                      <a:pt x="157163" y="0"/>
                    </a:lnTo>
                    <a:cubicBezTo>
                      <a:pt x="168307" y="0"/>
                      <a:pt x="177451" y="9144"/>
                      <a:pt x="177451" y="20288"/>
                    </a:cubicBezTo>
                    <a:lnTo>
                      <a:pt x="177451" y="157162"/>
                    </a:lnTo>
                    <a:cubicBezTo>
                      <a:pt x="177451" y="168307"/>
                      <a:pt x="168307" y="177451"/>
                      <a:pt x="157163" y="177451"/>
                    </a:cubicBezTo>
                    <a:close/>
                    <a:moveTo>
                      <a:pt x="20288" y="11049"/>
                    </a:moveTo>
                    <a:cubicBezTo>
                      <a:pt x="15240" y="11049"/>
                      <a:pt x="11049" y="15145"/>
                      <a:pt x="11049" y="20288"/>
                    </a:cubicBezTo>
                    <a:lnTo>
                      <a:pt x="11049" y="157162"/>
                    </a:lnTo>
                    <a:cubicBezTo>
                      <a:pt x="11049" y="162211"/>
                      <a:pt x="15145" y="166402"/>
                      <a:pt x="20288" y="166402"/>
                    </a:cubicBezTo>
                    <a:lnTo>
                      <a:pt x="157163" y="166402"/>
                    </a:lnTo>
                    <a:cubicBezTo>
                      <a:pt x="162211" y="166402"/>
                      <a:pt x="166402" y="162306"/>
                      <a:pt x="166402" y="157162"/>
                    </a:cubicBezTo>
                    <a:lnTo>
                      <a:pt x="166402" y="20288"/>
                    </a:lnTo>
                    <a:cubicBezTo>
                      <a:pt x="166402" y="15240"/>
                      <a:pt x="162306" y="11049"/>
                      <a:pt x="157163" y="11049"/>
                    </a:cubicBezTo>
                    <a:lnTo>
                      <a:pt x="20288" y="1104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7" name="Forma libre: forma 296">
                <a:extLst>
                  <a:ext uri="{FF2B5EF4-FFF2-40B4-BE49-F238E27FC236}">
                    <a16:creationId xmlns:a16="http://schemas.microsoft.com/office/drawing/2014/main" id="{31985080-BC38-48A2-8FD9-21FD3749023F}"/>
                  </a:ext>
                </a:extLst>
              </p:cNvPr>
              <p:cNvSpPr/>
              <p:nvPr/>
            </p:nvSpPr>
            <p:spPr>
              <a:xfrm>
                <a:off x="10730008" y="2919793"/>
                <a:ext cx="235458" cy="7334"/>
              </a:xfrm>
              <a:custGeom>
                <a:avLst/>
                <a:gdLst>
                  <a:gd name="connsiteX0" fmla="*/ 0 w 235458"/>
                  <a:gd name="connsiteY0" fmla="*/ 0 h 7334"/>
                  <a:gd name="connsiteX1" fmla="*/ 235458 w 235458"/>
                  <a:gd name="connsiteY1" fmla="*/ 0 h 7334"/>
                  <a:gd name="connsiteX2" fmla="*/ 235458 w 235458"/>
                  <a:gd name="connsiteY2" fmla="*/ 7334 h 7334"/>
                  <a:gd name="connsiteX3" fmla="*/ 0 w 235458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5458" h="7334">
                    <a:moveTo>
                      <a:pt x="0" y="0"/>
                    </a:moveTo>
                    <a:lnTo>
                      <a:pt x="235458" y="0"/>
                    </a:lnTo>
                    <a:lnTo>
                      <a:pt x="235458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8" name="Forma libre: forma 297">
                <a:extLst>
                  <a:ext uri="{FF2B5EF4-FFF2-40B4-BE49-F238E27FC236}">
                    <a16:creationId xmlns:a16="http://schemas.microsoft.com/office/drawing/2014/main" id="{FCF3EFDF-41F1-40FD-9589-F84A40D41347}"/>
                  </a:ext>
                </a:extLst>
              </p:cNvPr>
              <p:cNvSpPr/>
              <p:nvPr/>
            </p:nvSpPr>
            <p:spPr>
              <a:xfrm>
                <a:off x="10607516" y="2887884"/>
                <a:ext cx="235458" cy="7334"/>
              </a:xfrm>
              <a:custGeom>
                <a:avLst/>
                <a:gdLst>
                  <a:gd name="connsiteX0" fmla="*/ 0 w 235458"/>
                  <a:gd name="connsiteY0" fmla="*/ 0 h 7334"/>
                  <a:gd name="connsiteX1" fmla="*/ 235458 w 235458"/>
                  <a:gd name="connsiteY1" fmla="*/ 0 h 7334"/>
                  <a:gd name="connsiteX2" fmla="*/ 235458 w 235458"/>
                  <a:gd name="connsiteY2" fmla="*/ 7334 h 7334"/>
                  <a:gd name="connsiteX3" fmla="*/ 0 w 235458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5458" h="7334">
                    <a:moveTo>
                      <a:pt x="0" y="0"/>
                    </a:moveTo>
                    <a:lnTo>
                      <a:pt x="235458" y="0"/>
                    </a:lnTo>
                    <a:lnTo>
                      <a:pt x="235458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9" name="Forma libre: forma 298">
                <a:extLst>
                  <a:ext uri="{FF2B5EF4-FFF2-40B4-BE49-F238E27FC236}">
                    <a16:creationId xmlns:a16="http://schemas.microsoft.com/office/drawing/2014/main" id="{8135D936-B60B-4D0A-8CE3-E1C9B11F3B30}"/>
                  </a:ext>
                </a:extLst>
              </p:cNvPr>
              <p:cNvSpPr/>
              <p:nvPr/>
            </p:nvSpPr>
            <p:spPr>
              <a:xfrm>
                <a:off x="10366343" y="2944367"/>
                <a:ext cx="173735" cy="7334"/>
              </a:xfrm>
              <a:custGeom>
                <a:avLst/>
                <a:gdLst>
                  <a:gd name="connsiteX0" fmla="*/ 0 w 173735"/>
                  <a:gd name="connsiteY0" fmla="*/ 0 h 7334"/>
                  <a:gd name="connsiteX1" fmla="*/ 173736 w 173735"/>
                  <a:gd name="connsiteY1" fmla="*/ 0 h 7334"/>
                  <a:gd name="connsiteX2" fmla="*/ 173736 w 173735"/>
                  <a:gd name="connsiteY2" fmla="*/ 7334 h 7334"/>
                  <a:gd name="connsiteX3" fmla="*/ 0 w 173735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735" h="7334">
                    <a:moveTo>
                      <a:pt x="0" y="0"/>
                    </a:moveTo>
                    <a:lnTo>
                      <a:pt x="173736" y="0"/>
                    </a:lnTo>
                    <a:lnTo>
                      <a:pt x="173736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0" name="Forma libre: forma 299">
                <a:extLst>
                  <a:ext uri="{FF2B5EF4-FFF2-40B4-BE49-F238E27FC236}">
                    <a16:creationId xmlns:a16="http://schemas.microsoft.com/office/drawing/2014/main" id="{66492492-3998-41C3-9911-BE1DC3B3C967}"/>
                  </a:ext>
                </a:extLst>
              </p:cNvPr>
              <p:cNvSpPr/>
              <p:nvPr/>
            </p:nvSpPr>
            <p:spPr>
              <a:xfrm>
                <a:off x="10365295" y="2872168"/>
                <a:ext cx="79533" cy="58578"/>
              </a:xfrm>
              <a:custGeom>
                <a:avLst/>
                <a:gdLst>
                  <a:gd name="connsiteX0" fmla="*/ 79534 w 79533"/>
                  <a:gd name="connsiteY0" fmla="*/ 58579 h 58578"/>
                  <a:gd name="connsiteX1" fmla="*/ 0 w 79533"/>
                  <a:gd name="connsiteY1" fmla="*/ 58579 h 58578"/>
                  <a:gd name="connsiteX2" fmla="*/ 0 w 79533"/>
                  <a:gd name="connsiteY2" fmla="*/ 0 h 58578"/>
                  <a:gd name="connsiteX3" fmla="*/ 7334 w 79533"/>
                  <a:gd name="connsiteY3" fmla="*/ 0 h 58578"/>
                  <a:gd name="connsiteX4" fmla="*/ 7334 w 79533"/>
                  <a:gd name="connsiteY4" fmla="*/ 51149 h 58578"/>
                  <a:gd name="connsiteX5" fmla="*/ 79534 w 79533"/>
                  <a:gd name="connsiteY5" fmla="*/ 51149 h 58578"/>
                  <a:gd name="connsiteX6" fmla="*/ 79534 w 79533"/>
                  <a:gd name="connsiteY6" fmla="*/ 58579 h 58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9533" h="58578">
                    <a:moveTo>
                      <a:pt x="79534" y="58579"/>
                    </a:moveTo>
                    <a:lnTo>
                      <a:pt x="0" y="58579"/>
                    </a:lnTo>
                    <a:lnTo>
                      <a:pt x="0" y="0"/>
                    </a:lnTo>
                    <a:lnTo>
                      <a:pt x="7334" y="0"/>
                    </a:lnTo>
                    <a:lnTo>
                      <a:pt x="7334" y="51149"/>
                    </a:lnTo>
                    <a:lnTo>
                      <a:pt x="79534" y="51149"/>
                    </a:lnTo>
                    <a:lnTo>
                      <a:pt x="79534" y="5857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1" name="Forma libre: forma 300">
                <a:extLst>
                  <a:ext uri="{FF2B5EF4-FFF2-40B4-BE49-F238E27FC236}">
                    <a16:creationId xmlns:a16="http://schemas.microsoft.com/office/drawing/2014/main" id="{E17A69CC-911A-4A91-9EE9-332C4F093DC4}"/>
                  </a:ext>
                </a:extLst>
              </p:cNvPr>
              <p:cNvSpPr/>
              <p:nvPr/>
            </p:nvSpPr>
            <p:spPr>
              <a:xfrm>
                <a:off x="10313384" y="2899409"/>
                <a:ext cx="21621" cy="62007"/>
              </a:xfrm>
              <a:custGeom>
                <a:avLst/>
                <a:gdLst>
                  <a:gd name="connsiteX0" fmla="*/ 7334 w 21621"/>
                  <a:gd name="connsiteY0" fmla="*/ 62008 h 62007"/>
                  <a:gd name="connsiteX1" fmla="*/ 0 w 21621"/>
                  <a:gd name="connsiteY1" fmla="*/ 62008 h 62007"/>
                  <a:gd name="connsiteX2" fmla="*/ 0 w 21621"/>
                  <a:gd name="connsiteY2" fmla="*/ 0 h 62007"/>
                  <a:gd name="connsiteX3" fmla="*/ 21622 w 21621"/>
                  <a:gd name="connsiteY3" fmla="*/ 0 h 62007"/>
                  <a:gd name="connsiteX4" fmla="*/ 21622 w 21621"/>
                  <a:gd name="connsiteY4" fmla="*/ 7429 h 62007"/>
                  <a:gd name="connsiteX5" fmla="*/ 7334 w 21621"/>
                  <a:gd name="connsiteY5" fmla="*/ 7429 h 62007"/>
                  <a:gd name="connsiteX6" fmla="*/ 7334 w 21621"/>
                  <a:gd name="connsiteY6" fmla="*/ 62008 h 62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621" h="62007">
                    <a:moveTo>
                      <a:pt x="7334" y="62008"/>
                    </a:moveTo>
                    <a:lnTo>
                      <a:pt x="0" y="62008"/>
                    </a:lnTo>
                    <a:lnTo>
                      <a:pt x="0" y="0"/>
                    </a:lnTo>
                    <a:lnTo>
                      <a:pt x="21622" y="0"/>
                    </a:lnTo>
                    <a:lnTo>
                      <a:pt x="21622" y="7429"/>
                    </a:lnTo>
                    <a:lnTo>
                      <a:pt x="7334" y="7429"/>
                    </a:lnTo>
                    <a:lnTo>
                      <a:pt x="7334" y="62008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2" name="Forma libre: forma 301">
                <a:extLst>
                  <a:ext uri="{FF2B5EF4-FFF2-40B4-BE49-F238E27FC236}">
                    <a16:creationId xmlns:a16="http://schemas.microsoft.com/office/drawing/2014/main" id="{3B6F555C-F1E7-422F-A946-A3EB0E4D29EE}"/>
                  </a:ext>
                </a:extLst>
              </p:cNvPr>
              <p:cNvSpPr/>
              <p:nvPr/>
            </p:nvSpPr>
            <p:spPr>
              <a:xfrm>
                <a:off x="10324719" y="2967703"/>
                <a:ext cx="142112" cy="7334"/>
              </a:xfrm>
              <a:custGeom>
                <a:avLst/>
                <a:gdLst>
                  <a:gd name="connsiteX0" fmla="*/ 0 w 142112"/>
                  <a:gd name="connsiteY0" fmla="*/ 0 h 7334"/>
                  <a:gd name="connsiteX1" fmla="*/ 142113 w 142112"/>
                  <a:gd name="connsiteY1" fmla="*/ 0 h 7334"/>
                  <a:gd name="connsiteX2" fmla="*/ 142113 w 142112"/>
                  <a:gd name="connsiteY2" fmla="*/ 7334 h 7334"/>
                  <a:gd name="connsiteX3" fmla="*/ 0 w 142112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112" h="7334">
                    <a:moveTo>
                      <a:pt x="0" y="0"/>
                    </a:moveTo>
                    <a:lnTo>
                      <a:pt x="142113" y="0"/>
                    </a:lnTo>
                    <a:lnTo>
                      <a:pt x="142113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3" name="Forma libre: forma 302">
                <a:extLst>
                  <a:ext uri="{FF2B5EF4-FFF2-40B4-BE49-F238E27FC236}">
                    <a16:creationId xmlns:a16="http://schemas.microsoft.com/office/drawing/2014/main" id="{05092958-1407-4146-B11E-C99D41F0ACB1}"/>
                  </a:ext>
                </a:extLst>
              </p:cNvPr>
              <p:cNvSpPr/>
              <p:nvPr/>
            </p:nvSpPr>
            <p:spPr>
              <a:xfrm>
                <a:off x="10353294" y="284387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4" name="Forma libre: forma 303">
                <a:extLst>
                  <a:ext uri="{FF2B5EF4-FFF2-40B4-BE49-F238E27FC236}">
                    <a16:creationId xmlns:a16="http://schemas.microsoft.com/office/drawing/2014/main" id="{DCF0A964-64CD-476A-8222-4A9656AE2826}"/>
                  </a:ext>
                </a:extLst>
              </p:cNvPr>
              <p:cNvSpPr/>
              <p:nvPr/>
            </p:nvSpPr>
            <p:spPr>
              <a:xfrm>
                <a:off x="10905553" y="2994659"/>
                <a:ext cx="30479" cy="30479"/>
              </a:xfrm>
              <a:custGeom>
                <a:avLst/>
                <a:gdLst>
                  <a:gd name="connsiteX0" fmla="*/ 15240 w 30479"/>
                  <a:gd name="connsiteY0" fmla="*/ 30480 h 30479"/>
                  <a:gd name="connsiteX1" fmla="*/ 0 w 30479"/>
                  <a:gd name="connsiteY1" fmla="*/ 15240 h 30479"/>
                  <a:gd name="connsiteX2" fmla="*/ 15240 w 30479"/>
                  <a:gd name="connsiteY2" fmla="*/ 0 h 30479"/>
                  <a:gd name="connsiteX3" fmla="*/ 30480 w 30479"/>
                  <a:gd name="connsiteY3" fmla="*/ 15240 h 30479"/>
                  <a:gd name="connsiteX4" fmla="*/ 15240 w 30479"/>
                  <a:gd name="connsiteY4" fmla="*/ 30480 h 30479"/>
                  <a:gd name="connsiteX5" fmla="*/ 15240 w 30479"/>
                  <a:gd name="connsiteY5" fmla="*/ 7334 h 30479"/>
                  <a:gd name="connsiteX6" fmla="*/ 7334 w 30479"/>
                  <a:gd name="connsiteY6" fmla="*/ 15240 h 30479"/>
                  <a:gd name="connsiteX7" fmla="*/ 15240 w 30479"/>
                  <a:gd name="connsiteY7" fmla="*/ 23146 h 30479"/>
                  <a:gd name="connsiteX8" fmla="*/ 23146 w 30479"/>
                  <a:gd name="connsiteY8" fmla="*/ 15240 h 30479"/>
                  <a:gd name="connsiteX9" fmla="*/ 15240 w 30479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5" name="Forma libre: forma 304">
                <a:extLst>
                  <a:ext uri="{FF2B5EF4-FFF2-40B4-BE49-F238E27FC236}">
                    <a16:creationId xmlns:a16="http://schemas.microsoft.com/office/drawing/2014/main" id="{1362BD90-5B70-4C32-8A72-F6363FF1BB7D}"/>
                  </a:ext>
                </a:extLst>
              </p:cNvPr>
              <p:cNvSpPr/>
              <p:nvPr/>
            </p:nvSpPr>
            <p:spPr>
              <a:xfrm>
                <a:off x="10961751" y="2908267"/>
                <a:ext cx="30479" cy="30479"/>
              </a:xfrm>
              <a:custGeom>
                <a:avLst/>
                <a:gdLst>
                  <a:gd name="connsiteX0" fmla="*/ 15240 w 30479"/>
                  <a:gd name="connsiteY0" fmla="*/ 30480 h 30479"/>
                  <a:gd name="connsiteX1" fmla="*/ 0 w 30479"/>
                  <a:gd name="connsiteY1" fmla="*/ 15240 h 30479"/>
                  <a:gd name="connsiteX2" fmla="*/ 15240 w 30479"/>
                  <a:gd name="connsiteY2" fmla="*/ 0 h 30479"/>
                  <a:gd name="connsiteX3" fmla="*/ 30480 w 30479"/>
                  <a:gd name="connsiteY3" fmla="*/ 15240 h 30479"/>
                  <a:gd name="connsiteX4" fmla="*/ 15240 w 30479"/>
                  <a:gd name="connsiteY4" fmla="*/ 30480 h 30479"/>
                  <a:gd name="connsiteX5" fmla="*/ 15240 w 30479"/>
                  <a:gd name="connsiteY5" fmla="*/ 7334 h 30479"/>
                  <a:gd name="connsiteX6" fmla="*/ 7334 w 30479"/>
                  <a:gd name="connsiteY6" fmla="*/ 15240 h 30479"/>
                  <a:gd name="connsiteX7" fmla="*/ 15240 w 30479"/>
                  <a:gd name="connsiteY7" fmla="*/ 23146 h 30479"/>
                  <a:gd name="connsiteX8" fmla="*/ 23146 w 30479"/>
                  <a:gd name="connsiteY8" fmla="*/ 15240 h 30479"/>
                  <a:gd name="connsiteX9" fmla="*/ 15240 w 30479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6" name="Forma libre: forma 305">
                <a:extLst>
                  <a:ext uri="{FF2B5EF4-FFF2-40B4-BE49-F238E27FC236}">
                    <a16:creationId xmlns:a16="http://schemas.microsoft.com/office/drawing/2014/main" id="{B336F0ED-E0CB-44F6-86F1-53EC7447089F}"/>
                  </a:ext>
                </a:extLst>
              </p:cNvPr>
              <p:cNvSpPr/>
              <p:nvPr/>
            </p:nvSpPr>
            <p:spPr>
              <a:xfrm>
                <a:off x="11019758" y="284568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9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9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7" name="Forma libre: forma 306">
                <a:extLst>
                  <a:ext uri="{FF2B5EF4-FFF2-40B4-BE49-F238E27FC236}">
                    <a16:creationId xmlns:a16="http://schemas.microsoft.com/office/drawing/2014/main" id="{1D6256B3-53D7-4716-94FF-B079EFB9B99E}"/>
                  </a:ext>
                </a:extLst>
              </p:cNvPr>
              <p:cNvSpPr/>
              <p:nvPr/>
            </p:nvSpPr>
            <p:spPr>
              <a:xfrm>
                <a:off x="10782871" y="2857309"/>
                <a:ext cx="140589" cy="7334"/>
              </a:xfrm>
              <a:custGeom>
                <a:avLst/>
                <a:gdLst>
                  <a:gd name="connsiteX0" fmla="*/ 0 w 140589"/>
                  <a:gd name="connsiteY0" fmla="*/ 0 h 7334"/>
                  <a:gd name="connsiteX1" fmla="*/ 140589 w 140589"/>
                  <a:gd name="connsiteY1" fmla="*/ 0 h 7334"/>
                  <a:gd name="connsiteX2" fmla="*/ 140589 w 140589"/>
                  <a:gd name="connsiteY2" fmla="*/ 7334 h 7334"/>
                  <a:gd name="connsiteX3" fmla="*/ 0 w 140589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589" h="7334">
                    <a:moveTo>
                      <a:pt x="0" y="0"/>
                    </a:moveTo>
                    <a:lnTo>
                      <a:pt x="140589" y="0"/>
                    </a:lnTo>
                    <a:lnTo>
                      <a:pt x="140589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8" name="Forma libre: forma 307">
                <a:extLst>
                  <a:ext uri="{FF2B5EF4-FFF2-40B4-BE49-F238E27FC236}">
                    <a16:creationId xmlns:a16="http://schemas.microsoft.com/office/drawing/2014/main" id="{CC463BE8-9686-4A84-9F7D-D611055FDB40}"/>
                  </a:ext>
                </a:extLst>
              </p:cNvPr>
              <p:cNvSpPr/>
              <p:nvPr/>
            </p:nvSpPr>
            <p:spPr>
              <a:xfrm>
                <a:off x="10919650" y="2845688"/>
                <a:ext cx="30479" cy="30480"/>
              </a:xfrm>
              <a:custGeom>
                <a:avLst/>
                <a:gdLst>
                  <a:gd name="connsiteX0" fmla="*/ 15240 w 30479"/>
                  <a:gd name="connsiteY0" fmla="*/ 30480 h 30480"/>
                  <a:gd name="connsiteX1" fmla="*/ 0 w 30479"/>
                  <a:gd name="connsiteY1" fmla="*/ 15240 h 30480"/>
                  <a:gd name="connsiteX2" fmla="*/ 15240 w 30479"/>
                  <a:gd name="connsiteY2" fmla="*/ 0 h 30480"/>
                  <a:gd name="connsiteX3" fmla="*/ 30480 w 30479"/>
                  <a:gd name="connsiteY3" fmla="*/ 15240 h 30480"/>
                  <a:gd name="connsiteX4" fmla="*/ 15240 w 30479"/>
                  <a:gd name="connsiteY4" fmla="*/ 30480 h 30480"/>
                  <a:gd name="connsiteX5" fmla="*/ 15240 w 30479"/>
                  <a:gd name="connsiteY5" fmla="*/ 7334 h 30480"/>
                  <a:gd name="connsiteX6" fmla="*/ 7334 w 30479"/>
                  <a:gd name="connsiteY6" fmla="*/ 15240 h 30480"/>
                  <a:gd name="connsiteX7" fmla="*/ 15240 w 30479"/>
                  <a:gd name="connsiteY7" fmla="*/ 23146 h 30480"/>
                  <a:gd name="connsiteX8" fmla="*/ 23146 w 30479"/>
                  <a:gd name="connsiteY8" fmla="*/ 15240 h 30480"/>
                  <a:gd name="connsiteX9" fmla="*/ 15240 w 30479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9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1" y="23146"/>
                      <a:pt x="23146" y="19622"/>
                      <a:pt x="23146" y="15240"/>
                    </a:cubicBezTo>
                    <a:cubicBezTo>
                      <a:pt x="23146" y="10859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9" name="Forma libre: forma 308">
                <a:extLst>
                  <a:ext uri="{FF2B5EF4-FFF2-40B4-BE49-F238E27FC236}">
                    <a16:creationId xmlns:a16="http://schemas.microsoft.com/office/drawing/2014/main" id="{56CA9972-266C-4A2C-9C7F-E4D3E48BC885}"/>
                  </a:ext>
                </a:extLst>
              </p:cNvPr>
              <p:cNvSpPr/>
              <p:nvPr/>
            </p:nvSpPr>
            <p:spPr>
              <a:xfrm>
                <a:off x="10828972" y="2714148"/>
                <a:ext cx="140493" cy="7334"/>
              </a:xfrm>
              <a:custGeom>
                <a:avLst/>
                <a:gdLst>
                  <a:gd name="connsiteX0" fmla="*/ 0 w 140493"/>
                  <a:gd name="connsiteY0" fmla="*/ 0 h 7334"/>
                  <a:gd name="connsiteX1" fmla="*/ 140494 w 140493"/>
                  <a:gd name="connsiteY1" fmla="*/ 0 h 7334"/>
                  <a:gd name="connsiteX2" fmla="*/ 140494 w 140493"/>
                  <a:gd name="connsiteY2" fmla="*/ 7334 h 7334"/>
                  <a:gd name="connsiteX3" fmla="*/ 0 w 140493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493" h="7334">
                    <a:moveTo>
                      <a:pt x="0" y="0"/>
                    </a:moveTo>
                    <a:lnTo>
                      <a:pt x="140494" y="0"/>
                    </a:lnTo>
                    <a:lnTo>
                      <a:pt x="140494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0" name="Forma libre: forma 309">
                <a:extLst>
                  <a:ext uri="{FF2B5EF4-FFF2-40B4-BE49-F238E27FC236}">
                    <a16:creationId xmlns:a16="http://schemas.microsoft.com/office/drawing/2014/main" id="{5B36139B-97AA-4028-80F8-BDD465BFD752}"/>
                  </a:ext>
                </a:extLst>
              </p:cNvPr>
              <p:cNvSpPr/>
              <p:nvPr/>
            </p:nvSpPr>
            <p:spPr>
              <a:xfrm>
                <a:off x="10965847" y="2702622"/>
                <a:ext cx="30479" cy="30480"/>
              </a:xfrm>
              <a:custGeom>
                <a:avLst/>
                <a:gdLst>
                  <a:gd name="connsiteX0" fmla="*/ 15240 w 30479"/>
                  <a:gd name="connsiteY0" fmla="*/ 30480 h 30480"/>
                  <a:gd name="connsiteX1" fmla="*/ 0 w 30479"/>
                  <a:gd name="connsiteY1" fmla="*/ 15240 h 30480"/>
                  <a:gd name="connsiteX2" fmla="*/ 15240 w 30479"/>
                  <a:gd name="connsiteY2" fmla="*/ 0 h 30480"/>
                  <a:gd name="connsiteX3" fmla="*/ 30480 w 30479"/>
                  <a:gd name="connsiteY3" fmla="*/ 15240 h 30480"/>
                  <a:gd name="connsiteX4" fmla="*/ 15240 w 30479"/>
                  <a:gd name="connsiteY4" fmla="*/ 30480 h 30480"/>
                  <a:gd name="connsiteX5" fmla="*/ 15240 w 30479"/>
                  <a:gd name="connsiteY5" fmla="*/ 7334 h 30480"/>
                  <a:gd name="connsiteX6" fmla="*/ 7334 w 30479"/>
                  <a:gd name="connsiteY6" fmla="*/ 15240 h 30480"/>
                  <a:gd name="connsiteX7" fmla="*/ 15240 w 30479"/>
                  <a:gd name="connsiteY7" fmla="*/ 23146 h 30480"/>
                  <a:gd name="connsiteX8" fmla="*/ 23146 w 30479"/>
                  <a:gd name="connsiteY8" fmla="*/ 15240 h 30480"/>
                  <a:gd name="connsiteX9" fmla="*/ 15240 w 30479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1" name="Forma libre: forma 310">
                <a:extLst>
                  <a:ext uri="{FF2B5EF4-FFF2-40B4-BE49-F238E27FC236}">
                    <a16:creationId xmlns:a16="http://schemas.microsoft.com/office/drawing/2014/main" id="{7B5445F2-E7C3-41E6-8E15-E05173C3B79B}"/>
                  </a:ext>
                </a:extLst>
              </p:cNvPr>
              <p:cNvSpPr/>
              <p:nvPr/>
            </p:nvSpPr>
            <p:spPr>
              <a:xfrm>
                <a:off x="10878883" y="2957702"/>
                <a:ext cx="140589" cy="7334"/>
              </a:xfrm>
              <a:custGeom>
                <a:avLst/>
                <a:gdLst>
                  <a:gd name="connsiteX0" fmla="*/ 0 w 140589"/>
                  <a:gd name="connsiteY0" fmla="*/ 0 h 7334"/>
                  <a:gd name="connsiteX1" fmla="*/ 140589 w 140589"/>
                  <a:gd name="connsiteY1" fmla="*/ 0 h 7334"/>
                  <a:gd name="connsiteX2" fmla="*/ 140589 w 140589"/>
                  <a:gd name="connsiteY2" fmla="*/ 7334 h 7334"/>
                  <a:gd name="connsiteX3" fmla="*/ 0 w 140589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589" h="7334">
                    <a:moveTo>
                      <a:pt x="0" y="0"/>
                    </a:moveTo>
                    <a:lnTo>
                      <a:pt x="140589" y="0"/>
                    </a:lnTo>
                    <a:lnTo>
                      <a:pt x="140589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2" name="Forma libre: forma 311">
                <a:extLst>
                  <a:ext uri="{FF2B5EF4-FFF2-40B4-BE49-F238E27FC236}">
                    <a16:creationId xmlns:a16="http://schemas.microsoft.com/office/drawing/2014/main" id="{6E08AA42-2C24-4045-8709-748A4ADE7090}"/>
                  </a:ext>
                </a:extLst>
              </p:cNvPr>
              <p:cNvSpPr/>
              <p:nvPr/>
            </p:nvSpPr>
            <p:spPr>
              <a:xfrm>
                <a:off x="10852118" y="2946177"/>
                <a:ext cx="30479" cy="30479"/>
              </a:xfrm>
              <a:custGeom>
                <a:avLst/>
                <a:gdLst>
                  <a:gd name="connsiteX0" fmla="*/ 15240 w 30479"/>
                  <a:gd name="connsiteY0" fmla="*/ 30480 h 30479"/>
                  <a:gd name="connsiteX1" fmla="*/ 0 w 30479"/>
                  <a:gd name="connsiteY1" fmla="*/ 15240 h 30479"/>
                  <a:gd name="connsiteX2" fmla="*/ 15240 w 30479"/>
                  <a:gd name="connsiteY2" fmla="*/ 0 h 30479"/>
                  <a:gd name="connsiteX3" fmla="*/ 30480 w 30479"/>
                  <a:gd name="connsiteY3" fmla="*/ 15240 h 30479"/>
                  <a:gd name="connsiteX4" fmla="*/ 15240 w 30479"/>
                  <a:gd name="connsiteY4" fmla="*/ 30480 h 30479"/>
                  <a:gd name="connsiteX5" fmla="*/ 15240 w 30479"/>
                  <a:gd name="connsiteY5" fmla="*/ 7334 h 30479"/>
                  <a:gd name="connsiteX6" fmla="*/ 7334 w 30479"/>
                  <a:gd name="connsiteY6" fmla="*/ 15240 h 30479"/>
                  <a:gd name="connsiteX7" fmla="*/ 15240 w 30479"/>
                  <a:gd name="connsiteY7" fmla="*/ 23146 h 30479"/>
                  <a:gd name="connsiteX8" fmla="*/ 23146 w 30479"/>
                  <a:gd name="connsiteY8" fmla="*/ 15240 h 30479"/>
                  <a:gd name="connsiteX9" fmla="*/ 15240 w 30479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79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1" y="23146"/>
                      <a:pt x="23146" y="19621"/>
                      <a:pt x="23146" y="15240"/>
                    </a:cubicBezTo>
                    <a:cubicBezTo>
                      <a:pt x="23146" y="10858"/>
                      <a:pt x="19621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3" name="Forma libre: forma 312">
                <a:extLst>
                  <a:ext uri="{FF2B5EF4-FFF2-40B4-BE49-F238E27FC236}">
                    <a16:creationId xmlns:a16="http://schemas.microsoft.com/office/drawing/2014/main" id="{A2FC07F0-46D5-4261-9391-2F6FC8E6653E}"/>
                  </a:ext>
                </a:extLst>
              </p:cNvPr>
              <p:cNvSpPr/>
              <p:nvPr/>
            </p:nvSpPr>
            <p:spPr>
              <a:xfrm>
                <a:off x="10328624" y="2714148"/>
                <a:ext cx="239553" cy="7334"/>
              </a:xfrm>
              <a:custGeom>
                <a:avLst/>
                <a:gdLst>
                  <a:gd name="connsiteX0" fmla="*/ 0 w 239553"/>
                  <a:gd name="connsiteY0" fmla="*/ 0 h 7334"/>
                  <a:gd name="connsiteX1" fmla="*/ 239554 w 239553"/>
                  <a:gd name="connsiteY1" fmla="*/ 0 h 7334"/>
                  <a:gd name="connsiteX2" fmla="*/ 239554 w 239553"/>
                  <a:gd name="connsiteY2" fmla="*/ 7334 h 7334"/>
                  <a:gd name="connsiteX3" fmla="*/ 0 w 239553"/>
                  <a:gd name="connsiteY3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553" h="7334">
                    <a:moveTo>
                      <a:pt x="0" y="0"/>
                    </a:moveTo>
                    <a:lnTo>
                      <a:pt x="239554" y="0"/>
                    </a:lnTo>
                    <a:lnTo>
                      <a:pt x="239554" y="7334"/>
                    </a:lnTo>
                    <a:lnTo>
                      <a:pt x="0" y="733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4" name="Forma libre: forma 313">
                <a:extLst>
                  <a:ext uri="{FF2B5EF4-FFF2-40B4-BE49-F238E27FC236}">
                    <a16:creationId xmlns:a16="http://schemas.microsoft.com/office/drawing/2014/main" id="{26859C07-A0D9-4429-BF9F-50FB8EB1398C}"/>
                  </a:ext>
                </a:extLst>
              </p:cNvPr>
              <p:cNvSpPr/>
              <p:nvPr/>
            </p:nvSpPr>
            <p:spPr>
              <a:xfrm>
                <a:off x="10301859" y="2702622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2" y="23146"/>
                      <a:pt x="23146" y="19621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5" name="Forma libre: forma 314">
                <a:extLst>
                  <a:ext uri="{FF2B5EF4-FFF2-40B4-BE49-F238E27FC236}">
                    <a16:creationId xmlns:a16="http://schemas.microsoft.com/office/drawing/2014/main" id="{007B0DED-74EB-42E3-A7F2-4B21A17057C6}"/>
                  </a:ext>
                </a:extLst>
              </p:cNvPr>
              <p:cNvSpPr/>
              <p:nvPr/>
            </p:nvSpPr>
            <p:spPr>
              <a:xfrm>
                <a:off x="10840497" y="287635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6" name="Forma libre: forma 315">
                <a:extLst>
                  <a:ext uri="{FF2B5EF4-FFF2-40B4-BE49-F238E27FC236}">
                    <a16:creationId xmlns:a16="http://schemas.microsoft.com/office/drawing/2014/main" id="{8F09EA36-F9B6-49DF-8F0D-3F527E0A4B36}"/>
                  </a:ext>
                </a:extLst>
              </p:cNvPr>
              <p:cNvSpPr/>
              <p:nvPr/>
            </p:nvSpPr>
            <p:spPr>
              <a:xfrm>
                <a:off x="10582275" y="3037807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7" name="Forma libre: forma 316">
                <a:extLst>
                  <a:ext uri="{FF2B5EF4-FFF2-40B4-BE49-F238E27FC236}">
                    <a16:creationId xmlns:a16="http://schemas.microsoft.com/office/drawing/2014/main" id="{3945D65B-5753-4BB7-A6B6-0AD97C630FD3}"/>
                  </a:ext>
                </a:extLst>
              </p:cNvPr>
              <p:cNvSpPr/>
              <p:nvPr/>
            </p:nvSpPr>
            <p:spPr>
              <a:xfrm>
                <a:off x="10330243" y="2887884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9" y="7334"/>
                      <a:pt x="7334" y="10859"/>
                      <a:pt x="7334" y="15240"/>
                    </a:cubicBezTo>
                    <a:cubicBezTo>
                      <a:pt x="7334" y="19622"/>
                      <a:pt x="10859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9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8" name="Forma libre: forma 317">
                <a:extLst>
                  <a:ext uri="{FF2B5EF4-FFF2-40B4-BE49-F238E27FC236}">
                    <a16:creationId xmlns:a16="http://schemas.microsoft.com/office/drawing/2014/main" id="{6F2DC1AF-9023-4B83-8A07-8182E815F32F}"/>
                  </a:ext>
                </a:extLst>
              </p:cNvPr>
              <p:cNvSpPr/>
              <p:nvPr/>
            </p:nvSpPr>
            <p:spPr>
              <a:xfrm>
                <a:off x="10301859" y="2956178"/>
                <a:ext cx="30480" cy="30480"/>
              </a:xfrm>
              <a:custGeom>
                <a:avLst/>
                <a:gdLst>
                  <a:gd name="connsiteX0" fmla="*/ 15240 w 30480"/>
                  <a:gd name="connsiteY0" fmla="*/ 30480 h 30480"/>
                  <a:gd name="connsiteX1" fmla="*/ 0 w 30480"/>
                  <a:gd name="connsiteY1" fmla="*/ 15240 h 30480"/>
                  <a:gd name="connsiteX2" fmla="*/ 15240 w 30480"/>
                  <a:gd name="connsiteY2" fmla="*/ 0 h 30480"/>
                  <a:gd name="connsiteX3" fmla="*/ 30480 w 30480"/>
                  <a:gd name="connsiteY3" fmla="*/ 15240 h 30480"/>
                  <a:gd name="connsiteX4" fmla="*/ 15240 w 30480"/>
                  <a:gd name="connsiteY4" fmla="*/ 30480 h 30480"/>
                  <a:gd name="connsiteX5" fmla="*/ 15240 w 30480"/>
                  <a:gd name="connsiteY5" fmla="*/ 7334 h 30480"/>
                  <a:gd name="connsiteX6" fmla="*/ 7334 w 30480"/>
                  <a:gd name="connsiteY6" fmla="*/ 15240 h 30480"/>
                  <a:gd name="connsiteX7" fmla="*/ 15240 w 30480"/>
                  <a:gd name="connsiteY7" fmla="*/ 23146 h 30480"/>
                  <a:gd name="connsiteX8" fmla="*/ 23146 w 30480"/>
                  <a:gd name="connsiteY8" fmla="*/ 15240 h 30480"/>
                  <a:gd name="connsiteX9" fmla="*/ 15240 w 30480"/>
                  <a:gd name="connsiteY9" fmla="*/ 7334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80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1"/>
                      <a:pt x="10858" y="23146"/>
                      <a:pt x="15240" y="23146"/>
                    </a:cubicBezTo>
                    <a:cubicBezTo>
                      <a:pt x="19622" y="23146"/>
                      <a:pt x="23146" y="19621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9" name="Forma libre: forma 318">
                <a:extLst>
                  <a:ext uri="{FF2B5EF4-FFF2-40B4-BE49-F238E27FC236}">
                    <a16:creationId xmlns:a16="http://schemas.microsoft.com/office/drawing/2014/main" id="{BB21F2FB-7253-412B-951A-AD23FE9C6950}"/>
                  </a:ext>
                </a:extLst>
              </p:cNvPr>
              <p:cNvSpPr/>
              <p:nvPr/>
            </p:nvSpPr>
            <p:spPr>
              <a:xfrm>
                <a:off x="10758011" y="2953511"/>
                <a:ext cx="151256" cy="60102"/>
              </a:xfrm>
              <a:custGeom>
                <a:avLst/>
                <a:gdLst>
                  <a:gd name="connsiteX0" fmla="*/ 151257 w 151256"/>
                  <a:gd name="connsiteY0" fmla="*/ 60103 h 60102"/>
                  <a:gd name="connsiteX1" fmla="*/ 103537 w 151256"/>
                  <a:gd name="connsiteY1" fmla="*/ 60103 h 60102"/>
                  <a:gd name="connsiteX2" fmla="*/ 55531 w 151256"/>
                  <a:gd name="connsiteY2" fmla="*/ 7429 h 60102"/>
                  <a:gd name="connsiteX3" fmla="*/ 0 w 151256"/>
                  <a:gd name="connsiteY3" fmla="*/ 7429 h 60102"/>
                  <a:gd name="connsiteX4" fmla="*/ 0 w 151256"/>
                  <a:gd name="connsiteY4" fmla="*/ 0 h 60102"/>
                  <a:gd name="connsiteX5" fmla="*/ 58769 w 151256"/>
                  <a:gd name="connsiteY5" fmla="*/ 0 h 60102"/>
                  <a:gd name="connsiteX6" fmla="*/ 106775 w 151256"/>
                  <a:gd name="connsiteY6" fmla="*/ 52673 h 60102"/>
                  <a:gd name="connsiteX7" fmla="*/ 151257 w 151256"/>
                  <a:gd name="connsiteY7" fmla="*/ 52673 h 60102"/>
                  <a:gd name="connsiteX8" fmla="*/ 151257 w 151256"/>
                  <a:gd name="connsiteY8" fmla="*/ 60103 h 60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1256" h="60102">
                    <a:moveTo>
                      <a:pt x="151257" y="60103"/>
                    </a:moveTo>
                    <a:lnTo>
                      <a:pt x="103537" y="60103"/>
                    </a:lnTo>
                    <a:lnTo>
                      <a:pt x="55531" y="7429"/>
                    </a:lnTo>
                    <a:lnTo>
                      <a:pt x="0" y="7429"/>
                    </a:lnTo>
                    <a:lnTo>
                      <a:pt x="0" y="0"/>
                    </a:lnTo>
                    <a:lnTo>
                      <a:pt x="58769" y="0"/>
                    </a:lnTo>
                    <a:lnTo>
                      <a:pt x="106775" y="52673"/>
                    </a:lnTo>
                    <a:lnTo>
                      <a:pt x="151257" y="52673"/>
                    </a:lnTo>
                    <a:lnTo>
                      <a:pt x="151257" y="60103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0" name="Forma libre: forma 319">
                <a:extLst>
                  <a:ext uri="{FF2B5EF4-FFF2-40B4-BE49-F238E27FC236}">
                    <a16:creationId xmlns:a16="http://schemas.microsoft.com/office/drawing/2014/main" id="{111451B4-08EE-4073-BF9D-57A7A21928DE}"/>
                  </a:ext>
                </a:extLst>
              </p:cNvPr>
              <p:cNvSpPr/>
              <p:nvPr/>
            </p:nvSpPr>
            <p:spPr>
              <a:xfrm>
                <a:off x="10493502" y="2979895"/>
                <a:ext cx="222789" cy="41147"/>
              </a:xfrm>
              <a:custGeom>
                <a:avLst/>
                <a:gdLst>
                  <a:gd name="connsiteX0" fmla="*/ 69818 w 222789"/>
                  <a:gd name="connsiteY0" fmla="*/ 41148 h 41147"/>
                  <a:gd name="connsiteX1" fmla="*/ 0 w 222789"/>
                  <a:gd name="connsiteY1" fmla="*/ 41148 h 41147"/>
                  <a:gd name="connsiteX2" fmla="*/ 0 w 222789"/>
                  <a:gd name="connsiteY2" fmla="*/ 33814 h 41147"/>
                  <a:gd name="connsiteX3" fmla="*/ 66675 w 222789"/>
                  <a:gd name="connsiteY3" fmla="*/ 33814 h 41147"/>
                  <a:gd name="connsiteX4" fmla="*/ 100584 w 222789"/>
                  <a:gd name="connsiteY4" fmla="*/ 0 h 41147"/>
                  <a:gd name="connsiteX5" fmla="*/ 222790 w 222789"/>
                  <a:gd name="connsiteY5" fmla="*/ 0 h 41147"/>
                  <a:gd name="connsiteX6" fmla="*/ 222790 w 222789"/>
                  <a:gd name="connsiteY6" fmla="*/ 7334 h 41147"/>
                  <a:gd name="connsiteX7" fmla="*/ 103632 w 222789"/>
                  <a:gd name="connsiteY7" fmla="*/ 7334 h 41147"/>
                  <a:gd name="connsiteX8" fmla="*/ 69818 w 222789"/>
                  <a:gd name="connsiteY8" fmla="*/ 41148 h 41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2789" h="41147">
                    <a:moveTo>
                      <a:pt x="69818" y="41148"/>
                    </a:moveTo>
                    <a:lnTo>
                      <a:pt x="0" y="41148"/>
                    </a:lnTo>
                    <a:lnTo>
                      <a:pt x="0" y="33814"/>
                    </a:lnTo>
                    <a:lnTo>
                      <a:pt x="66675" y="33814"/>
                    </a:lnTo>
                    <a:lnTo>
                      <a:pt x="100584" y="0"/>
                    </a:lnTo>
                    <a:lnTo>
                      <a:pt x="222790" y="0"/>
                    </a:lnTo>
                    <a:lnTo>
                      <a:pt x="222790" y="7334"/>
                    </a:lnTo>
                    <a:lnTo>
                      <a:pt x="103632" y="7334"/>
                    </a:lnTo>
                    <a:lnTo>
                      <a:pt x="69818" y="41148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1" name="Forma libre: forma 320">
                <a:extLst>
                  <a:ext uri="{FF2B5EF4-FFF2-40B4-BE49-F238E27FC236}">
                    <a16:creationId xmlns:a16="http://schemas.microsoft.com/office/drawing/2014/main" id="{E8B08DD7-AC81-4874-B83F-EF6B11B3CFBB}"/>
                  </a:ext>
                </a:extLst>
              </p:cNvPr>
              <p:cNvSpPr/>
              <p:nvPr/>
            </p:nvSpPr>
            <p:spPr>
              <a:xfrm>
                <a:off x="10879931" y="2856737"/>
                <a:ext cx="149066" cy="41243"/>
              </a:xfrm>
              <a:custGeom>
                <a:avLst/>
                <a:gdLst>
                  <a:gd name="connsiteX0" fmla="*/ 69723 w 149066"/>
                  <a:gd name="connsiteY0" fmla="*/ 41243 h 41243"/>
                  <a:gd name="connsiteX1" fmla="*/ 0 w 149066"/>
                  <a:gd name="connsiteY1" fmla="*/ 41243 h 41243"/>
                  <a:gd name="connsiteX2" fmla="*/ 0 w 149066"/>
                  <a:gd name="connsiteY2" fmla="*/ 33814 h 41243"/>
                  <a:gd name="connsiteX3" fmla="*/ 66675 w 149066"/>
                  <a:gd name="connsiteY3" fmla="*/ 33814 h 41243"/>
                  <a:gd name="connsiteX4" fmla="*/ 100489 w 149066"/>
                  <a:gd name="connsiteY4" fmla="*/ 0 h 41243"/>
                  <a:gd name="connsiteX5" fmla="*/ 149066 w 149066"/>
                  <a:gd name="connsiteY5" fmla="*/ 0 h 41243"/>
                  <a:gd name="connsiteX6" fmla="*/ 149066 w 149066"/>
                  <a:gd name="connsiteY6" fmla="*/ 7430 h 41243"/>
                  <a:gd name="connsiteX7" fmla="*/ 103537 w 149066"/>
                  <a:gd name="connsiteY7" fmla="*/ 7430 h 41243"/>
                  <a:gd name="connsiteX8" fmla="*/ 69723 w 149066"/>
                  <a:gd name="connsiteY8" fmla="*/ 41243 h 41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9066" h="41243">
                    <a:moveTo>
                      <a:pt x="69723" y="41243"/>
                    </a:moveTo>
                    <a:lnTo>
                      <a:pt x="0" y="41243"/>
                    </a:lnTo>
                    <a:lnTo>
                      <a:pt x="0" y="33814"/>
                    </a:lnTo>
                    <a:lnTo>
                      <a:pt x="66675" y="33814"/>
                    </a:lnTo>
                    <a:lnTo>
                      <a:pt x="100489" y="0"/>
                    </a:lnTo>
                    <a:lnTo>
                      <a:pt x="149066" y="0"/>
                    </a:lnTo>
                    <a:lnTo>
                      <a:pt x="149066" y="7430"/>
                    </a:lnTo>
                    <a:lnTo>
                      <a:pt x="103537" y="7430"/>
                    </a:lnTo>
                    <a:lnTo>
                      <a:pt x="69723" y="41243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2" name="Forma libre: forma 321">
                <a:extLst>
                  <a:ext uri="{FF2B5EF4-FFF2-40B4-BE49-F238E27FC236}">
                    <a16:creationId xmlns:a16="http://schemas.microsoft.com/office/drawing/2014/main" id="{C0850609-A7A8-43E4-9529-DE436F27DA5F}"/>
                  </a:ext>
                </a:extLst>
              </p:cNvPr>
              <p:cNvSpPr/>
              <p:nvPr/>
            </p:nvSpPr>
            <p:spPr>
              <a:xfrm>
                <a:off x="10588466" y="3013709"/>
                <a:ext cx="129254" cy="45148"/>
              </a:xfrm>
              <a:custGeom>
                <a:avLst/>
                <a:gdLst>
                  <a:gd name="connsiteX0" fmla="*/ 84011 w 129254"/>
                  <a:gd name="connsiteY0" fmla="*/ 45148 h 45148"/>
                  <a:gd name="connsiteX1" fmla="*/ 19050 w 129254"/>
                  <a:gd name="connsiteY1" fmla="*/ 45148 h 45148"/>
                  <a:gd name="connsiteX2" fmla="*/ 19050 w 129254"/>
                  <a:gd name="connsiteY2" fmla="*/ 37814 h 45148"/>
                  <a:gd name="connsiteX3" fmla="*/ 80963 w 129254"/>
                  <a:gd name="connsiteY3" fmla="*/ 37814 h 45148"/>
                  <a:gd name="connsiteX4" fmla="*/ 111443 w 129254"/>
                  <a:gd name="connsiteY4" fmla="*/ 7334 h 45148"/>
                  <a:gd name="connsiteX5" fmla="*/ 0 w 129254"/>
                  <a:gd name="connsiteY5" fmla="*/ 7334 h 45148"/>
                  <a:gd name="connsiteX6" fmla="*/ 0 w 129254"/>
                  <a:gd name="connsiteY6" fmla="*/ 0 h 45148"/>
                  <a:gd name="connsiteX7" fmla="*/ 129254 w 129254"/>
                  <a:gd name="connsiteY7" fmla="*/ 0 h 45148"/>
                  <a:gd name="connsiteX8" fmla="*/ 84011 w 129254"/>
                  <a:gd name="connsiteY8" fmla="*/ 45148 h 45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254" h="45148">
                    <a:moveTo>
                      <a:pt x="84011" y="45148"/>
                    </a:moveTo>
                    <a:lnTo>
                      <a:pt x="19050" y="45148"/>
                    </a:lnTo>
                    <a:lnTo>
                      <a:pt x="19050" y="37814"/>
                    </a:lnTo>
                    <a:lnTo>
                      <a:pt x="80963" y="37814"/>
                    </a:lnTo>
                    <a:lnTo>
                      <a:pt x="111443" y="7334"/>
                    </a:lnTo>
                    <a:lnTo>
                      <a:pt x="0" y="7334"/>
                    </a:lnTo>
                    <a:lnTo>
                      <a:pt x="0" y="0"/>
                    </a:lnTo>
                    <a:lnTo>
                      <a:pt x="129254" y="0"/>
                    </a:lnTo>
                    <a:lnTo>
                      <a:pt x="84011" y="45148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3" name="Forma libre: forma 322">
                <a:extLst>
                  <a:ext uri="{FF2B5EF4-FFF2-40B4-BE49-F238E27FC236}">
                    <a16:creationId xmlns:a16="http://schemas.microsoft.com/office/drawing/2014/main" id="{1AB5DF10-1736-4745-9177-B01ED89C9219}"/>
                  </a:ext>
                </a:extLst>
              </p:cNvPr>
              <p:cNvSpPr/>
              <p:nvPr/>
            </p:nvSpPr>
            <p:spPr>
              <a:xfrm>
                <a:off x="10535697" y="2595847"/>
                <a:ext cx="30480" cy="30479"/>
              </a:xfrm>
              <a:custGeom>
                <a:avLst/>
                <a:gdLst>
                  <a:gd name="connsiteX0" fmla="*/ 15240 w 30480"/>
                  <a:gd name="connsiteY0" fmla="*/ 30480 h 30479"/>
                  <a:gd name="connsiteX1" fmla="*/ 0 w 30480"/>
                  <a:gd name="connsiteY1" fmla="*/ 15240 h 30479"/>
                  <a:gd name="connsiteX2" fmla="*/ 15240 w 30480"/>
                  <a:gd name="connsiteY2" fmla="*/ 0 h 30479"/>
                  <a:gd name="connsiteX3" fmla="*/ 30480 w 30480"/>
                  <a:gd name="connsiteY3" fmla="*/ 15240 h 30479"/>
                  <a:gd name="connsiteX4" fmla="*/ 15240 w 30480"/>
                  <a:gd name="connsiteY4" fmla="*/ 30480 h 30479"/>
                  <a:gd name="connsiteX5" fmla="*/ 15240 w 30480"/>
                  <a:gd name="connsiteY5" fmla="*/ 7334 h 30479"/>
                  <a:gd name="connsiteX6" fmla="*/ 7334 w 30480"/>
                  <a:gd name="connsiteY6" fmla="*/ 15240 h 30479"/>
                  <a:gd name="connsiteX7" fmla="*/ 15240 w 30480"/>
                  <a:gd name="connsiteY7" fmla="*/ 23146 h 30479"/>
                  <a:gd name="connsiteX8" fmla="*/ 23146 w 30480"/>
                  <a:gd name="connsiteY8" fmla="*/ 15240 h 30479"/>
                  <a:gd name="connsiteX9" fmla="*/ 15240 w 30480"/>
                  <a:gd name="connsiteY9" fmla="*/ 7334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80" h="30479">
                    <a:moveTo>
                      <a:pt x="15240" y="30480"/>
                    </a:moveTo>
                    <a:cubicBezTo>
                      <a:pt x="6858" y="30480"/>
                      <a:pt x="0" y="23622"/>
                      <a:pt x="0" y="15240"/>
                    </a:cubicBezTo>
                    <a:cubicBezTo>
                      <a:pt x="0" y="6858"/>
                      <a:pt x="6858" y="0"/>
                      <a:pt x="15240" y="0"/>
                    </a:cubicBezTo>
                    <a:cubicBezTo>
                      <a:pt x="23622" y="0"/>
                      <a:pt x="30480" y="6858"/>
                      <a:pt x="30480" y="15240"/>
                    </a:cubicBezTo>
                    <a:cubicBezTo>
                      <a:pt x="30480" y="23622"/>
                      <a:pt x="23622" y="30480"/>
                      <a:pt x="15240" y="30480"/>
                    </a:cubicBezTo>
                    <a:close/>
                    <a:moveTo>
                      <a:pt x="15240" y="7334"/>
                    </a:moveTo>
                    <a:cubicBezTo>
                      <a:pt x="10858" y="7334"/>
                      <a:pt x="7334" y="10858"/>
                      <a:pt x="7334" y="15240"/>
                    </a:cubicBezTo>
                    <a:cubicBezTo>
                      <a:pt x="7334" y="19622"/>
                      <a:pt x="10858" y="23146"/>
                      <a:pt x="15240" y="23146"/>
                    </a:cubicBezTo>
                    <a:cubicBezTo>
                      <a:pt x="19622" y="23146"/>
                      <a:pt x="23146" y="19622"/>
                      <a:pt x="23146" y="15240"/>
                    </a:cubicBezTo>
                    <a:cubicBezTo>
                      <a:pt x="23146" y="10858"/>
                      <a:pt x="19622" y="7334"/>
                      <a:pt x="15240" y="7334"/>
                    </a:cubicBez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4" name="Forma libre: forma 323">
                <a:extLst>
                  <a:ext uri="{FF2B5EF4-FFF2-40B4-BE49-F238E27FC236}">
                    <a16:creationId xmlns:a16="http://schemas.microsoft.com/office/drawing/2014/main" id="{98D76309-2CC5-4277-BBE6-C67A2EBB30E8}"/>
                  </a:ext>
                </a:extLst>
              </p:cNvPr>
              <p:cNvSpPr/>
              <p:nvPr/>
            </p:nvSpPr>
            <p:spPr>
              <a:xfrm>
                <a:off x="10685812" y="2561557"/>
                <a:ext cx="129254" cy="45243"/>
              </a:xfrm>
              <a:custGeom>
                <a:avLst/>
                <a:gdLst>
                  <a:gd name="connsiteX0" fmla="*/ 129254 w 129254"/>
                  <a:gd name="connsiteY0" fmla="*/ 45244 h 45243"/>
                  <a:gd name="connsiteX1" fmla="*/ 0 w 129254"/>
                  <a:gd name="connsiteY1" fmla="*/ 45244 h 45243"/>
                  <a:gd name="connsiteX2" fmla="*/ 0 w 129254"/>
                  <a:gd name="connsiteY2" fmla="*/ 37814 h 45243"/>
                  <a:gd name="connsiteX3" fmla="*/ 111442 w 129254"/>
                  <a:gd name="connsiteY3" fmla="*/ 37814 h 45243"/>
                  <a:gd name="connsiteX4" fmla="*/ 80963 w 129254"/>
                  <a:gd name="connsiteY4" fmla="*/ 7334 h 45243"/>
                  <a:gd name="connsiteX5" fmla="*/ 19145 w 129254"/>
                  <a:gd name="connsiteY5" fmla="*/ 7334 h 45243"/>
                  <a:gd name="connsiteX6" fmla="*/ 19145 w 129254"/>
                  <a:gd name="connsiteY6" fmla="*/ 0 h 45243"/>
                  <a:gd name="connsiteX7" fmla="*/ 84106 w 129254"/>
                  <a:gd name="connsiteY7" fmla="*/ 0 h 45243"/>
                  <a:gd name="connsiteX8" fmla="*/ 129254 w 129254"/>
                  <a:gd name="connsiteY8" fmla="*/ 45244 h 45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254" h="45243">
                    <a:moveTo>
                      <a:pt x="129254" y="45244"/>
                    </a:moveTo>
                    <a:lnTo>
                      <a:pt x="0" y="45244"/>
                    </a:lnTo>
                    <a:lnTo>
                      <a:pt x="0" y="37814"/>
                    </a:lnTo>
                    <a:lnTo>
                      <a:pt x="111442" y="37814"/>
                    </a:lnTo>
                    <a:lnTo>
                      <a:pt x="80963" y="7334"/>
                    </a:lnTo>
                    <a:lnTo>
                      <a:pt x="19145" y="7334"/>
                    </a:lnTo>
                    <a:lnTo>
                      <a:pt x="19145" y="0"/>
                    </a:lnTo>
                    <a:lnTo>
                      <a:pt x="84106" y="0"/>
                    </a:lnTo>
                    <a:lnTo>
                      <a:pt x="129254" y="45244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5" name="Forma libre: forma 324">
                <a:extLst>
                  <a:ext uri="{FF2B5EF4-FFF2-40B4-BE49-F238E27FC236}">
                    <a16:creationId xmlns:a16="http://schemas.microsoft.com/office/drawing/2014/main" id="{B53829B5-3E9C-42A8-9DE5-97CD4132DD98}"/>
                  </a:ext>
                </a:extLst>
              </p:cNvPr>
              <p:cNvSpPr/>
              <p:nvPr/>
            </p:nvSpPr>
            <p:spPr>
              <a:xfrm>
                <a:off x="10380059" y="2857308"/>
                <a:ext cx="114585" cy="45148"/>
              </a:xfrm>
              <a:custGeom>
                <a:avLst/>
                <a:gdLst>
                  <a:gd name="connsiteX0" fmla="*/ 69342 w 114585"/>
                  <a:gd name="connsiteY0" fmla="*/ 45149 h 45148"/>
                  <a:gd name="connsiteX1" fmla="*/ 19145 w 114585"/>
                  <a:gd name="connsiteY1" fmla="*/ 45149 h 45148"/>
                  <a:gd name="connsiteX2" fmla="*/ 19145 w 114585"/>
                  <a:gd name="connsiteY2" fmla="*/ 37814 h 45148"/>
                  <a:gd name="connsiteX3" fmla="*/ 66294 w 114585"/>
                  <a:gd name="connsiteY3" fmla="*/ 37814 h 45148"/>
                  <a:gd name="connsiteX4" fmla="*/ 96774 w 114585"/>
                  <a:gd name="connsiteY4" fmla="*/ 7334 h 45148"/>
                  <a:gd name="connsiteX5" fmla="*/ 0 w 114585"/>
                  <a:gd name="connsiteY5" fmla="*/ 7334 h 45148"/>
                  <a:gd name="connsiteX6" fmla="*/ 0 w 114585"/>
                  <a:gd name="connsiteY6" fmla="*/ 0 h 45148"/>
                  <a:gd name="connsiteX7" fmla="*/ 114586 w 114585"/>
                  <a:gd name="connsiteY7" fmla="*/ 0 h 45148"/>
                  <a:gd name="connsiteX8" fmla="*/ 69342 w 114585"/>
                  <a:gd name="connsiteY8" fmla="*/ 45149 h 45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585" h="45148">
                    <a:moveTo>
                      <a:pt x="69342" y="45149"/>
                    </a:moveTo>
                    <a:lnTo>
                      <a:pt x="19145" y="45149"/>
                    </a:lnTo>
                    <a:lnTo>
                      <a:pt x="19145" y="37814"/>
                    </a:lnTo>
                    <a:lnTo>
                      <a:pt x="66294" y="37814"/>
                    </a:lnTo>
                    <a:lnTo>
                      <a:pt x="96774" y="7334"/>
                    </a:lnTo>
                    <a:lnTo>
                      <a:pt x="0" y="7334"/>
                    </a:lnTo>
                    <a:lnTo>
                      <a:pt x="0" y="0"/>
                    </a:lnTo>
                    <a:lnTo>
                      <a:pt x="114586" y="0"/>
                    </a:lnTo>
                    <a:lnTo>
                      <a:pt x="69342" y="4514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6" name="Forma libre: forma 325">
                <a:extLst>
                  <a:ext uri="{FF2B5EF4-FFF2-40B4-BE49-F238E27FC236}">
                    <a16:creationId xmlns:a16="http://schemas.microsoft.com/office/drawing/2014/main" id="{F4DE0DC7-4919-46FE-9B8C-F1E7FA23945E}"/>
                  </a:ext>
                </a:extLst>
              </p:cNvPr>
              <p:cNvSpPr/>
              <p:nvPr/>
            </p:nvSpPr>
            <p:spPr>
              <a:xfrm>
                <a:off x="10559415" y="2580417"/>
                <a:ext cx="110204" cy="33718"/>
              </a:xfrm>
              <a:custGeom>
                <a:avLst/>
                <a:gdLst>
                  <a:gd name="connsiteX0" fmla="*/ 34480 w 110204"/>
                  <a:gd name="connsiteY0" fmla="*/ 33719 h 33718"/>
                  <a:gd name="connsiteX1" fmla="*/ 0 w 110204"/>
                  <a:gd name="connsiteY1" fmla="*/ 33719 h 33718"/>
                  <a:gd name="connsiteX2" fmla="*/ 0 w 110204"/>
                  <a:gd name="connsiteY2" fmla="*/ 26384 h 33718"/>
                  <a:gd name="connsiteX3" fmla="*/ 31432 w 110204"/>
                  <a:gd name="connsiteY3" fmla="*/ 26384 h 33718"/>
                  <a:gd name="connsiteX4" fmla="*/ 57721 w 110204"/>
                  <a:gd name="connsiteY4" fmla="*/ 0 h 33718"/>
                  <a:gd name="connsiteX5" fmla="*/ 110204 w 110204"/>
                  <a:gd name="connsiteY5" fmla="*/ 0 h 33718"/>
                  <a:gd name="connsiteX6" fmla="*/ 110204 w 110204"/>
                  <a:gd name="connsiteY6" fmla="*/ 7430 h 33718"/>
                  <a:gd name="connsiteX7" fmla="*/ 60769 w 110204"/>
                  <a:gd name="connsiteY7" fmla="*/ 7430 h 33718"/>
                  <a:gd name="connsiteX8" fmla="*/ 34480 w 110204"/>
                  <a:gd name="connsiteY8" fmla="*/ 33719 h 3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204" h="33718">
                    <a:moveTo>
                      <a:pt x="34480" y="33719"/>
                    </a:moveTo>
                    <a:lnTo>
                      <a:pt x="0" y="33719"/>
                    </a:lnTo>
                    <a:lnTo>
                      <a:pt x="0" y="26384"/>
                    </a:lnTo>
                    <a:lnTo>
                      <a:pt x="31432" y="26384"/>
                    </a:lnTo>
                    <a:lnTo>
                      <a:pt x="57721" y="0"/>
                    </a:lnTo>
                    <a:lnTo>
                      <a:pt x="110204" y="0"/>
                    </a:lnTo>
                    <a:lnTo>
                      <a:pt x="110204" y="7430"/>
                    </a:lnTo>
                    <a:lnTo>
                      <a:pt x="60769" y="7430"/>
                    </a:lnTo>
                    <a:lnTo>
                      <a:pt x="34480" y="33719"/>
                    </a:lnTo>
                    <a:close/>
                  </a:path>
                </a:pathLst>
              </a:custGeom>
              <a:solidFill>
                <a:srgbClr val="F2F1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327" name="Forma libre: forma 326">
              <a:extLst>
                <a:ext uri="{FF2B5EF4-FFF2-40B4-BE49-F238E27FC236}">
                  <a16:creationId xmlns:a16="http://schemas.microsoft.com/office/drawing/2014/main" id="{82FCEAED-9A04-4529-9E38-475E0DDF7EE5}"/>
                </a:ext>
              </a:extLst>
            </p:cNvPr>
            <p:cNvSpPr/>
            <p:nvPr/>
          </p:nvSpPr>
          <p:spPr>
            <a:xfrm>
              <a:off x="10517791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28" name="Forma libre: forma 327">
              <a:extLst>
                <a:ext uri="{FF2B5EF4-FFF2-40B4-BE49-F238E27FC236}">
                  <a16:creationId xmlns:a16="http://schemas.microsoft.com/office/drawing/2014/main" id="{8D1DA01C-44C4-4435-B9BE-725FAB88D021}"/>
                </a:ext>
              </a:extLst>
            </p:cNvPr>
            <p:cNvSpPr/>
            <p:nvPr/>
          </p:nvSpPr>
          <p:spPr>
            <a:xfrm>
              <a:off x="10575607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29" name="Forma libre: forma 328">
              <a:extLst>
                <a:ext uri="{FF2B5EF4-FFF2-40B4-BE49-F238E27FC236}">
                  <a16:creationId xmlns:a16="http://schemas.microsoft.com/office/drawing/2014/main" id="{849435E8-2D02-4A92-B325-14D4272457A9}"/>
                </a:ext>
              </a:extLst>
            </p:cNvPr>
            <p:cNvSpPr/>
            <p:nvPr/>
          </p:nvSpPr>
          <p:spPr>
            <a:xfrm>
              <a:off x="10633424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0" name="Forma libre: forma 329">
              <a:extLst>
                <a:ext uri="{FF2B5EF4-FFF2-40B4-BE49-F238E27FC236}">
                  <a16:creationId xmlns:a16="http://schemas.microsoft.com/office/drawing/2014/main" id="{FD166AB9-15B7-4CD4-9C2C-389AE33487DB}"/>
                </a:ext>
              </a:extLst>
            </p:cNvPr>
            <p:cNvSpPr/>
            <p:nvPr/>
          </p:nvSpPr>
          <p:spPr>
            <a:xfrm>
              <a:off x="10691145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9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9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9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9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9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1" name="Forma libre: forma 330">
              <a:extLst>
                <a:ext uri="{FF2B5EF4-FFF2-40B4-BE49-F238E27FC236}">
                  <a16:creationId xmlns:a16="http://schemas.microsoft.com/office/drawing/2014/main" id="{678FDE9D-8627-4DB7-9512-5A8F66CE93A4}"/>
                </a:ext>
              </a:extLst>
            </p:cNvPr>
            <p:cNvSpPr/>
            <p:nvPr/>
          </p:nvSpPr>
          <p:spPr>
            <a:xfrm>
              <a:off x="10748962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9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9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9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9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9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2" name="Forma libre: forma 331">
              <a:extLst>
                <a:ext uri="{FF2B5EF4-FFF2-40B4-BE49-F238E27FC236}">
                  <a16:creationId xmlns:a16="http://schemas.microsoft.com/office/drawing/2014/main" id="{12A5C1D6-D0FE-410C-BEF7-325D04FE8E1C}"/>
                </a:ext>
              </a:extLst>
            </p:cNvPr>
            <p:cNvSpPr/>
            <p:nvPr/>
          </p:nvSpPr>
          <p:spPr>
            <a:xfrm>
              <a:off x="10801826" y="3099624"/>
              <a:ext cx="14668" cy="326040"/>
            </a:xfrm>
            <a:custGeom>
              <a:avLst/>
              <a:gdLst>
                <a:gd name="connsiteX0" fmla="*/ 7334 w 14668"/>
                <a:gd name="connsiteY0" fmla="*/ 326041 h 326040"/>
                <a:gd name="connsiteX1" fmla="*/ 0 w 14668"/>
                <a:gd name="connsiteY1" fmla="*/ 318707 h 326040"/>
                <a:gd name="connsiteX2" fmla="*/ 0 w 14668"/>
                <a:gd name="connsiteY2" fmla="*/ 302609 h 326040"/>
                <a:gd name="connsiteX3" fmla="*/ 7334 w 14668"/>
                <a:gd name="connsiteY3" fmla="*/ 295275 h 326040"/>
                <a:gd name="connsiteX4" fmla="*/ 14669 w 14668"/>
                <a:gd name="connsiteY4" fmla="*/ 302609 h 326040"/>
                <a:gd name="connsiteX5" fmla="*/ 14669 w 14668"/>
                <a:gd name="connsiteY5" fmla="*/ 318707 h 326040"/>
                <a:gd name="connsiteX6" fmla="*/ 7334 w 14668"/>
                <a:gd name="connsiteY6" fmla="*/ 326041 h 326040"/>
                <a:gd name="connsiteX7" fmla="*/ 7334 w 14668"/>
                <a:gd name="connsiteY7" fmla="*/ 265652 h 326040"/>
                <a:gd name="connsiteX8" fmla="*/ 0 w 14668"/>
                <a:gd name="connsiteY8" fmla="*/ 258318 h 326040"/>
                <a:gd name="connsiteX9" fmla="*/ 0 w 14668"/>
                <a:gd name="connsiteY9" fmla="*/ 228791 h 326040"/>
                <a:gd name="connsiteX10" fmla="*/ 7334 w 14668"/>
                <a:gd name="connsiteY10" fmla="*/ 221456 h 326040"/>
                <a:gd name="connsiteX11" fmla="*/ 14669 w 14668"/>
                <a:gd name="connsiteY11" fmla="*/ 228791 h 326040"/>
                <a:gd name="connsiteX12" fmla="*/ 14669 w 14668"/>
                <a:gd name="connsiteY12" fmla="*/ 258318 h 326040"/>
                <a:gd name="connsiteX13" fmla="*/ 7334 w 14668"/>
                <a:gd name="connsiteY13" fmla="*/ 265652 h 326040"/>
                <a:gd name="connsiteX14" fmla="*/ 7334 w 14668"/>
                <a:gd name="connsiteY14" fmla="*/ 191834 h 326040"/>
                <a:gd name="connsiteX15" fmla="*/ 0 w 14668"/>
                <a:gd name="connsiteY15" fmla="*/ 184499 h 326040"/>
                <a:gd name="connsiteX16" fmla="*/ 0 w 14668"/>
                <a:gd name="connsiteY16" fmla="*/ 154972 h 326040"/>
                <a:gd name="connsiteX17" fmla="*/ 7334 w 14668"/>
                <a:gd name="connsiteY17" fmla="*/ 147638 h 326040"/>
                <a:gd name="connsiteX18" fmla="*/ 14669 w 14668"/>
                <a:gd name="connsiteY18" fmla="*/ 154972 h 326040"/>
                <a:gd name="connsiteX19" fmla="*/ 14669 w 14668"/>
                <a:gd name="connsiteY19" fmla="*/ 184499 h 326040"/>
                <a:gd name="connsiteX20" fmla="*/ 7334 w 14668"/>
                <a:gd name="connsiteY20" fmla="*/ 191834 h 326040"/>
                <a:gd name="connsiteX21" fmla="*/ 7334 w 14668"/>
                <a:gd name="connsiteY21" fmla="*/ 118015 h 326040"/>
                <a:gd name="connsiteX22" fmla="*/ 0 w 14668"/>
                <a:gd name="connsiteY22" fmla="*/ 110681 h 326040"/>
                <a:gd name="connsiteX23" fmla="*/ 0 w 14668"/>
                <a:gd name="connsiteY23" fmla="*/ 81153 h 326040"/>
                <a:gd name="connsiteX24" fmla="*/ 7334 w 14668"/>
                <a:gd name="connsiteY24" fmla="*/ 73819 h 326040"/>
                <a:gd name="connsiteX25" fmla="*/ 14669 w 14668"/>
                <a:gd name="connsiteY25" fmla="*/ 81153 h 326040"/>
                <a:gd name="connsiteX26" fmla="*/ 14669 w 14668"/>
                <a:gd name="connsiteY26" fmla="*/ 110681 h 326040"/>
                <a:gd name="connsiteX27" fmla="*/ 7334 w 14668"/>
                <a:gd name="connsiteY27" fmla="*/ 118015 h 326040"/>
                <a:gd name="connsiteX28" fmla="*/ 7334 w 14668"/>
                <a:gd name="connsiteY28" fmla="*/ 44196 h 326040"/>
                <a:gd name="connsiteX29" fmla="*/ 0 w 14668"/>
                <a:gd name="connsiteY29" fmla="*/ 36862 h 326040"/>
                <a:gd name="connsiteX30" fmla="*/ 0 w 14668"/>
                <a:gd name="connsiteY30" fmla="*/ 7334 h 326040"/>
                <a:gd name="connsiteX31" fmla="*/ 7334 w 14668"/>
                <a:gd name="connsiteY31" fmla="*/ 0 h 326040"/>
                <a:gd name="connsiteX32" fmla="*/ 14669 w 14668"/>
                <a:gd name="connsiteY32" fmla="*/ 7334 h 326040"/>
                <a:gd name="connsiteX33" fmla="*/ 14669 w 14668"/>
                <a:gd name="connsiteY33" fmla="*/ 36862 h 326040"/>
                <a:gd name="connsiteX34" fmla="*/ 7334 w 14668"/>
                <a:gd name="connsiteY34" fmla="*/ 44196 h 3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68" h="326040">
                  <a:moveTo>
                    <a:pt x="7334" y="326041"/>
                  </a:moveTo>
                  <a:cubicBezTo>
                    <a:pt x="3238" y="326041"/>
                    <a:pt x="0" y="322707"/>
                    <a:pt x="0" y="318707"/>
                  </a:cubicBezTo>
                  <a:lnTo>
                    <a:pt x="0" y="302609"/>
                  </a:lnTo>
                  <a:cubicBezTo>
                    <a:pt x="0" y="298514"/>
                    <a:pt x="3334" y="295275"/>
                    <a:pt x="7334" y="295275"/>
                  </a:cubicBezTo>
                  <a:cubicBezTo>
                    <a:pt x="11335" y="295275"/>
                    <a:pt x="14669" y="298609"/>
                    <a:pt x="14669" y="302609"/>
                  </a:cubicBezTo>
                  <a:lnTo>
                    <a:pt x="14669" y="318707"/>
                  </a:lnTo>
                  <a:cubicBezTo>
                    <a:pt x="14669" y="322802"/>
                    <a:pt x="11335" y="326041"/>
                    <a:pt x="7334" y="326041"/>
                  </a:cubicBezTo>
                  <a:close/>
                  <a:moveTo>
                    <a:pt x="7334" y="265652"/>
                  </a:moveTo>
                  <a:cubicBezTo>
                    <a:pt x="3238" y="265652"/>
                    <a:pt x="0" y="262319"/>
                    <a:pt x="0" y="258318"/>
                  </a:cubicBezTo>
                  <a:lnTo>
                    <a:pt x="0" y="228791"/>
                  </a:lnTo>
                  <a:cubicBezTo>
                    <a:pt x="0" y="224695"/>
                    <a:pt x="3334" y="221456"/>
                    <a:pt x="7334" y="221456"/>
                  </a:cubicBezTo>
                  <a:cubicBezTo>
                    <a:pt x="11335" y="221456"/>
                    <a:pt x="14669" y="224790"/>
                    <a:pt x="14669" y="228791"/>
                  </a:cubicBezTo>
                  <a:lnTo>
                    <a:pt x="14669" y="258318"/>
                  </a:lnTo>
                  <a:cubicBezTo>
                    <a:pt x="14669" y="262414"/>
                    <a:pt x="11335" y="265652"/>
                    <a:pt x="7334" y="265652"/>
                  </a:cubicBezTo>
                  <a:close/>
                  <a:moveTo>
                    <a:pt x="7334" y="191834"/>
                  </a:moveTo>
                  <a:cubicBezTo>
                    <a:pt x="3238" y="191834"/>
                    <a:pt x="0" y="188500"/>
                    <a:pt x="0" y="184499"/>
                  </a:cubicBezTo>
                  <a:lnTo>
                    <a:pt x="0" y="154972"/>
                  </a:lnTo>
                  <a:cubicBezTo>
                    <a:pt x="0" y="150876"/>
                    <a:pt x="3334" y="147638"/>
                    <a:pt x="7334" y="147638"/>
                  </a:cubicBezTo>
                  <a:cubicBezTo>
                    <a:pt x="11335" y="147638"/>
                    <a:pt x="14669" y="150971"/>
                    <a:pt x="14669" y="154972"/>
                  </a:cubicBezTo>
                  <a:lnTo>
                    <a:pt x="14669" y="184499"/>
                  </a:lnTo>
                  <a:cubicBezTo>
                    <a:pt x="14669" y="188595"/>
                    <a:pt x="11335" y="191834"/>
                    <a:pt x="7334" y="191834"/>
                  </a:cubicBezTo>
                  <a:close/>
                  <a:moveTo>
                    <a:pt x="7334" y="118015"/>
                  </a:moveTo>
                  <a:cubicBezTo>
                    <a:pt x="3238" y="118015"/>
                    <a:pt x="0" y="114681"/>
                    <a:pt x="0" y="110681"/>
                  </a:cubicBezTo>
                  <a:lnTo>
                    <a:pt x="0" y="81153"/>
                  </a:lnTo>
                  <a:cubicBezTo>
                    <a:pt x="0" y="77057"/>
                    <a:pt x="3334" y="73819"/>
                    <a:pt x="7334" y="73819"/>
                  </a:cubicBezTo>
                  <a:cubicBezTo>
                    <a:pt x="11335" y="73819"/>
                    <a:pt x="14669" y="77152"/>
                    <a:pt x="14669" y="81153"/>
                  </a:cubicBezTo>
                  <a:lnTo>
                    <a:pt x="14669" y="110681"/>
                  </a:lnTo>
                  <a:cubicBezTo>
                    <a:pt x="14669" y="114776"/>
                    <a:pt x="11335" y="118015"/>
                    <a:pt x="7334" y="118015"/>
                  </a:cubicBezTo>
                  <a:close/>
                  <a:moveTo>
                    <a:pt x="7334" y="44196"/>
                  </a:moveTo>
                  <a:cubicBezTo>
                    <a:pt x="3238" y="44196"/>
                    <a:pt x="0" y="40862"/>
                    <a:pt x="0" y="36862"/>
                  </a:cubicBezTo>
                  <a:lnTo>
                    <a:pt x="0" y="7334"/>
                  </a:lnTo>
                  <a:cubicBezTo>
                    <a:pt x="0" y="3239"/>
                    <a:pt x="3334" y="0"/>
                    <a:pt x="7334" y="0"/>
                  </a:cubicBezTo>
                  <a:cubicBezTo>
                    <a:pt x="11335" y="0"/>
                    <a:pt x="14669" y="3334"/>
                    <a:pt x="14669" y="7334"/>
                  </a:cubicBezTo>
                  <a:lnTo>
                    <a:pt x="14669" y="36862"/>
                  </a:lnTo>
                  <a:cubicBezTo>
                    <a:pt x="14669" y="40958"/>
                    <a:pt x="11335" y="44196"/>
                    <a:pt x="7334" y="44196"/>
                  </a:cubicBezTo>
                  <a:close/>
                </a:path>
              </a:pathLst>
            </a:custGeom>
            <a:solidFill>
              <a:srgbClr val="F2F1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348" name="Gráfico 346">
            <a:extLst>
              <a:ext uri="{FF2B5EF4-FFF2-40B4-BE49-F238E27FC236}">
                <a16:creationId xmlns:a16="http://schemas.microsoft.com/office/drawing/2014/main" id="{54FA979F-3F9E-47A9-98A5-8475766C39AE}"/>
              </a:ext>
            </a:extLst>
          </p:cNvPr>
          <p:cNvSpPr txBox="1"/>
          <p:nvPr/>
        </p:nvSpPr>
        <p:spPr>
          <a:xfrm>
            <a:off x="2781585" y="3362072"/>
            <a:ext cx="2934137" cy="611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375" b="1" spc="169" baseline="0" dirty="0">
                <a:solidFill>
                  <a:srgbClr val="FDA939"/>
                </a:solidFill>
                <a:latin typeface="Montserrat"/>
                <a:sym typeface="Montserrat"/>
                <a:rtl val="0"/>
              </a:rPr>
              <a:t>ARTIFICIAL</a:t>
            </a:r>
          </a:p>
        </p:txBody>
      </p:sp>
      <p:sp>
        <p:nvSpPr>
          <p:cNvPr id="351" name="Gráfico 346">
            <a:extLst>
              <a:ext uri="{FF2B5EF4-FFF2-40B4-BE49-F238E27FC236}">
                <a16:creationId xmlns:a16="http://schemas.microsoft.com/office/drawing/2014/main" id="{54FA979F-3F9E-47A9-98A5-8475766C39AE}"/>
              </a:ext>
            </a:extLst>
          </p:cNvPr>
          <p:cNvSpPr txBox="1"/>
          <p:nvPr/>
        </p:nvSpPr>
        <p:spPr>
          <a:xfrm>
            <a:off x="5690139" y="3362072"/>
            <a:ext cx="3740511" cy="611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375" b="1" spc="169" baseline="0" dirty="0">
                <a:solidFill>
                  <a:srgbClr val="1E44C1"/>
                </a:solidFill>
                <a:latin typeface="Montserrat"/>
                <a:sym typeface="Montserrat"/>
                <a:rtl val="0"/>
              </a:rPr>
              <a:t>INTELLIGENCE</a:t>
            </a:r>
          </a:p>
        </p:txBody>
      </p:sp>
      <p:sp>
        <p:nvSpPr>
          <p:cNvPr id="355" name="Gráfico 353">
            <a:extLst>
              <a:ext uri="{FF2B5EF4-FFF2-40B4-BE49-F238E27FC236}">
                <a16:creationId xmlns:a16="http://schemas.microsoft.com/office/drawing/2014/main" id="{C7DC492D-B973-4833-BB07-0BC634A6F362}"/>
              </a:ext>
            </a:extLst>
          </p:cNvPr>
          <p:cNvSpPr/>
          <p:nvPr/>
        </p:nvSpPr>
        <p:spPr>
          <a:xfrm>
            <a:off x="-21576" y="6462680"/>
            <a:ext cx="12213576" cy="398976"/>
          </a:xfrm>
          <a:custGeom>
            <a:avLst/>
            <a:gdLst>
              <a:gd name="connsiteX0" fmla="*/ 0 w 12192000"/>
              <a:gd name="connsiteY0" fmla="*/ 0 h 829462"/>
              <a:gd name="connsiteX1" fmla="*/ 12192000 w 12192000"/>
              <a:gd name="connsiteY1" fmla="*/ 0 h 829462"/>
              <a:gd name="connsiteX2" fmla="*/ 12192000 w 12192000"/>
              <a:gd name="connsiteY2" fmla="*/ 829462 h 829462"/>
              <a:gd name="connsiteX3" fmla="*/ 0 w 12192000"/>
              <a:gd name="connsiteY3" fmla="*/ 829462 h 82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829462">
                <a:moveTo>
                  <a:pt x="0" y="0"/>
                </a:moveTo>
                <a:lnTo>
                  <a:pt x="12192000" y="0"/>
                </a:lnTo>
                <a:lnTo>
                  <a:pt x="12192000" y="829462"/>
                </a:lnTo>
                <a:lnTo>
                  <a:pt x="0" y="829462"/>
                </a:lnTo>
                <a:close/>
              </a:path>
            </a:pathLst>
          </a:custGeom>
          <a:solidFill>
            <a:srgbClr val="1E44C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6" name="Gráfico 346">
            <a:extLst>
              <a:ext uri="{FF2B5EF4-FFF2-40B4-BE49-F238E27FC236}">
                <a16:creationId xmlns:a16="http://schemas.microsoft.com/office/drawing/2014/main" id="{D425171D-0975-4BA8-9E18-C5AF27F3C641}"/>
              </a:ext>
            </a:extLst>
          </p:cNvPr>
          <p:cNvSpPr txBox="1"/>
          <p:nvPr/>
        </p:nvSpPr>
        <p:spPr>
          <a:xfrm>
            <a:off x="48545" y="6515193"/>
            <a:ext cx="252312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1500" b="1" spc="169" dirty="0">
                <a:solidFill>
                  <a:schemeClr val="bg1"/>
                </a:solidFill>
                <a:latin typeface="Montserrat"/>
                <a:sym typeface="Montserrat"/>
                <a:rtl val="0"/>
              </a:rPr>
              <a:t>UXELEARNING.COM</a:t>
            </a:r>
            <a:endParaRPr lang="es-MX" sz="1500" b="1" spc="169" baseline="0" dirty="0">
              <a:solidFill>
                <a:schemeClr val="bg1"/>
              </a:solidFill>
              <a:latin typeface="Montserrat"/>
              <a:sym typeface="Montserrat"/>
              <a:rtl val="0"/>
            </a:endParaRPr>
          </a:p>
        </p:txBody>
      </p:sp>
      <p:sp>
        <p:nvSpPr>
          <p:cNvPr id="360" name="Forma libre: forma 359">
            <a:extLst>
              <a:ext uri="{FF2B5EF4-FFF2-40B4-BE49-F238E27FC236}">
                <a16:creationId xmlns:a16="http://schemas.microsoft.com/office/drawing/2014/main" id="{33C62DDC-04D0-4D3B-B72C-952D426D352D}"/>
              </a:ext>
            </a:extLst>
          </p:cNvPr>
          <p:cNvSpPr/>
          <p:nvPr/>
        </p:nvSpPr>
        <p:spPr>
          <a:xfrm>
            <a:off x="10250902" y="6533336"/>
            <a:ext cx="316896" cy="257460"/>
          </a:xfrm>
          <a:custGeom>
            <a:avLst/>
            <a:gdLst>
              <a:gd name="connsiteX0" fmla="*/ 316897 w 316896"/>
              <a:gd name="connsiteY0" fmla="*/ 30480 h 257460"/>
              <a:gd name="connsiteX1" fmla="*/ 279464 w 316896"/>
              <a:gd name="connsiteY1" fmla="*/ 40767 h 257460"/>
              <a:gd name="connsiteX2" fmla="*/ 308039 w 316896"/>
              <a:gd name="connsiteY2" fmla="*/ 4858 h 257460"/>
              <a:gd name="connsiteX3" fmla="*/ 266891 w 316896"/>
              <a:gd name="connsiteY3" fmla="*/ 20574 h 257460"/>
              <a:gd name="connsiteX4" fmla="*/ 219456 w 316896"/>
              <a:gd name="connsiteY4" fmla="*/ 0 h 257460"/>
              <a:gd name="connsiteX5" fmla="*/ 154496 w 316896"/>
              <a:gd name="connsiteY5" fmla="*/ 64961 h 257460"/>
              <a:gd name="connsiteX6" fmla="*/ 156019 w 316896"/>
              <a:gd name="connsiteY6" fmla="*/ 79820 h 257460"/>
              <a:gd name="connsiteX7" fmla="*/ 22098 w 316896"/>
              <a:gd name="connsiteY7" fmla="*/ 11906 h 257460"/>
              <a:gd name="connsiteX8" fmla="*/ 13240 w 316896"/>
              <a:gd name="connsiteY8" fmla="*/ 44768 h 257460"/>
              <a:gd name="connsiteX9" fmla="*/ 42101 w 316896"/>
              <a:gd name="connsiteY9" fmla="*/ 98774 h 257460"/>
              <a:gd name="connsiteX10" fmla="*/ 12764 w 316896"/>
              <a:gd name="connsiteY10" fmla="*/ 90773 h 257460"/>
              <a:gd name="connsiteX11" fmla="*/ 12764 w 316896"/>
              <a:gd name="connsiteY11" fmla="*/ 91440 h 257460"/>
              <a:gd name="connsiteX12" fmla="*/ 64770 w 316896"/>
              <a:gd name="connsiteY12" fmla="*/ 155258 h 257460"/>
              <a:gd name="connsiteX13" fmla="*/ 47720 w 316896"/>
              <a:gd name="connsiteY13" fmla="*/ 157353 h 257460"/>
              <a:gd name="connsiteX14" fmla="*/ 35433 w 316896"/>
              <a:gd name="connsiteY14" fmla="*/ 156210 h 257460"/>
              <a:gd name="connsiteX15" fmla="*/ 96107 w 316896"/>
              <a:gd name="connsiteY15" fmla="*/ 201454 h 257460"/>
              <a:gd name="connsiteX16" fmla="*/ 15526 w 316896"/>
              <a:gd name="connsiteY16" fmla="*/ 229172 h 257460"/>
              <a:gd name="connsiteX17" fmla="*/ 0 w 316896"/>
              <a:gd name="connsiteY17" fmla="*/ 228314 h 257460"/>
              <a:gd name="connsiteX18" fmla="*/ 99632 w 316896"/>
              <a:gd name="connsiteY18" fmla="*/ 257461 h 257460"/>
              <a:gd name="connsiteX19" fmla="*/ 284512 w 316896"/>
              <a:gd name="connsiteY19" fmla="*/ 72581 h 257460"/>
              <a:gd name="connsiteX20" fmla="*/ 284226 w 316896"/>
              <a:gd name="connsiteY20" fmla="*/ 64198 h 257460"/>
              <a:gd name="connsiteX21" fmla="*/ 316801 w 316896"/>
              <a:gd name="connsiteY21" fmla="*/ 30480 h 257460"/>
              <a:gd name="connsiteX22" fmla="*/ 316801 w 316896"/>
              <a:gd name="connsiteY22" fmla="*/ 30480 h 257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16896" h="257460">
                <a:moveTo>
                  <a:pt x="316897" y="30480"/>
                </a:moveTo>
                <a:cubicBezTo>
                  <a:pt x="305086" y="35624"/>
                  <a:pt x="292513" y="39053"/>
                  <a:pt x="279464" y="40767"/>
                </a:cubicBezTo>
                <a:cubicBezTo>
                  <a:pt x="292894" y="32766"/>
                  <a:pt x="303181" y="20098"/>
                  <a:pt x="308039" y="4858"/>
                </a:cubicBezTo>
                <a:cubicBezTo>
                  <a:pt x="295466" y="12383"/>
                  <a:pt x="281654" y="17621"/>
                  <a:pt x="266891" y="20574"/>
                </a:cubicBezTo>
                <a:cubicBezTo>
                  <a:pt x="254984" y="7906"/>
                  <a:pt x="237935" y="0"/>
                  <a:pt x="219456" y="0"/>
                </a:cubicBezTo>
                <a:cubicBezTo>
                  <a:pt x="183452" y="0"/>
                  <a:pt x="154496" y="29147"/>
                  <a:pt x="154496" y="64961"/>
                </a:cubicBezTo>
                <a:cubicBezTo>
                  <a:pt x="154496" y="70104"/>
                  <a:pt x="154972" y="75057"/>
                  <a:pt x="156019" y="79820"/>
                </a:cubicBezTo>
                <a:cubicBezTo>
                  <a:pt x="102013" y="77153"/>
                  <a:pt x="54197" y="51340"/>
                  <a:pt x="22098" y="11906"/>
                </a:cubicBezTo>
                <a:cubicBezTo>
                  <a:pt x="16478" y="21622"/>
                  <a:pt x="13240" y="32766"/>
                  <a:pt x="13240" y="44768"/>
                </a:cubicBezTo>
                <a:cubicBezTo>
                  <a:pt x="13240" y="67247"/>
                  <a:pt x="24860" y="87249"/>
                  <a:pt x="42101" y="98774"/>
                </a:cubicBezTo>
                <a:cubicBezTo>
                  <a:pt x="31623" y="98584"/>
                  <a:pt x="21431" y="95536"/>
                  <a:pt x="12764" y="90773"/>
                </a:cubicBezTo>
                <a:lnTo>
                  <a:pt x="12764" y="91440"/>
                </a:lnTo>
                <a:cubicBezTo>
                  <a:pt x="12764" y="122968"/>
                  <a:pt x="35243" y="149257"/>
                  <a:pt x="64770" y="155258"/>
                </a:cubicBezTo>
                <a:cubicBezTo>
                  <a:pt x="59436" y="156686"/>
                  <a:pt x="53721" y="157353"/>
                  <a:pt x="47720" y="157353"/>
                </a:cubicBezTo>
                <a:cubicBezTo>
                  <a:pt x="43529" y="157353"/>
                  <a:pt x="39338" y="157163"/>
                  <a:pt x="35433" y="156210"/>
                </a:cubicBezTo>
                <a:cubicBezTo>
                  <a:pt x="43815" y="181928"/>
                  <a:pt x="67723" y="200882"/>
                  <a:pt x="96107" y="201454"/>
                </a:cubicBezTo>
                <a:cubicBezTo>
                  <a:pt x="74009" y="218789"/>
                  <a:pt x="45911" y="229172"/>
                  <a:pt x="15526" y="229172"/>
                </a:cubicBezTo>
                <a:cubicBezTo>
                  <a:pt x="10192" y="229172"/>
                  <a:pt x="5048" y="228981"/>
                  <a:pt x="0" y="228314"/>
                </a:cubicBezTo>
                <a:cubicBezTo>
                  <a:pt x="28766" y="246888"/>
                  <a:pt x="62865" y="257461"/>
                  <a:pt x="99632" y="257461"/>
                </a:cubicBezTo>
                <a:cubicBezTo>
                  <a:pt x="219170" y="257461"/>
                  <a:pt x="284512" y="158401"/>
                  <a:pt x="284512" y="72581"/>
                </a:cubicBezTo>
                <a:cubicBezTo>
                  <a:pt x="284512" y="69723"/>
                  <a:pt x="284417" y="66961"/>
                  <a:pt x="284226" y="64198"/>
                </a:cubicBezTo>
                <a:cubicBezTo>
                  <a:pt x="297085" y="55055"/>
                  <a:pt x="307943" y="43625"/>
                  <a:pt x="316801" y="30480"/>
                </a:cubicBezTo>
                <a:lnTo>
                  <a:pt x="316801" y="30480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361" name="Gráfico 357">
            <a:extLst>
              <a:ext uri="{FF2B5EF4-FFF2-40B4-BE49-F238E27FC236}">
                <a16:creationId xmlns:a16="http://schemas.microsoft.com/office/drawing/2014/main" id="{AD7F7DDF-0D68-4207-8475-2A309AFEBBA3}"/>
              </a:ext>
            </a:extLst>
          </p:cNvPr>
          <p:cNvGrpSpPr/>
          <p:nvPr/>
        </p:nvGrpSpPr>
        <p:grpSpPr>
          <a:xfrm>
            <a:off x="11052335" y="6521239"/>
            <a:ext cx="281654" cy="281654"/>
            <a:chOff x="11052335" y="6500919"/>
            <a:chExt cx="281654" cy="281654"/>
          </a:xfrm>
          <a:solidFill>
            <a:srgbClr val="FFFFFF"/>
          </a:solidFill>
        </p:grpSpPr>
        <p:sp>
          <p:nvSpPr>
            <p:cNvPr id="362" name="Forma libre: forma 361">
              <a:extLst>
                <a:ext uri="{FF2B5EF4-FFF2-40B4-BE49-F238E27FC236}">
                  <a16:creationId xmlns:a16="http://schemas.microsoft.com/office/drawing/2014/main" id="{AEDB2AA0-E84D-4675-8389-9501DC4312FD}"/>
                </a:ext>
              </a:extLst>
            </p:cNvPr>
            <p:cNvSpPr/>
            <p:nvPr/>
          </p:nvSpPr>
          <p:spPr>
            <a:xfrm>
              <a:off x="11052335" y="6500919"/>
              <a:ext cx="281654" cy="281654"/>
            </a:xfrm>
            <a:custGeom>
              <a:avLst/>
              <a:gdLst>
                <a:gd name="connsiteX0" fmla="*/ 203930 w 281654"/>
                <a:gd name="connsiteY0" fmla="*/ 0 h 281654"/>
                <a:gd name="connsiteX1" fmla="*/ 77724 w 281654"/>
                <a:gd name="connsiteY1" fmla="*/ 0 h 281654"/>
                <a:gd name="connsiteX2" fmla="*/ 0 w 281654"/>
                <a:gd name="connsiteY2" fmla="*/ 77724 h 281654"/>
                <a:gd name="connsiteX3" fmla="*/ 0 w 281654"/>
                <a:gd name="connsiteY3" fmla="*/ 203930 h 281654"/>
                <a:gd name="connsiteX4" fmla="*/ 77724 w 281654"/>
                <a:gd name="connsiteY4" fmla="*/ 281654 h 281654"/>
                <a:gd name="connsiteX5" fmla="*/ 203930 w 281654"/>
                <a:gd name="connsiteY5" fmla="*/ 281654 h 281654"/>
                <a:gd name="connsiteX6" fmla="*/ 281654 w 281654"/>
                <a:gd name="connsiteY6" fmla="*/ 203930 h 281654"/>
                <a:gd name="connsiteX7" fmla="*/ 281654 w 281654"/>
                <a:gd name="connsiteY7" fmla="*/ 77724 h 281654"/>
                <a:gd name="connsiteX8" fmla="*/ 203930 w 281654"/>
                <a:gd name="connsiteY8" fmla="*/ 0 h 281654"/>
                <a:gd name="connsiteX9" fmla="*/ 203930 w 281654"/>
                <a:gd name="connsiteY9" fmla="*/ 0 h 281654"/>
                <a:gd name="connsiteX10" fmla="*/ 256699 w 281654"/>
                <a:gd name="connsiteY10" fmla="*/ 203930 h 281654"/>
                <a:gd name="connsiteX11" fmla="*/ 203930 w 281654"/>
                <a:gd name="connsiteY11" fmla="*/ 256699 h 281654"/>
                <a:gd name="connsiteX12" fmla="*/ 77724 w 281654"/>
                <a:gd name="connsiteY12" fmla="*/ 256699 h 281654"/>
                <a:gd name="connsiteX13" fmla="*/ 24956 w 281654"/>
                <a:gd name="connsiteY13" fmla="*/ 203930 h 281654"/>
                <a:gd name="connsiteX14" fmla="*/ 24956 w 281654"/>
                <a:gd name="connsiteY14" fmla="*/ 77724 h 281654"/>
                <a:gd name="connsiteX15" fmla="*/ 77724 w 281654"/>
                <a:gd name="connsiteY15" fmla="*/ 24956 h 281654"/>
                <a:gd name="connsiteX16" fmla="*/ 203930 w 281654"/>
                <a:gd name="connsiteY16" fmla="*/ 24956 h 281654"/>
                <a:gd name="connsiteX17" fmla="*/ 256699 w 281654"/>
                <a:gd name="connsiteY17" fmla="*/ 77724 h 281654"/>
                <a:gd name="connsiteX18" fmla="*/ 256699 w 281654"/>
                <a:gd name="connsiteY18" fmla="*/ 203930 h 28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1654" h="281654">
                  <a:moveTo>
                    <a:pt x="203930" y="0"/>
                  </a:moveTo>
                  <a:lnTo>
                    <a:pt x="77724" y="0"/>
                  </a:lnTo>
                  <a:cubicBezTo>
                    <a:pt x="34862" y="0"/>
                    <a:pt x="0" y="34862"/>
                    <a:pt x="0" y="77724"/>
                  </a:cubicBezTo>
                  <a:lnTo>
                    <a:pt x="0" y="203930"/>
                  </a:lnTo>
                  <a:cubicBezTo>
                    <a:pt x="0" y="246793"/>
                    <a:pt x="34862" y="281654"/>
                    <a:pt x="77724" y="281654"/>
                  </a:cubicBezTo>
                  <a:lnTo>
                    <a:pt x="203930" y="281654"/>
                  </a:lnTo>
                  <a:cubicBezTo>
                    <a:pt x="246793" y="281654"/>
                    <a:pt x="281654" y="246793"/>
                    <a:pt x="281654" y="203930"/>
                  </a:cubicBezTo>
                  <a:lnTo>
                    <a:pt x="281654" y="77724"/>
                  </a:lnTo>
                  <a:cubicBezTo>
                    <a:pt x="281654" y="34862"/>
                    <a:pt x="246793" y="0"/>
                    <a:pt x="203930" y="0"/>
                  </a:cubicBezTo>
                  <a:lnTo>
                    <a:pt x="203930" y="0"/>
                  </a:lnTo>
                  <a:close/>
                  <a:moveTo>
                    <a:pt x="256699" y="203930"/>
                  </a:moveTo>
                  <a:cubicBezTo>
                    <a:pt x="256699" y="232982"/>
                    <a:pt x="233077" y="256699"/>
                    <a:pt x="203930" y="256699"/>
                  </a:cubicBezTo>
                  <a:lnTo>
                    <a:pt x="77724" y="256699"/>
                  </a:lnTo>
                  <a:cubicBezTo>
                    <a:pt x="48673" y="256699"/>
                    <a:pt x="24956" y="233077"/>
                    <a:pt x="24956" y="203930"/>
                  </a:cubicBezTo>
                  <a:lnTo>
                    <a:pt x="24956" y="77724"/>
                  </a:lnTo>
                  <a:cubicBezTo>
                    <a:pt x="24956" y="48673"/>
                    <a:pt x="48577" y="24956"/>
                    <a:pt x="77724" y="24956"/>
                  </a:cubicBezTo>
                  <a:lnTo>
                    <a:pt x="203930" y="24956"/>
                  </a:lnTo>
                  <a:cubicBezTo>
                    <a:pt x="232981" y="24956"/>
                    <a:pt x="256699" y="48578"/>
                    <a:pt x="256699" y="77724"/>
                  </a:cubicBezTo>
                  <a:lnTo>
                    <a:pt x="256699" y="20393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63" name="Forma libre: forma 362">
              <a:extLst>
                <a:ext uri="{FF2B5EF4-FFF2-40B4-BE49-F238E27FC236}">
                  <a16:creationId xmlns:a16="http://schemas.microsoft.com/office/drawing/2014/main" id="{E7434198-4D37-4AB6-8277-8049C82E6995}"/>
                </a:ext>
              </a:extLst>
            </p:cNvPr>
            <p:cNvSpPr/>
            <p:nvPr/>
          </p:nvSpPr>
          <p:spPr>
            <a:xfrm>
              <a:off x="11120534" y="6569213"/>
              <a:ext cx="145160" cy="145160"/>
            </a:xfrm>
            <a:custGeom>
              <a:avLst/>
              <a:gdLst>
                <a:gd name="connsiteX0" fmla="*/ 72580 w 145160"/>
                <a:gd name="connsiteY0" fmla="*/ 0 h 145160"/>
                <a:gd name="connsiteX1" fmla="*/ 0 w 145160"/>
                <a:gd name="connsiteY1" fmla="*/ 72581 h 145160"/>
                <a:gd name="connsiteX2" fmla="*/ 72580 w 145160"/>
                <a:gd name="connsiteY2" fmla="*/ 145161 h 145160"/>
                <a:gd name="connsiteX3" fmla="*/ 145161 w 145160"/>
                <a:gd name="connsiteY3" fmla="*/ 72581 h 145160"/>
                <a:gd name="connsiteX4" fmla="*/ 72580 w 145160"/>
                <a:gd name="connsiteY4" fmla="*/ 0 h 145160"/>
                <a:gd name="connsiteX5" fmla="*/ 72580 w 145160"/>
                <a:gd name="connsiteY5" fmla="*/ 0 h 145160"/>
                <a:gd name="connsiteX6" fmla="*/ 72580 w 145160"/>
                <a:gd name="connsiteY6" fmla="*/ 120205 h 145160"/>
                <a:gd name="connsiteX7" fmla="*/ 24955 w 145160"/>
                <a:gd name="connsiteY7" fmla="*/ 72581 h 145160"/>
                <a:gd name="connsiteX8" fmla="*/ 72580 w 145160"/>
                <a:gd name="connsiteY8" fmla="*/ 24955 h 145160"/>
                <a:gd name="connsiteX9" fmla="*/ 120205 w 145160"/>
                <a:gd name="connsiteY9" fmla="*/ 72581 h 145160"/>
                <a:gd name="connsiteX10" fmla="*/ 72580 w 145160"/>
                <a:gd name="connsiteY10" fmla="*/ 120205 h 145160"/>
                <a:gd name="connsiteX11" fmla="*/ 72580 w 145160"/>
                <a:gd name="connsiteY11" fmla="*/ 120205 h 14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5160" h="145160">
                  <a:moveTo>
                    <a:pt x="72580" y="0"/>
                  </a:moveTo>
                  <a:cubicBezTo>
                    <a:pt x="32575" y="0"/>
                    <a:pt x="0" y="32576"/>
                    <a:pt x="0" y="72581"/>
                  </a:cubicBezTo>
                  <a:cubicBezTo>
                    <a:pt x="0" y="112586"/>
                    <a:pt x="32575" y="145161"/>
                    <a:pt x="72580" y="145161"/>
                  </a:cubicBezTo>
                  <a:cubicBezTo>
                    <a:pt x="112586" y="145161"/>
                    <a:pt x="145161" y="112586"/>
                    <a:pt x="145161" y="72581"/>
                  </a:cubicBezTo>
                  <a:cubicBezTo>
                    <a:pt x="145161" y="32576"/>
                    <a:pt x="112586" y="0"/>
                    <a:pt x="72580" y="0"/>
                  </a:cubicBezTo>
                  <a:lnTo>
                    <a:pt x="72580" y="0"/>
                  </a:lnTo>
                  <a:close/>
                  <a:moveTo>
                    <a:pt x="72580" y="120205"/>
                  </a:moveTo>
                  <a:cubicBezTo>
                    <a:pt x="46387" y="120205"/>
                    <a:pt x="24955" y="98869"/>
                    <a:pt x="24955" y="72581"/>
                  </a:cubicBezTo>
                  <a:cubicBezTo>
                    <a:pt x="24955" y="46291"/>
                    <a:pt x="46292" y="24955"/>
                    <a:pt x="72580" y="24955"/>
                  </a:cubicBezTo>
                  <a:cubicBezTo>
                    <a:pt x="98869" y="24955"/>
                    <a:pt x="120205" y="46291"/>
                    <a:pt x="120205" y="72581"/>
                  </a:cubicBezTo>
                  <a:cubicBezTo>
                    <a:pt x="120205" y="98869"/>
                    <a:pt x="98869" y="120205"/>
                    <a:pt x="72580" y="120205"/>
                  </a:cubicBezTo>
                  <a:lnTo>
                    <a:pt x="72580" y="12020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64" name="Forma libre: forma 363">
              <a:extLst>
                <a:ext uri="{FF2B5EF4-FFF2-40B4-BE49-F238E27FC236}">
                  <a16:creationId xmlns:a16="http://schemas.microsoft.com/office/drawing/2014/main" id="{6D7A083D-D309-473C-9FD5-0C1FCC5E1474}"/>
                </a:ext>
              </a:extLst>
            </p:cNvPr>
            <p:cNvSpPr/>
            <p:nvPr/>
          </p:nvSpPr>
          <p:spPr>
            <a:xfrm>
              <a:off x="11250455" y="6547972"/>
              <a:ext cx="36575" cy="36576"/>
            </a:xfrm>
            <a:custGeom>
              <a:avLst/>
              <a:gdLst>
                <a:gd name="connsiteX0" fmla="*/ 18288 w 36575"/>
                <a:gd name="connsiteY0" fmla="*/ 0 h 36576"/>
                <a:gd name="connsiteX1" fmla="*/ 5334 w 36575"/>
                <a:gd name="connsiteY1" fmla="*/ 5334 h 36576"/>
                <a:gd name="connsiteX2" fmla="*/ 0 w 36575"/>
                <a:gd name="connsiteY2" fmla="*/ 18288 h 36576"/>
                <a:gd name="connsiteX3" fmla="*/ 5334 w 36575"/>
                <a:gd name="connsiteY3" fmla="*/ 31242 h 36576"/>
                <a:gd name="connsiteX4" fmla="*/ 18288 w 36575"/>
                <a:gd name="connsiteY4" fmla="*/ 36576 h 36576"/>
                <a:gd name="connsiteX5" fmla="*/ 31242 w 36575"/>
                <a:gd name="connsiteY5" fmla="*/ 31242 h 36576"/>
                <a:gd name="connsiteX6" fmla="*/ 36576 w 36575"/>
                <a:gd name="connsiteY6" fmla="*/ 18288 h 36576"/>
                <a:gd name="connsiteX7" fmla="*/ 31242 w 36575"/>
                <a:gd name="connsiteY7" fmla="*/ 5334 h 36576"/>
                <a:gd name="connsiteX8" fmla="*/ 18288 w 36575"/>
                <a:gd name="connsiteY8" fmla="*/ 0 h 36576"/>
                <a:gd name="connsiteX9" fmla="*/ 18288 w 36575"/>
                <a:gd name="connsiteY9" fmla="*/ 0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575" h="36576">
                  <a:moveTo>
                    <a:pt x="18288" y="0"/>
                  </a:moveTo>
                  <a:cubicBezTo>
                    <a:pt x="13430" y="0"/>
                    <a:pt x="8763" y="1905"/>
                    <a:pt x="5334" y="5334"/>
                  </a:cubicBezTo>
                  <a:cubicBezTo>
                    <a:pt x="1905" y="8763"/>
                    <a:pt x="0" y="13430"/>
                    <a:pt x="0" y="18288"/>
                  </a:cubicBezTo>
                  <a:cubicBezTo>
                    <a:pt x="0" y="23146"/>
                    <a:pt x="2000" y="27813"/>
                    <a:pt x="5334" y="31242"/>
                  </a:cubicBezTo>
                  <a:cubicBezTo>
                    <a:pt x="8763" y="34671"/>
                    <a:pt x="13430" y="36576"/>
                    <a:pt x="18288" y="36576"/>
                  </a:cubicBezTo>
                  <a:cubicBezTo>
                    <a:pt x="23146" y="36576"/>
                    <a:pt x="27813" y="34576"/>
                    <a:pt x="31242" y="31242"/>
                  </a:cubicBezTo>
                  <a:cubicBezTo>
                    <a:pt x="34671" y="27813"/>
                    <a:pt x="36576" y="23051"/>
                    <a:pt x="36576" y="18288"/>
                  </a:cubicBezTo>
                  <a:cubicBezTo>
                    <a:pt x="36576" y="13526"/>
                    <a:pt x="34671" y="8763"/>
                    <a:pt x="31242" y="5334"/>
                  </a:cubicBezTo>
                  <a:cubicBezTo>
                    <a:pt x="27813" y="1905"/>
                    <a:pt x="23146" y="0"/>
                    <a:pt x="18288" y="0"/>
                  </a:cubicBezTo>
                  <a:lnTo>
                    <a:pt x="18288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365" name="Forma libre: forma 364">
            <a:extLst>
              <a:ext uri="{FF2B5EF4-FFF2-40B4-BE49-F238E27FC236}">
                <a16:creationId xmlns:a16="http://schemas.microsoft.com/office/drawing/2014/main" id="{3B2C6341-4F09-4EAB-99FE-3CB121C0F6C0}"/>
              </a:ext>
            </a:extLst>
          </p:cNvPr>
          <p:cNvSpPr/>
          <p:nvPr/>
        </p:nvSpPr>
        <p:spPr>
          <a:xfrm>
            <a:off x="11891106" y="6512381"/>
            <a:ext cx="139731" cy="299466"/>
          </a:xfrm>
          <a:custGeom>
            <a:avLst/>
            <a:gdLst>
              <a:gd name="connsiteX0" fmla="*/ 30194 w 139731"/>
              <a:gd name="connsiteY0" fmla="*/ 58007 h 299466"/>
              <a:gd name="connsiteX1" fmla="*/ 30194 w 139731"/>
              <a:gd name="connsiteY1" fmla="*/ 99251 h 299466"/>
              <a:gd name="connsiteX2" fmla="*/ 0 w 139731"/>
              <a:gd name="connsiteY2" fmla="*/ 99251 h 299466"/>
              <a:gd name="connsiteX3" fmla="*/ 0 w 139731"/>
              <a:gd name="connsiteY3" fmla="*/ 149638 h 299466"/>
              <a:gd name="connsiteX4" fmla="*/ 30194 w 139731"/>
              <a:gd name="connsiteY4" fmla="*/ 149638 h 299466"/>
              <a:gd name="connsiteX5" fmla="*/ 30194 w 139731"/>
              <a:gd name="connsiteY5" fmla="*/ 299466 h 299466"/>
              <a:gd name="connsiteX6" fmla="*/ 92202 w 139731"/>
              <a:gd name="connsiteY6" fmla="*/ 299466 h 299466"/>
              <a:gd name="connsiteX7" fmla="*/ 92202 w 139731"/>
              <a:gd name="connsiteY7" fmla="*/ 149638 h 299466"/>
              <a:gd name="connsiteX8" fmla="*/ 133826 w 139731"/>
              <a:gd name="connsiteY8" fmla="*/ 149638 h 299466"/>
              <a:gd name="connsiteX9" fmla="*/ 139637 w 139731"/>
              <a:gd name="connsiteY9" fmla="*/ 99060 h 299466"/>
              <a:gd name="connsiteX10" fmla="*/ 92488 w 139731"/>
              <a:gd name="connsiteY10" fmla="*/ 99060 h 299466"/>
              <a:gd name="connsiteX11" fmla="*/ 92488 w 139731"/>
              <a:gd name="connsiteY11" fmla="*/ 64580 h 299466"/>
              <a:gd name="connsiteX12" fmla="*/ 105918 w 139731"/>
              <a:gd name="connsiteY12" fmla="*/ 52483 h 299466"/>
              <a:gd name="connsiteX13" fmla="*/ 139732 w 139731"/>
              <a:gd name="connsiteY13" fmla="*/ 52483 h 299466"/>
              <a:gd name="connsiteX14" fmla="*/ 139732 w 139731"/>
              <a:gd name="connsiteY14" fmla="*/ 0 h 299466"/>
              <a:gd name="connsiteX15" fmla="*/ 93726 w 139731"/>
              <a:gd name="connsiteY15" fmla="*/ 0 h 299466"/>
              <a:gd name="connsiteX16" fmla="*/ 30194 w 139731"/>
              <a:gd name="connsiteY16" fmla="*/ 58007 h 299466"/>
              <a:gd name="connsiteX17" fmla="*/ 30194 w 139731"/>
              <a:gd name="connsiteY17" fmla="*/ 58007 h 299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9731" h="299466">
                <a:moveTo>
                  <a:pt x="30194" y="58007"/>
                </a:moveTo>
                <a:lnTo>
                  <a:pt x="30194" y="99251"/>
                </a:lnTo>
                <a:lnTo>
                  <a:pt x="0" y="99251"/>
                </a:lnTo>
                <a:lnTo>
                  <a:pt x="0" y="149638"/>
                </a:lnTo>
                <a:lnTo>
                  <a:pt x="30194" y="149638"/>
                </a:lnTo>
                <a:lnTo>
                  <a:pt x="30194" y="299466"/>
                </a:lnTo>
                <a:lnTo>
                  <a:pt x="92202" y="299466"/>
                </a:lnTo>
                <a:lnTo>
                  <a:pt x="92202" y="149638"/>
                </a:lnTo>
                <a:lnTo>
                  <a:pt x="133826" y="149638"/>
                </a:lnTo>
                <a:cubicBezTo>
                  <a:pt x="133826" y="149638"/>
                  <a:pt x="137732" y="125444"/>
                  <a:pt x="139637" y="99060"/>
                </a:cubicBezTo>
                <a:lnTo>
                  <a:pt x="92488" y="99060"/>
                </a:lnTo>
                <a:lnTo>
                  <a:pt x="92488" y="64580"/>
                </a:lnTo>
                <a:cubicBezTo>
                  <a:pt x="92488" y="59436"/>
                  <a:pt x="99250" y="52483"/>
                  <a:pt x="105918" y="52483"/>
                </a:cubicBezTo>
                <a:lnTo>
                  <a:pt x="139732" y="52483"/>
                </a:lnTo>
                <a:lnTo>
                  <a:pt x="139732" y="0"/>
                </a:lnTo>
                <a:lnTo>
                  <a:pt x="93726" y="0"/>
                </a:lnTo>
                <a:cubicBezTo>
                  <a:pt x="28575" y="0"/>
                  <a:pt x="30194" y="50483"/>
                  <a:pt x="30194" y="58007"/>
                </a:cubicBezTo>
                <a:lnTo>
                  <a:pt x="30194" y="58007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205999D6-6780-418C-AB2E-95C219FDEFB5}"/>
              </a:ext>
            </a:extLst>
          </p:cNvPr>
          <p:cNvGrpSpPr/>
          <p:nvPr/>
        </p:nvGrpSpPr>
        <p:grpSpPr>
          <a:xfrm>
            <a:off x="578219" y="597428"/>
            <a:ext cx="1730475" cy="1920052"/>
            <a:chOff x="578219" y="1568957"/>
            <a:chExt cx="1730475" cy="1920052"/>
          </a:xfrm>
        </p:grpSpPr>
        <p:sp>
          <p:nvSpPr>
            <p:cNvPr id="66" name="Forma libre: forma 65">
              <a:extLst>
                <a:ext uri="{FF2B5EF4-FFF2-40B4-BE49-F238E27FC236}">
                  <a16:creationId xmlns:a16="http://schemas.microsoft.com/office/drawing/2014/main" id="{1F4D266C-D46C-4CBC-BFE8-21DDF9FD3395}"/>
                </a:ext>
              </a:extLst>
            </p:cNvPr>
            <p:cNvSpPr/>
            <p:nvPr/>
          </p:nvSpPr>
          <p:spPr>
            <a:xfrm>
              <a:off x="1634983" y="3337091"/>
              <a:ext cx="673711" cy="151918"/>
            </a:xfrm>
            <a:custGeom>
              <a:avLst/>
              <a:gdLst>
                <a:gd name="connsiteX0" fmla="*/ 0 w 759904"/>
                <a:gd name="connsiteY0" fmla="*/ 0 h 171354"/>
                <a:gd name="connsiteX1" fmla="*/ 759905 w 759904"/>
                <a:gd name="connsiteY1" fmla="*/ 0 h 171354"/>
                <a:gd name="connsiteX2" fmla="*/ 759905 w 759904"/>
                <a:gd name="connsiteY2" fmla="*/ 171355 h 171354"/>
                <a:gd name="connsiteX3" fmla="*/ 0 w 759904"/>
                <a:gd name="connsiteY3" fmla="*/ 171355 h 17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9904" h="171354">
                  <a:moveTo>
                    <a:pt x="0" y="0"/>
                  </a:moveTo>
                  <a:lnTo>
                    <a:pt x="759905" y="0"/>
                  </a:lnTo>
                  <a:lnTo>
                    <a:pt x="759905" y="171355"/>
                  </a:lnTo>
                  <a:lnTo>
                    <a:pt x="0" y="171355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270C6874-3EB2-466C-B89E-55F0CB7A5D2D}"/>
                </a:ext>
              </a:extLst>
            </p:cNvPr>
            <p:cNvGrpSpPr/>
            <p:nvPr/>
          </p:nvGrpSpPr>
          <p:grpSpPr>
            <a:xfrm>
              <a:off x="578219" y="1568957"/>
              <a:ext cx="1730475" cy="1920052"/>
              <a:chOff x="578219" y="1568957"/>
              <a:chExt cx="1730475" cy="1920052"/>
            </a:xfrm>
          </p:grpSpPr>
          <p:sp>
            <p:nvSpPr>
              <p:cNvPr id="67" name="Forma libre: forma 66">
                <a:extLst>
                  <a:ext uri="{FF2B5EF4-FFF2-40B4-BE49-F238E27FC236}">
                    <a16:creationId xmlns:a16="http://schemas.microsoft.com/office/drawing/2014/main" id="{866632E5-4299-4AB7-93B0-29A5509316AD}"/>
                  </a:ext>
                </a:extLst>
              </p:cNvPr>
              <p:cNvSpPr/>
              <p:nvPr/>
            </p:nvSpPr>
            <p:spPr>
              <a:xfrm>
                <a:off x="1634983" y="3337091"/>
                <a:ext cx="673711" cy="151918"/>
              </a:xfrm>
              <a:custGeom>
                <a:avLst/>
                <a:gdLst>
                  <a:gd name="connsiteX0" fmla="*/ 59817 w 759904"/>
                  <a:gd name="connsiteY0" fmla="*/ 0 h 171354"/>
                  <a:gd name="connsiteX1" fmla="*/ 200025 w 759904"/>
                  <a:gd name="connsiteY1" fmla="*/ 122968 h 171354"/>
                  <a:gd name="connsiteX2" fmla="*/ 759905 w 759904"/>
                  <a:gd name="connsiteY2" fmla="*/ 122968 h 171354"/>
                  <a:gd name="connsiteX3" fmla="*/ 759905 w 759904"/>
                  <a:gd name="connsiteY3" fmla="*/ 171355 h 171354"/>
                  <a:gd name="connsiteX4" fmla="*/ 0 w 759904"/>
                  <a:gd name="connsiteY4" fmla="*/ 171355 h 171354"/>
                  <a:gd name="connsiteX5" fmla="*/ 0 w 759904"/>
                  <a:gd name="connsiteY5" fmla="*/ 0 h 171354"/>
                  <a:gd name="connsiteX6" fmla="*/ 59817 w 759904"/>
                  <a:gd name="connsiteY6" fmla="*/ 0 h 17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9904" h="171354">
                    <a:moveTo>
                      <a:pt x="59817" y="0"/>
                    </a:moveTo>
                    <a:cubicBezTo>
                      <a:pt x="68961" y="69342"/>
                      <a:pt x="128111" y="122968"/>
                      <a:pt x="200025" y="122968"/>
                    </a:cubicBezTo>
                    <a:lnTo>
                      <a:pt x="759905" y="122968"/>
                    </a:lnTo>
                    <a:lnTo>
                      <a:pt x="759905" y="171355"/>
                    </a:lnTo>
                    <a:lnTo>
                      <a:pt x="0" y="171355"/>
                    </a:lnTo>
                    <a:lnTo>
                      <a:pt x="0" y="0"/>
                    </a:lnTo>
                    <a:lnTo>
                      <a:pt x="59817" y="0"/>
                    </a:lnTo>
                    <a:close/>
                  </a:path>
                </a:pathLst>
              </a:custGeom>
              <a:solidFill>
                <a:srgbClr val="6774FF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2" name="Grupo 1">
                <a:extLst>
                  <a:ext uri="{FF2B5EF4-FFF2-40B4-BE49-F238E27FC236}">
                    <a16:creationId xmlns:a16="http://schemas.microsoft.com/office/drawing/2014/main" id="{1F4D1EB7-BAD4-4ED6-BE2D-EE02BCB28D38}"/>
                  </a:ext>
                </a:extLst>
              </p:cNvPr>
              <p:cNvGrpSpPr/>
              <p:nvPr/>
            </p:nvGrpSpPr>
            <p:grpSpPr>
              <a:xfrm>
                <a:off x="578219" y="1568957"/>
                <a:ext cx="1637753" cy="1868119"/>
                <a:chOff x="578219" y="1568957"/>
                <a:chExt cx="1637753" cy="1868119"/>
              </a:xfrm>
            </p:grpSpPr>
            <p:grpSp>
              <p:nvGrpSpPr>
                <p:cNvPr id="5" name="Grupo 4">
                  <a:extLst>
                    <a:ext uri="{FF2B5EF4-FFF2-40B4-BE49-F238E27FC236}">
                      <a16:creationId xmlns:a16="http://schemas.microsoft.com/office/drawing/2014/main" id="{422C8816-F95F-46AD-A52F-0F4AD2C1EC0D}"/>
                    </a:ext>
                  </a:extLst>
                </p:cNvPr>
                <p:cNvGrpSpPr/>
                <p:nvPr/>
              </p:nvGrpSpPr>
              <p:grpSpPr>
                <a:xfrm>
                  <a:off x="578219" y="1568957"/>
                  <a:ext cx="1485074" cy="940393"/>
                  <a:chOff x="578219" y="1568957"/>
                  <a:chExt cx="1485074" cy="940393"/>
                </a:xfrm>
              </p:grpSpPr>
              <p:sp>
                <p:nvSpPr>
                  <p:cNvPr id="37" name="Forma libre: forma 36">
                    <a:extLst>
                      <a:ext uri="{FF2B5EF4-FFF2-40B4-BE49-F238E27FC236}">
                        <a16:creationId xmlns:a16="http://schemas.microsoft.com/office/drawing/2014/main" id="{C116947D-EBDE-492C-B872-8D41B3E0A240}"/>
                      </a:ext>
                    </a:extLst>
                  </p:cNvPr>
                  <p:cNvSpPr/>
                  <p:nvPr/>
                </p:nvSpPr>
                <p:spPr>
                  <a:xfrm>
                    <a:off x="1421732" y="1575706"/>
                    <a:ext cx="601658" cy="695772"/>
                  </a:xfrm>
                  <a:custGeom>
                    <a:avLst/>
                    <a:gdLst>
                      <a:gd name="connsiteX0" fmla="*/ 621057 w 678632"/>
                      <a:gd name="connsiteY0" fmla="*/ 758768 h 784787"/>
                      <a:gd name="connsiteX1" fmla="*/ 545905 w 678632"/>
                      <a:gd name="connsiteY1" fmla="*/ 470732 h 784787"/>
                      <a:gd name="connsiteX2" fmla="*/ 368835 w 678632"/>
                      <a:gd name="connsiteY2" fmla="*/ 397485 h 784787"/>
                      <a:gd name="connsiteX3" fmla="*/ 256631 w 678632"/>
                      <a:gd name="connsiteY3" fmla="*/ 278708 h 784787"/>
                      <a:gd name="connsiteX4" fmla="*/ 209958 w 678632"/>
                      <a:gd name="connsiteY4" fmla="*/ 173552 h 784787"/>
                      <a:gd name="connsiteX5" fmla="*/ 179859 w 678632"/>
                      <a:gd name="connsiteY5" fmla="*/ 117831 h 784787"/>
                      <a:gd name="connsiteX6" fmla="*/ 38985 w 678632"/>
                      <a:gd name="connsiteY6" fmla="*/ 86398 h 784787"/>
                      <a:gd name="connsiteX7" fmla="*/ 2313 w 678632"/>
                      <a:gd name="connsiteY7" fmla="*/ 64967 h 784787"/>
                      <a:gd name="connsiteX8" fmla="*/ 174430 w 678632"/>
                      <a:gd name="connsiteY8" fmla="*/ 42393 h 784787"/>
                      <a:gd name="connsiteX9" fmla="*/ 369978 w 678632"/>
                      <a:gd name="connsiteY9" fmla="*/ 348050 h 784787"/>
                      <a:gd name="connsiteX10" fmla="*/ 613437 w 678632"/>
                      <a:gd name="connsiteY10" fmla="*/ 472828 h 784787"/>
                      <a:gd name="connsiteX11" fmla="*/ 661920 w 678632"/>
                      <a:gd name="connsiteY11" fmla="*/ 770103 h 784787"/>
                      <a:gd name="connsiteX12" fmla="*/ 620962 w 678632"/>
                      <a:gd name="connsiteY12" fmla="*/ 758863 h 784787"/>
                      <a:gd name="connsiteX13" fmla="*/ 620962 w 678632"/>
                      <a:gd name="connsiteY13" fmla="*/ 758863 h 784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678632" h="784787">
                        <a:moveTo>
                          <a:pt x="621057" y="758768"/>
                        </a:moveTo>
                        <a:cubicBezTo>
                          <a:pt x="651728" y="665423"/>
                          <a:pt x="637250" y="528168"/>
                          <a:pt x="545905" y="470732"/>
                        </a:cubicBezTo>
                        <a:cubicBezTo>
                          <a:pt x="491708" y="436633"/>
                          <a:pt x="424461" y="429679"/>
                          <a:pt x="368835" y="397485"/>
                        </a:cubicBezTo>
                        <a:cubicBezTo>
                          <a:pt x="319972" y="369196"/>
                          <a:pt x="282062" y="328905"/>
                          <a:pt x="256631" y="278708"/>
                        </a:cubicBezTo>
                        <a:cubicBezTo>
                          <a:pt x="239295" y="244513"/>
                          <a:pt x="226437" y="208128"/>
                          <a:pt x="209958" y="173552"/>
                        </a:cubicBezTo>
                        <a:cubicBezTo>
                          <a:pt x="200910" y="154502"/>
                          <a:pt x="191575" y="135452"/>
                          <a:pt x="179859" y="117831"/>
                        </a:cubicBezTo>
                        <a:cubicBezTo>
                          <a:pt x="158904" y="86303"/>
                          <a:pt x="86800" y="-13138"/>
                          <a:pt x="38985" y="86398"/>
                        </a:cubicBezTo>
                        <a:cubicBezTo>
                          <a:pt x="27173" y="111068"/>
                          <a:pt x="-9498" y="89542"/>
                          <a:pt x="2313" y="64967"/>
                        </a:cubicBezTo>
                        <a:cubicBezTo>
                          <a:pt x="41461" y="-16567"/>
                          <a:pt x="112232" y="-18186"/>
                          <a:pt x="174430" y="42393"/>
                        </a:cubicBezTo>
                        <a:cubicBezTo>
                          <a:pt x="263775" y="129451"/>
                          <a:pt x="265489" y="274231"/>
                          <a:pt x="369978" y="348050"/>
                        </a:cubicBezTo>
                        <a:cubicBezTo>
                          <a:pt x="445416" y="401295"/>
                          <a:pt x="550287" y="400342"/>
                          <a:pt x="613437" y="472828"/>
                        </a:cubicBezTo>
                        <a:cubicBezTo>
                          <a:pt x="682208" y="551695"/>
                          <a:pt x="693352" y="674567"/>
                          <a:pt x="661920" y="770103"/>
                        </a:cubicBezTo>
                        <a:cubicBezTo>
                          <a:pt x="653442" y="795916"/>
                          <a:pt x="612389" y="784867"/>
                          <a:pt x="620962" y="758863"/>
                        </a:cubicBezTo>
                        <a:lnTo>
                          <a:pt x="620962" y="758863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8" name="Forma libre: forma 37">
                    <a:extLst>
                      <a:ext uri="{FF2B5EF4-FFF2-40B4-BE49-F238E27FC236}">
                        <a16:creationId xmlns:a16="http://schemas.microsoft.com/office/drawing/2014/main" id="{D9AF5CCC-2EAF-4899-8658-C2270C3BB847}"/>
                      </a:ext>
                    </a:extLst>
                  </p:cNvPr>
                  <p:cNvSpPr/>
                  <p:nvPr/>
                </p:nvSpPr>
                <p:spPr>
                  <a:xfrm rot="19413001">
                    <a:off x="1554296" y="1604881"/>
                    <a:ext cx="91202" cy="661636"/>
                  </a:xfrm>
                  <a:custGeom>
                    <a:avLst/>
                    <a:gdLst>
                      <a:gd name="connsiteX0" fmla="*/ 0 w 102870"/>
                      <a:gd name="connsiteY0" fmla="*/ 0 h 746283"/>
                      <a:gd name="connsiteX1" fmla="*/ 102870 w 102870"/>
                      <a:gd name="connsiteY1" fmla="*/ 0 h 746283"/>
                      <a:gd name="connsiteX2" fmla="*/ 102870 w 102870"/>
                      <a:gd name="connsiteY2" fmla="*/ 746284 h 746283"/>
                      <a:gd name="connsiteX3" fmla="*/ 0 w 102870"/>
                      <a:gd name="connsiteY3" fmla="*/ 746284 h 7462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2870" h="746283">
                        <a:moveTo>
                          <a:pt x="0" y="0"/>
                        </a:moveTo>
                        <a:lnTo>
                          <a:pt x="102870" y="0"/>
                        </a:lnTo>
                        <a:lnTo>
                          <a:pt x="102870" y="746284"/>
                        </a:lnTo>
                        <a:lnTo>
                          <a:pt x="0" y="746284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39" name="Forma libre: forma 38">
                    <a:extLst>
                      <a:ext uri="{FF2B5EF4-FFF2-40B4-BE49-F238E27FC236}">
                        <a16:creationId xmlns:a16="http://schemas.microsoft.com/office/drawing/2014/main" id="{900BDF34-8AE4-4147-BCE2-232D72282E4C}"/>
                      </a:ext>
                    </a:extLst>
                  </p:cNvPr>
                  <p:cNvSpPr/>
                  <p:nvPr/>
                </p:nvSpPr>
                <p:spPr>
                  <a:xfrm>
                    <a:off x="1366697" y="1642425"/>
                    <a:ext cx="416319" cy="586479"/>
                  </a:xfrm>
                  <a:custGeom>
                    <a:avLst/>
                    <a:gdLst>
                      <a:gd name="connsiteX0" fmla="*/ 82677 w 469582"/>
                      <a:gd name="connsiteY0" fmla="*/ 0 h 661511"/>
                      <a:gd name="connsiteX1" fmla="*/ 86201 w 469582"/>
                      <a:gd name="connsiteY1" fmla="*/ 4667 h 661511"/>
                      <a:gd name="connsiteX2" fmla="*/ 29718 w 469582"/>
                      <a:gd name="connsiteY2" fmla="*/ 46387 h 661511"/>
                      <a:gd name="connsiteX3" fmla="*/ 469582 w 469582"/>
                      <a:gd name="connsiteY3" fmla="*/ 642080 h 661511"/>
                      <a:gd name="connsiteX4" fmla="*/ 443294 w 469582"/>
                      <a:gd name="connsiteY4" fmla="*/ 661511 h 661511"/>
                      <a:gd name="connsiteX5" fmla="*/ 0 w 469582"/>
                      <a:gd name="connsiteY5" fmla="*/ 61151 h 661511"/>
                      <a:gd name="connsiteX6" fmla="*/ 82677 w 469582"/>
                      <a:gd name="connsiteY6" fmla="*/ 0 h 6615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9582" h="661511">
                        <a:moveTo>
                          <a:pt x="82677" y="0"/>
                        </a:moveTo>
                        <a:lnTo>
                          <a:pt x="86201" y="4667"/>
                        </a:lnTo>
                        <a:lnTo>
                          <a:pt x="29718" y="46387"/>
                        </a:lnTo>
                        <a:lnTo>
                          <a:pt x="469582" y="642080"/>
                        </a:lnTo>
                        <a:lnTo>
                          <a:pt x="443294" y="661511"/>
                        </a:lnTo>
                        <a:lnTo>
                          <a:pt x="0" y="61151"/>
                        </a:lnTo>
                        <a:lnTo>
                          <a:pt x="82677" y="0"/>
                        </a:ln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0" name="Forma libre: forma 39">
                    <a:extLst>
                      <a:ext uri="{FF2B5EF4-FFF2-40B4-BE49-F238E27FC236}">
                        <a16:creationId xmlns:a16="http://schemas.microsoft.com/office/drawing/2014/main" id="{2F716CB4-2FF0-4462-B6F0-C53358C67B1A}"/>
                      </a:ext>
                    </a:extLst>
                  </p:cNvPr>
                  <p:cNvSpPr/>
                  <p:nvPr/>
                </p:nvSpPr>
                <p:spPr>
                  <a:xfrm rot="19413001">
                    <a:off x="820179" y="1839162"/>
                    <a:ext cx="661635" cy="91202"/>
                  </a:xfrm>
                  <a:custGeom>
                    <a:avLst/>
                    <a:gdLst>
                      <a:gd name="connsiteX0" fmla="*/ 0 w 746283"/>
                      <a:gd name="connsiteY0" fmla="*/ 0 h 102870"/>
                      <a:gd name="connsiteX1" fmla="*/ 746284 w 746283"/>
                      <a:gd name="connsiteY1" fmla="*/ 0 h 102870"/>
                      <a:gd name="connsiteX2" fmla="*/ 746284 w 746283"/>
                      <a:gd name="connsiteY2" fmla="*/ 102870 h 102870"/>
                      <a:gd name="connsiteX3" fmla="*/ 0 w 746283"/>
                      <a:gd name="connsiteY3" fmla="*/ 102870 h 1028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6283" h="102870">
                        <a:moveTo>
                          <a:pt x="0" y="0"/>
                        </a:moveTo>
                        <a:lnTo>
                          <a:pt x="746284" y="0"/>
                        </a:lnTo>
                        <a:lnTo>
                          <a:pt x="746284" y="102870"/>
                        </a:lnTo>
                        <a:lnTo>
                          <a:pt x="0" y="102870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1" name="Forma libre: forma 40">
                    <a:extLst>
                      <a:ext uri="{FF2B5EF4-FFF2-40B4-BE49-F238E27FC236}">
                        <a16:creationId xmlns:a16="http://schemas.microsoft.com/office/drawing/2014/main" id="{EDA8AF70-61B6-43AB-B05B-7BC92DA51734}"/>
                      </a:ext>
                    </a:extLst>
                  </p:cNvPr>
                  <p:cNvSpPr/>
                  <p:nvPr/>
                </p:nvSpPr>
                <p:spPr>
                  <a:xfrm rot="19413598">
                    <a:off x="802236" y="1847964"/>
                    <a:ext cx="653022" cy="27783"/>
                  </a:xfrm>
                  <a:custGeom>
                    <a:avLst/>
                    <a:gdLst>
                      <a:gd name="connsiteX0" fmla="*/ 0 w 736568"/>
                      <a:gd name="connsiteY0" fmla="*/ 0 h 31337"/>
                      <a:gd name="connsiteX1" fmla="*/ 736568 w 736568"/>
                      <a:gd name="connsiteY1" fmla="*/ 0 h 31337"/>
                      <a:gd name="connsiteX2" fmla="*/ 736568 w 736568"/>
                      <a:gd name="connsiteY2" fmla="*/ 31337 h 31337"/>
                      <a:gd name="connsiteX3" fmla="*/ 0 w 736568"/>
                      <a:gd name="connsiteY3" fmla="*/ 31337 h 313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36568" h="31337">
                        <a:moveTo>
                          <a:pt x="0" y="0"/>
                        </a:moveTo>
                        <a:lnTo>
                          <a:pt x="736568" y="0"/>
                        </a:lnTo>
                        <a:lnTo>
                          <a:pt x="736568" y="31337"/>
                        </a:lnTo>
                        <a:lnTo>
                          <a:pt x="0" y="31337"/>
                        </a:ln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2" name="Forma libre: forma 41">
                    <a:extLst>
                      <a:ext uri="{FF2B5EF4-FFF2-40B4-BE49-F238E27FC236}">
                        <a16:creationId xmlns:a16="http://schemas.microsoft.com/office/drawing/2014/main" id="{22E5FA5E-985D-425B-BE98-42AD1F0E4D5C}"/>
                      </a:ext>
                    </a:extLst>
                  </p:cNvPr>
                  <p:cNvSpPr/>
                  <p:nvPr/>
                </p:nvSpPr>
                <p:spPr>
                  <a:xfrm rot="19394400">
                    <a:off x="1725576" y="2119179"/>
                    <a:ext cx="190004" cy="230706"/>
                  </a:xfrm>
                  <a:custGeom>
                    <a:avLst/>
                    <a:gdLst>
                      <a:gd name="connsiteX0" fmla="*/ 0 w 214312"/>
                      <a:gd name="connsiteY0" fmla="*/ 0 h 260222"/>
                      <a:gd name="connsiteX1" fmla="*/ 214312 w 214312"/>
                      <a:gd name="connsiteY1" fmla="*/ 0 h 260222"/>
                      <a:gd name="connsiteX2" fmla="*/ 214312 w 214312"/>
                      <a:gd name="connsiteY2" fmla="*/ 260223 h 260222"/>
                      <a:gd name="connsiteX3" fmla="*/ 0 w 214312"/>
                      <a:gd name="connsiteY3" fmla="*/ 260223 h 260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4312" h="260222">
                        <a:moveTo>
                          <a:pt x="0" y="0"/>
                        </a:moveTo>
                        <a:lnTo>
                          <a:pt x="214312" y="0"/>
                        </a:lnTo>
                        <a:lnTo>
                          <a:pt x="214312" y="260223"/>
                        </a:lnTo>
                        <a:lnTo>
                          <a:pt x="0" y="260223"/>
                        </a:ln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3" name="Forma libre: forma 42">
                    <a:extLst>
                      <a:ext uri="{FF2B5EF4-FFF2-40B4-BE49-F238E27FC236}">
                        <a16:creationId xmlns:a16="http://schemas.microsoft.com/office/drawing/2014/main" id="{BB4E50E1-32CE-43AD-A6EC-8EA49B4A1993}"/>
                      </a:ext>
                    </a:extLst>
                  </p:cNvPr>
                  <p:cNvSpPr/>
                  <p:nvPr/>
                </p:nvSpPr>
                <p:spPr>
                  <a:xfrm>
                    <a:off x="1675432" y="2085261"/>
                    <a:ext cx="194479" cy="298602"/>
                  </a:xfrm>
                  <a:custGeom>
                    <a:avLst/>
                    <a:gdLst>
                      <a:gd name="connsiteX0" fmla="*/ 171736 w 219360"/>
                      <a:gd name="connsiteY0" fmla="*/ 0 h 336804"/>
                      <a:gd name="connsiteX1" fmla="*/ 173450 w 219360"/>
                      <a:gd name="connsiteY1" fmla="*/ 2381 h 336804"/>
                      <a:gd name="connsiteX2" fmla="*/ 65342 w 219360"/>
                      <a:gd name="connsiteY2" fmla="*/ 83058 h 336804"/>
                      <a:gd name="connsiteX3" fmla="*/ 219361 w 219360"/>
                      <a:gd name="connsiteY3" fmla="*/ 289274 h 336804"/>
                      <a:gd name="connsiteX4" fmla="*/ 155734 w 219360"/>
                      <a:gd name="connsiteY4" fmla="*/ 336804 h 336804"/>
                      <a:gd name="connsiteX5" fmla="*/ 0 w 219360"/>
                      <a:gd name="connsiteY5" fmla="*/ 128302 h 336804"/>
                      <a:gd name="connsiteX6" fmla="*/ 171736 w 219360"/>
                      <a:gd name="connsiteY6" fmla="*/ 0 h 336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9360" h="336804">
                        <a:moveTo>
                          <a:pt x="171736" y="0"/>
                        </a:moveTo>
                        <a:lnTo>
                          <a:pt x="173450" y="2381"/>
                        </a:lnTo>
                        <a:lnTo>
                          <a:pt x="65342" y="83058"/>
                        </a:lnTo>
                        <a:lnTo>
                          <a:pt x="219361" y="289274"/>
                        </a:lnTo>
                        <a:lnTo>
                          <a:pt x="155734" y="336804"/>
                        </a:lnTo>
                        <a:lnTo>
                          <a:pt x="0" y="128302"/>
                        </a:lnTo>
                        <a:lnTo>
                          <a:pt x="171736" y="0"/>
                        </a:lnTo>
                        <a:close/>
                      </a:path>
                    </a:pathLst>
                  </a:custGeom>
                  <a:solidFill>
                    <a:srgbClr val="21398F">
                      <a:alpha val="2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4" name="Forma libre: forma 43">
                    <a:extLst>
                      <a:ext uri="{FF2B5EF4-FFF2-40B4-BE49-F238E27FC236}">
                        <a16:creationId xmlns:a16="http://schemas.microsoft.com/office/drawing/2014/main" id="{29172470-1D1A-434D-B1C8-463735C0EB4B}"/>
                      </a:ext>
                    </a:extLst>
                  </p:cNvPr>
                  <p:cNvSpPr/>
                  <p:nvPr/>
                </p:nvSpPr>
                <p:spPr>
                  <a:xfrm rot="19394400">
                    <a:off x="1798643" y="2236625"/>
                    <a:ext cx="217195" cy="230706"/>
                  </a:xfrm>
                  <a:custGeom>
                    <a:avLst/>
                    <a:gdLst>
                      <a:gd name="connsiteX0" fmla="*/ 0 w 244982"/>
                      <a:gd name="connsiteY0" fmla="*/ 0 h 260222"/>
                      <a:gd name="connsiteX1" fmla="*/ 244983 w 244982"/>
                      <a:gd name="connsiteY1" fmla="*/ 0 h 260222"/>
                      <a:gd name="connsiteX2" fmla="*/ 244983 w 244982"/>
                      <a:gd name="connsiteY2" fmla="*/ 260223 h 260222"/>
                      <a:gd name="connsiteX3" fmla="*/ 0 w 244982"/>
                      <a:gd name="connsiteY3" fmla="*/ 260223 h 260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4982" h="260222">
                        <a:moveTo>
                          <a:pt x="0" y="0"/>
                        </a:moveTo>
                        <a:lnTo>
                          <a:pt x="244983" y="0"/>
                        </a:lnTo>
                        <a:lnTo>
                          <a:pt x="244983" y="260223"/>
                        </a:lnTo>
                        <a:lnTo>
                          <a:pt x="0" y="260223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5" name="Forma libre: forma 44">
                    <a:extLst>
                      <a:ext uri="{FF2B5EF4-FFF2-40B4-BE49-F238E27FC236}">
                        <a16:creationId xmlns:a16="http://schemas.microsoft.com/office/drawing/2014/main" id="{799A22FA-9BD0-40BA-A93F-940B7875C1B4}"/>
                      </a:ext>
                    </a:extLst>
                  </p:cNvPr>
                  <p:cNvSpPr/>
                  <p:nvPr/>
                </p:nvSpPr>
                <p:spPr>
                  <a:xfrm>
                    <a:off x="1751265" y="2265132"/>
                    <a:ext cx="312028" cy="244218"/>
                  </a:xfrm>
                  <a:custGeom>
                    <a:avLst/>
                    <a:gdLst>
                      <a:gd name="connsiteX0" fmla="*/ 89630 w 351948"/>
                      <a:gd name="connsiteY0" fmla="*/ 0 h 275462"/>
                      <a:gd name="connsiteX1" fmla="*/ 230505 w 351948"/>
                      <a:gd name="connsiteY1" fmla="*/ 188595 h 275462"/>
                      <a:gd name="connsiteX2" fmla="*/ 337090 w 351948"/>
                      <a:gd name="connsiteY2" fmla="*/ 108966 h 275462"/>
                      <a:gd name="connsiteX3" fmla="*/ 351949 w 351948"/>
                      <a:gd name="connsiteY3" fmla="*/ 128778 h 275462"/>
                      <a:gd name="connsiteX4" fmla="*/ 155734 w 351948"/>
                      <a:gd name="connsiteY4" fmla="*/ 275463 h 275462"/>
                      <a:gd name="connsiteX5" fmla="*/ 0 w 351948"/>
                      <a:gd name="connsiteY5" fmla="*/ 66961 h 275462"/>
                      <a:gd name="connsiteX6" fmla="*/ 89630 w 351948"/>
                      <a:gd name="connsiteY6" fmla="*/ 0 h 275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1948" h="275462">
                        <a:moveTo>
                          <a:pt x="89630" y="0"/>
                        </a:moveTo>
                        <a:lnTo>
                          <a:pt x="230505" y="188595"/>
                        </a:lnTo>
                        <a:lnTo>
                          <a:pt x="337090" y="108966"/>
                        </a:lnTo>
                        <a:lnTo>
                          <a:pt x="351949" y="128778"/>
                        </a:lnTo>
                        <a:lnTo>
                          <a:pt x="155734" y="275463"/>
                        </a:lnTo>
                        <a:lnTo>
                          <a:pt x="0" y="66961"/>
                        </a:lnTo>
                        <a:lnTo>
                          <a:pt x="89630" y="0"/>
                        </a:ln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51" name="Forma libre: forma 50">
                    <a:extLst>
                      <a:ext uri="{FF2B5EF4-FFF2-40B4-BE49-F238E27FC236}">
                        <a16:creationId xmlns:a16="http://schemas.microsoft.com/office/drawing/2014/main" id="{3AAF8694-6FC7-432E-A5AF-A0600778FEF3}"/>
                      </a:ext>
                    </a:extLst>
                  </p:cNvPr>
                  <p:cNvSpPr/>
                  <p:nvPr/>
                </p:nvSpPr>
                <p:spPr>
                  <a:xfrm>
                    <a:off x="796490" y="1744676"/>
                    <a:ext cx="633339" cy="305919"/>
                  </a:xfrm>
                  <a:custGeom>
                    <a:avLst/>
                    <a:gdLst>
                      <a:gd name="connsiteX0" fmla="*/ 714024 w 714366"/>
                      <a:gd name="connsiteY0" fmla="*/ 26589 h 345057"/>
                      <a:gd name="connsiteX1" fmla="*/ 450182 w 714366"/>
                      <a:gd name="connsiteY1" fmla="*/ 180894 h 345057"/>
                      <a:gd name="connsiteX2" fmla="*/ 150335 w 714366"/>
                      <a:gd name="connsiteY2" fmla="*/ 124411 h 345057"/>
                      <a:gd name="connsiteX3" fmla="*/ 45464 w 714366"/>
                      <a:gd name="connsiteY3" fmla="*/ 324912 h 345057"/>
                      <a:gd name="connsiteX4" fmla="*/ 2983 w 714366"/>
                      <a:gd name="connsiteY4" fmla="*/ 324912 h 345057"/>
                      <a:gd name="connsiteX5" fmla="*/ 172909 w 714366"/>
                      <a:gd name="connsiteY5" fmla="*/ 74595 h 345057"/>
                      <a:gd name="connsiteX6" fmla="*/ 390841 w 714366"/>
                      <a:gd name="connsiteY6" fmla="*/ 105742 h 345057"/>
                      <a:gd name="connsiteX7" fmla="*/ 555052 w 714366"/>
                      <a:gd name="connsiteY7" fmla="*/ 152605 h 345057"/>
                      <a:gd name="connsiteX8" fmla="*/ 673067 w 714366"/>
                      <a:gd name="connsiteY8" fmla="*/ 15350 h 345057"/>
                      <a:gd name="connsiteX9" fmla="*/ 714024 w 714366"/>
                      <a:gd name="connsiteY9" fmla="*/ 26685 h 345057"/>
                      <a:gd name="connsiteX10" fmla="*/ 714024 w 714366"/>
                      <a:gd name="connsiteY10" fmla="*/ 26685 h 345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714366" h="345057">
                        <a:moveTo>
                          <a:pt x="714024" y="26589"/>
                        </a:moveTo>
                        <a:cubicBezTo>
                          <a:pt x="692402" y="154796"/>
                          <a:pt x="574483" y="230043"/>
                          <a:pt x="450182" y="180894"/>
                        </a:cubicBezTo>
                        <a:cubicBezTo>
                          <a:pt x="352265" y="142128"/>
                          <a:pt x="260158" y="87549"/>
                          <a:pt x="150335" y="124411"/>
                        </a:cubicBezTo>
                        <a:cubicBezTo>
                          <a:pt x="57466" y="155558"/>
                          <a:pt x="33368" y="234996"/>
                          <a:pt x="45464" y="324912"/>
                        </a:cubicBezTo>
                        <a:cubicBezTo>
                          <a:pt x="49084" y="351868"/>
                          <a:pt x="6602" y="351678"/>
                          <a:pt x="2983" y="324912"/>
                        </a:cubicBezTo>
                        <a:cubicBezTo>
                          <a:pt x="-13972" y="198801"/>
                          <a:pt x="41178" y="96789"/>
                          <a:pt x="172909" y="74595"/>
                        </a:cubicBezTo>
                        <a:cubicBezTo>
                          <a:pt x="244727" y="62499"/>
                          <a:pt x="324356" y="77453"/>
                          <a:pt x="390841" y="105742"/>
                        </a:cubicBezTo>
                        <a:cubicBezTo>
                          <a:pt x="443990" y="128412"/>
                          <a:pt x="493425" y="164797"/>
                          <a:pt x="555052" y="152605"/>
                        </a:cubicBezTo>
                        <a:cubicBezTo>
                          <a:pt x="625251" y="138603"/>
                          <a:pt x="661922" y="81549"/>
                          <a:pt x="673067" y="15350"/>
                        </a:cubicBezTo>
                        <a:cubicBezTo>
                          <a:pt x="677639" y="-11511"/>
                          <a:pt x="718501" y="-176"/>
                          <a:pt x="714024" y="26685"/>
                        </a:cubicBezTo>
                        <a:lnTo>
                          <a:pt x="714024" y="26685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grpSp>
                <p:nvGrpSpPr>
                  <p:cNvPr id="52" name="Gráfico 33">
                    <a:extLst>
                      <a:ext uri="{FF2B5EF4-FFF2-40B4-BE49-F238E27FC236}">
                        <a16:creationId xmlns:a16="http://schemas.microsoft.com/office/drawing/2014/main" id="{7C3F2780-BB8C-4CF6-931E-F5841B156B91}"/>
                      </a:ext>
                    </a:extLst>
                  </p:cNvPr>
                  <p:cNvGrpSpPr/>
                  <p:nvPr/>
                </p:nvGrpSpPr>
                <p:grpSpPr>
                  <a:xfrm>
                    <a:off x="1418884" y="1568957"/>
                    <a:ext cx="609701" cy="692797"/>
                    <a:chOff x="6067900" y="2347626"/>
                    <a:chExt cx="687704" cy="781431"/>
                  </a:xfrm>
                  <a:solidFill>
                    <a:srgbClr val="6774FF"/>
                  </a:solidFill>
                </p:grpSpPr>
                <p:sp>
                  <p:nvSpPr>
                    <p:cNvPr id="53" name="Forma libre: forma 52">
                      <a:extLst>
                        <a:ext uri="{FF2B5EF4-FFF2-40B4-BE49-F238E27FC236}">
                          <a16:creationId xmlns:a16="http://schemas.microsoft.com/office/drawing/2014/main" id="{180EBEBA-9CE7-4C3D-A43E-E69CDCDCCE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88930" y="3103244"/>
                      <a:ext cx="50673" cy="25812"/>
                    </a:xfrm>
                    <a:custGeom>
                      <a:avLst/>
                      <a:gdLst>
                        <a:gd name="connsiteX0" fmla="*/ 47434 w 50673"/>
                        <a:gd name="connsiteY0" fmla="*/ 25717 h 25812"/>
                        <a:gd name="connsiteX1" fmla="*/ 50673 w 50673"/>
                        <a:gd name="connsiteY1" fmla="*/ 17050 h 25812"/>
                        <a:gd name="connsiteX2" fmla="*/ 2667 w 50673"/>
                        <a:gd name="connsiteY2" fmla="*/ 0 h 25812"/>
                        <a:gd name="connsiteX3" fmla="*/ 0 w 50673"/>
                        <a:gd name="connsiteY3" fmla="*/ 7239 h 25812"/>
                        <a:gd name="connsiteX4" fmla="*/ 47434 w 50673"/>
                        <a:gd name="connsiteY4" fmla="*/ 25813 h 258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673" h="25812">
                          <a:moveTo>
                            <a:pt x="47434" y="25717"/>
                          </a:moveTo>
                          <a:cubicBezTo>
                            <a:pt x="48578" y="22860"/>
                            <a:pt x="49625" y="19907"/>
                            <a:pt x="50673" y="17050"/>
                          </a:cubicBezTo>
                          <a:lnTo>
                            <a:pt x="2667" y="0"/>
                          </a:lnTo>
                          <a:cubicBezTo>
                            <a:pt x="1810" y="2381"/>
                            <a:pt x="953" y="4858"/>
                            <a:pt x="0" y="7239"/>
                          </a:cubicBezTo>
                          <a:lnTo>
                            <a:pt x="47434" y="25813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54" name="Forma libre: forma 53">
                      <a:extLst>
                        <a:ext uri="{FF2B5EF4-FFF2-40B4-BE49-F238E27FC236}">
                          <a16:creationId xmlns:a16="http://schemas.microsoft.com/office/drawing/2014/main" id="{E17A66ED-1540-401C-B03C-4DBB814AF7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81521" y="2347626"/>
                      <a:ext cx="674084" cy="754951"/>
                    </a:xfrm>
                    <a:custGeom>
                      <a:avLst/>
                      <a:gdLst>
                        <a:gd name="connsiteX0" fmla="*/ 614648 w 674084"/>
                        <a:gd name="connsiteY0" fmla="*/ 741045 h 754951"/>
                        <a:gd name="connsiteX1" fmla="*/ 618268 w 674084"/>
                        <a:gd name="connsiteY1" fmla="*/ 726281 h 754951"/>
                        <a:gd name="connsiteX2" fmla="*/ 668083 w 674084"/>
                        <a:gd name="connsiteY2" fmla="*/ 736949 h 754951"/>
                        <a:gd name="connsiteX3" fmla="*/ 663607 w 674084"/>
                        <a:gd name="connsiteY3" fmla="*/ 754952 h 754951"/>
                        <a:gd name="connsiteX4" fmla="*/ 614553 w 674084"/>
                        <a:gd name="connsiteY4" fmla="*/ 741045 h 754951"/>
                        <a:gd name="connsiteX5" fmla="*/ 620935 w 674084"/>
                        <a:gd name="connsiteY5" fmla="*/ 711422 h 754951"/>
                        <a:gd name="connsiteX6" fmla="*/ 622554 w 674084"/>
                        <a:gd name="connsiteY6" fmla="*/ 696468 h 754951"/>
                        <a:gd name="connsiteX7" fmla="*/ 673417 w 674084"/>
                        <a:gd name="connsiteY7" fmla="*/ 700088 h 754951"/>
                        <a:gd name="connsiteX8" fmla="*/ 671417 w 674084"/>
                        <a:gd name="connsiteY8" fmla="*/ 718661 h 754951"/>
                        <a:gd name="connsiteX9" fmla="*/ 620935 w 674084"/>
                        <a:gd name="connsiteY9" fmla="*/ 711422 h 754951"/>
                        <a:gd name="connsiteX10" fmla="*/ 623125 w 674084"/>
                        <a:gd name="connsiteY10" fmla="*/ 679799 h 754951"/>
                        <a:gd name="connsiteX11" fmla="*/ 622745 w 674084"/>
                        <a:gd name="connsiteY11" fmla="*/ 665988 h 754951"/>
                        <a:gd name="connsiteX12" fmla="*/ 673608 w 674084"/>
                        <a:gd name="connsiteY12" fmla="*/ 663130 h 754951"/>
                        <a:gd name="connsiteX13" fmla="*/ 674084 w 674084"/>
                        <a:gd name="connsiteY13" fmla="*/ 680180 h 754951"/>
                        <a:gd name="connsiteX14" fmla="*/ 658749 w 674084"/>
                        <a:gd name="connsiteY14" fmla="*/ 680942 h 754951"/>
                        <a:gd name="connsiteX15" fmla="*/ 623125 w 674084"/>
                        <a:gd name="connsiteY15" fmla="*/ 679799 h 754951"/>
                        <a:gd name="connsiteX16" fmla="*/ 619125 w 674084"/>
                        <a:gd name="connsiteY16" fmla="*/ 635413 h 754951"/>
                        <a:gd name="connsiteX17" fmla="*/ 669322 w 674084"/>
                        <a:gd name="connsiteY17" fmla="*/ 626650 h 754951"/>
                        <a:gd name="connsiteX18" fmla="*/ 671989 w 674084"/>
                        <a:gd name="connsiteY18" fmla="*/ 644747 h 754951"/>
                        <a:gd name="connsiteX19" fmla="*/ 621411 w 674084"/>
                        <a:gd name="connsiteY19" fmla="*/ 650748 h 754951"/>
                        <a:gd name="connsiteX20" fmla="*/ 619220 w 674084"/>
                        <a:gd name="connsiteY20" fmla="*/ 635508 h 754951"/>
                        <a:gd name="connsiteX21" fmla="*/ 612267 w 674084"/>
                        <a:gd name="connsiteY21" fmla="*/ 604933 h 754951"/>
                        <a:gd name="connsiteX22" fmla="*/ 661416 w 674084"/>
                        <a:gd name="connsiteY22" fmla="*/ 591407 h 754951"/>
                        <a:gd name="connsiteX23" fmla="*/ 665798 w 674084"/>
                        <a:gd name="connsiteY23" fmla="*/ 608933 h 754951"/>
                        <a:gd name="connsiteX24" fmla="*/ 616077 w 674084"/>
                        <a:gd name="connsiteY24" fmla="*/ 620173 h 754951"/>
                        <a:gd name="connsiteX25" fmla="*/ 612267 w 674084"/>
                        <a:gd name="connsiteY25" fmla="*/ 604933 h 754951"/>
                        <a:gd name="connsiteX26" fmla="*/ 602647 w 674084"/>
                        <a:gd name="connsiteY26" fmla="*/ 574643 h 754951"/>
                        <a:gd name="connsiteX27" fmla="*/ 650557 w 674084"/>
                        <a:gd name="connsiteY27" fmla="*/ 557403 h 754951"/>
                        <a:gd name="connsiteX28" fmla="*/ 656273 w 674084"/>
                        <a:gd name="connsiteY28" fmla="*/ 574167 h 754951"/>
                        <a:gd name="connsiteX29" fmla="*/ 607695 w 674084"/>
                        <a:gd name="connsiteY29" fmla="*/ 589693 h 754951"/>
                        <a:gd name="connsiteX30" fmla="*/ 602552 w 674084"/>
                        <a:gd name="connsiteY30" fmla="*/ 574548 h 754951"/>
                        <a:gd name="connsiteX31" fmla="*/ 590836 w 674084"/>
                        <a:gd name="connsiteY31" fmla="*/ 546259 h 754951"/>
                        <a:gd name="connsiteX32" fmla="*/ 636461 w 674084"/>
                        <a:gd name="connsiteY32" fmla="*/ 523494 h 754951"/>
                        <a:gd name="connsiteX33" fmla="*/ 644176 w 674084"/>
                        <a:gd name="connsiteY33" fmla="*/ 540258 h 754951"/>
                        <a:gd name="connsiteX34" fmla="*/ 597217 w 674084"/>
                        <a:gd name="connsiteY34" fmla="*/ 560070 h 754951"/>
                        <a:gd name="connsiteX35" fmla="*/ 590836 w 674084"/>
                        <a:gd name="connsiteY35" fmla="*/ 546259 h 754951"/>
                        <a:gd name="connsiteX36" fmla="*/ 575691 w 674084"/>
                        <a:gd name="connsiteY36" fmla="*/ 520827 h 754951"/>
                        <a:gd name="connsiteX37" fmla="*/ 617125 w 674084"/>
                        <a:gd name="connsiteY37" fmla="*/ 491109 h 754951"/>
                        <a:gd name="connsiteX38" fmla="*/ 627507 w 674084"/>
                        <a:gd name="connsiteY38" fmla="*/ 507016 h 754951"/>
                        <a:gd name="connsiteX39" fmla="*/ 583787 w 674084"/>
                        <a:gd name="connsiteY39" fmla="*/ 533114 h 754951"/>
                        <a:gd name="connsiteX40" fmla="*/ 575786 w 674084"/>
                        <a:gd name="connsiteY40" fmla="*/ 520827 h 754951"/>
                        <a:gd name="connsiteX41" fmla="*/ 556927 w 674084"/>
                        <a:gd name="connsiteY41" fmla="*/ 499491 h 754951"/>
                        <a:gd name="connsiteX42" fmla="*/ 591312 w 674084"/>
                        <a:gd name="connsiteY42" fmla="*/ 461867 h 754951"/>
                        <a:gd name="connsiteX43" fmla="*/ 605028 w 674084"/>
                        <a:gd name="connsiteY43" fmla="*/ 475869 h 754951"/>
                        <a:gd name="connsiteX44" fmla="*/ 566737 w 674084"/>
                        <a:gd name="connsiteY44" fmla="*/ 509492 h 754951"/>
                        <a:gd name="connsiteX45" fmla="*/ 556927 w 674084"/>
                        <a:gd name="connsiteY45" fmla="*/ 499396 h 754951"/>
                        <a:gd name="connsiteX46" fmla="*/ 533876 w 674084"/>
                        <a:gd name="connsiteY46" fmla="*/ 482156 h 754951"/>
                        <a:gd name="connsiteX47" fmla="*/ 560546 w 674084"/>
                        <a:gd name="connsiteY47" fmla="*/ 438722 h 754951"/>
                        <a:gd name="connsiteX48" fmla="*/ 576453 w 674084"/>
                        <a:gd name="connsiteY48" fmla="*/ 449485 h 754951"/>
                        <a:gd name="connsiteX49" fmla="*/ 545878 w 674084"/>
                        <a:gd name="connsiteY49" fmla="*/ 490252 h 754951"/>
                        <a:gd name="connsiteX50" fmla="*/ 533876 w 674084"/>
                        <a:gd name="connsiteY50" fmla="*/ 482156 h 754951"/>
                        <a:gd name="connsiteX51" fmla="*/ 507016 w 674084"/>
                        <a:gd name="connsiteY51" fmla="*/ 468344 h 754951"/>
                        <a:gd name="connsiteX52" fmla="*/ 527495 w 674084"/>
                        <a:gd name="connsiteY52" fmla="*/ 421672 h 754951"/>
                        <a:gd name="connsiteX53" fmla="*/ 544068 w 674084"/>
                        <a:gd name="connsiteY53" fmla="*/ 429482 h 754951"/>
                        <a:gd name="connsiteX54" fmla="*/ 520922 w 674084"/>
                        <a:gd name="connsiteY54" fmla="*/ 474917 h 754951"/>
                        <a:gd name="connsiteX55" fmla="*/ 507016 w 674084"/>
                        <a:gd name="connsiteY55" fmla="*/ 468344 h 754951"/>
                        <a:gd name="connsiteX56" fmla="*/ 477298 w 674084"/>
                        <a:gd name="connsiteY56" fmla="*/ 456819 h 754951"/>
                        <a:gd name="connsiteX57" fmla="*/ 494252 w 674084"/>
                        <a:gd name="connsiteY57" fmla="*/ 408813 h 754951"/>
                        <a:gd name="connsiteX58" fmla="*/ 510731 w 674084"/>
                        <a:gd name="connsiteY58" fmla="*/ 414909 h 754951"/>
                        <a:gd name="connsiteX59" fmla="*/ 492347 w 674084"/>
                        <a:gd name="connsiteY59" fmla="*/ 462439 h 754951"/>
                        <a:gd name="connsiteX60" fmla="*/ 477203 w 674084"/>
                        <a:gd name="connsiteY60" fmla="*/ 456914 h 754951"/>
                        <a:gd name="connsiteX61" fmla="*/ 445675 w 674084"/>
                        <a:gd name="connsiteY61" fmla="*/ 445961 h 754951"/>
                        <a:gd name="connsiteX62" fmla="*/ 462058 w 674084"/>
                        <a:gd name="connsiteY62" fmla="*/ 397669 h 754951"/>
                        <a:gd name="connsiteX63" fmla="*/ 478060 w 674084"/>
                        <a:gd name="connsiteY63" fmla="*/ 403098 h 754951"/>
                        <a:gd name="connsiteX64" fmla="*/ 461677 w 674084"/>
                        <a:gd name="connsiteY64" fmla="*/ 451295 h 754951"/>
                        <a:gd name="connsiteX65" fmla="*/ 445675 w 674084"/>
                        <a:gd name="connsiteY65" fmla="*/ 445865 h 754951"/>
                        <a:gd name="connsiteX66" fmla="*/ 413194 w 674084"/>
                        <a:gd name="connsiteY66" fmla="*/ 434912 h 754951"/>
                        <a:gd name="connsiteX67" fmla="*/ 430530 w 674084"/>
                        <a:gd name="connsiteY67" fmla="*/ 387001 h 754951"/>
                        <a:gd name="connsiteX68" fmla="*/ 444627 w 674084"/>
                        <a:gd name="connsiteY68" fmla="*/ 391763 h 754951"/>
                        <a:gd name="connsiteX69" fmla="*/ 446532 w 674084"/>
                        <a:gd name="connsiteY69" fmla="*/ 392430 h 754951"/>
                        <a:gd name="connsiteX70" fmla="*/ 429196 w 674084"/>
                        <a:gd name="connsiteY70" fmla="*/ 440341 h 754951"/>
                        <a:gd name="connsiteX71" fmla="*/ 413099 w 674084"/>
                        <a:gd name="connsiteY71" fmla="*/ 434816 h 754951"/>
                        <a:gd name="connsiteX72" fmla="*/ 379857 w 674084"/>
                        <a:gd name="connsiteY72" fmla="*/ 420910 h 754951"/>
                        <a:gd name="connsiteX73" fmla="*/ 401765 w 674084"/>
                        <a:gd name="connsiteY73" fmla="*/ 374904 h 754951"/>
                        <a:gd name="connsiteX74" fmla="*/ 416052 w 674084"/>
                        <a:gd name="connsiteY74" fmla="*/ 381286 h 754951"/>
                        <a:gd name="connsiteX75" fmla="*/ 396335 w 674084"/>
                        <a:gd name="connsiteY75" fmla="*/ 428244 h 754951"/>
                        <a:gd name="connsiteX76" fmla="*/ 379857 w 674084"/>
                        <a:gd name="connsiteY76" fmla="*/ 420910 h 754951"/>
                        <a:gd name="connsiteX77" fmla="*/ 347853 w 674084"/>
                        <a:gd name="connsiteY77" fmla="*/ 403479 h 754951"/>
                        <a:gd name="connsiteX78" fmla="*/ 374618 w 674084"/>
                        <a:gd name="connsiteY78" fmla="*/ 360045 h 754951"/>
                        <a:gd name="connsiteX79" fmla="*/ 387953 w 674084"/>
                        <a:gd name="connsiteY79" fmla="*/ 367760 h 754951"/>
                        <a:gd name="connsiteX80" fmla="*/ 363665 w 674084"/>
                        <a:gd name="connsiteY80" fmla="*/ 412623 h 754951"/>
                        <a:gd name="connsiteX81" fmla="*/ 347853 w 674084"/>
                        <a:gd name="connsiteY81" fmla="*/ 403479 h 754951"/>
                        <a:gd name="connsiteX82" fmla="*/ 317754 w 674084"/>
                        <a:gd name="connsiteY82" fmla="*/ 382334 h 754951"/>
                        <a:gd name="connsiteX83" fmla="*/ 349567 w 674084"/>
                        <a:gd name="connsiteY83" fmla="*/ 342519 h 754951"/>
                        <a:gd name="connsiteX84" fmla="*/ 361760 w 674084"/>
                        <a:gd name="connsiteY84" fmla="*/ 351663 h 754951"/>
                        <a:gd name="connsiteX85" fmla="*/ 332518 w 674084"/>
                        <a:gd name="connsiteY85" fmla="*/ 393383 h 754951"/>
                        <a:gd name="connsiteX86" fmla="*/ 317754 w 674084"/>
                        <a:gd name="connsiteY86" fmla="*/ 382334 h 754951"/>
                        <a:gd name="connsiteX87" fmla="*/ 290322 w 674084"/>
                        <a:gd name="connsiteY87" fmla="*/ 357378 h 754951"/>
                        <a:gd name="connsiteX88" fmla="*/ 327089 w 674084"/>
                        <a:gd name="connsiteY88" fmla="*/ 322040 h 754951"/>
                        <a:gd name="connsiteX89" fmla="*/ 337947 w 674084"/>
                        <a:gd name="connsiteY89" fmla="*/ 332613 h 754951"/>
                        <a:gd name="connsiteX90" fmla="*/ 303657 w 674084"/>
                        <a:gd name="connsiteY90" fmla="*/ 370332 h 754951"/>
                        <a:gd name="connsiteX91" fmla="*/ 290322 w 674084"/>
                        <a:gd name="connsiteY91" fmla="*/ 357378 h 754951"/>
                        <a:gd name="connsiteX92" fmla="*/ 266414 w 674084"/>
                        <a:gd name="connsiteY92" fmla="*/ 328803 h 754951"/>
                        <a:gd name="connsiteX93" fmla="*/ 307753 w 674084"/>
                        <a:gd name="connsiteY93" fmla="*/ 298990 h 754951"/>
                        <a:gd name="connsiteX94" fmla="*/ 316992 w 674084"/>
                        <a:gd name="connsiteY94" fmla="*/ 310896 h 754951"/>
                        <a:gd name="connsiteX95" fmla="*/ 277940 w 674084"/>
                        <a:gd name="connsiteY95" fmla="*/ 343567 h 754951"/>
                        <a:gd name="connsiteX96" fmla="*/ 266510 w 674084"/>
                        <a:gd name="connsiteY96" fmla="*/ 328898 h 754951"/>
                        <a:gd name="connsiteX97" fmla="*/ 246793 w 674084"/>
                        <a:gd name="connsiteY97" fmla="*/ 297275 h 754951"/>
                        <a:gd name="connsiteX98" fmla="*/ 291751 w 674084"/>
                        <a:gd name="connsiteY98" fmla="*/ 273368 h 754951"/>
                        <a:gd name="connsiteX99" fmla="*/ 299275 w 674084"/>
                        <a:gd name="connsiteY99" fmla="*/ 286512 h 754951"/>
                        <a:gd name="connsiteX100" fmla="*/ 255937 w 674084"/>
                        <a:gd name="connsiteY100" fmla="*/ 313373 h 754951"/>
                        <a:gd name="connsiteX101" fmla="*/ 246697 w 674084"/>
                        <a:gd name="connsiteY101" fmla="*/ 297275 h 754951"/>
                        <a:gd name="connsiteX102" fmla="*/ 236125 w 674084"/>
                        <a:gd name="connsiteY102" fmla="*/ 274796 h 754951"/>
                        <a:gd name="connsiteX103" fmla="*/ 231743 w 674084"/>
                        <a:gd name="connsiteY103" fmla="*/ 265081 h 754951"/>
                        <a:gd name="connsiteX104" fmla="*/ 278320 w 674084"/>
                        <a:gd name="connsiteY104" fmla="*/ 244411 h 754951"/>
                        <a:gd name="connsiteX105" fmla="*/ 282797 w 674084"/>
                        <a:gd name="connsiteY105" fmla="*/ 254413 h 754951"/>
                        <a:gd name="connsiteX106" fmla="*/ 285083 w 674084"/>
                        <a:gd name="connsiteY106" fmla="*/ 259747 h 754951"/>
                        <a:gd name="connsiteX107" fmla="*/ 238601 w 674084"/>
                        <a:gd name="connsiteY107" fmla="*/ 280607 h 754951"/>
                        <a:gd name="connsiteX108" fmla="*/ 236125 w 674084"/>
                        <a:gd name="connsiteY108" fmla="*/ 274796 h 754951"/>
                        <a:gd name="connsiteX109" fmla="*/ 218122 w 674084"/>
                        <a:gd name="connsiteY109" fmla="*/ 233934 h 754951"/>
                        <a:gd name="connsiteX110" fmla="*/ 264986 w 674084"/>
                        <a:gd name="connsiteY110" fmla="*/ 213836 h 754951"/>
                        <a:gd name="connsiteX111" fmla="*/ 271653 w 674084"/>
                        <a:gd name="connsiteY111" fmla="*/ 229267 h 754951"/>
                        <a:gd name="connsiteX112" fmla="*/ 224885 w 674084"/>
                        <a:gd name="connsiteY112" fmla="*/ 249555 h 754951"/>
                        <a:gd name="connsiteX113" fmla="*/ 218122 w 674084"/>
                        <a:gd name="connsiteY113" fmla="*/ 233934 h 754951"/>
                        <a:gd name="connsiteX114" fmla="*/ 204883 w 674084"/>
                        <a:gd name="connsiteY114" fmla="*/ 203168 h 754951"/>
                        <a:gd name="connsiteX115" fmla="*/ 251460 w 674084"/>
                        <a:gd name="connsiteY115" fmla="*/ 182594 h 754951"/>
                        <a:gd name="connsiteX116" fmla="*/ 258318 w 674084"/>
                        <a:gd name="connsiteY116" fmla="*/ 198311 h 754951"/>
                        <a:gd name="connsiteX117" fmla="*/ 211455 w 674084"/>
                        <a:gd name="connsiteY117" fmla="*/ 218408 h 754951"/>
                        <a:gd name="connsiteX118" fmla="*/ 204883 w 674084"/>
                        <a:gd name="connsiteY118" fmla="*/ 203168 h 754951"/>
                        <a:gd name="connsiteX119" fmla="*/ 191167 w 674084"/>
                        <a:gd name="connsiteY119" fmla="*/ 173260 h 754951"/>
                        <a:gd name="connsiteX120" fmla="*/ 237077 w 674084"/>
                        <a:gd name="connsiteY120" fmla="*/ 151067 h 754951"/>
                        <a:gd name="connsiteX121" fmla="*/ 244507 w 674084"/>
                        <a:gd name="connsiteY121" fmla="*/ 166878 h 754951"/>
                        <a:gd name="connsiteX122" fmla="*/ 198120 w 674084"/>
                        <a:gd name="connsiteY122" fmla="*/ 188023 h 754951"/>
                        <a:gd name="connsiteX123" fmla="*/ 191167 w 674084"/>
                        <a:gd name="connsiteY123" fmla="*/ 173260 h 754951"/>
                        <a:gd name="connsiteX124" fmla="*/ 176403 w 674084"/>
                        <a:gd name="connsiteY124" fmla="*/ 144685 h 754951"/>
                        <a:gd name="connsiteX125" fmla="*/ 220790 w 674084"/>
                        <a:gd name="connsiteY125" fmla="*/ 119729 h 754951"/>
                        <a:gd name="connsiteX126" fmla="*/ 229171 w 674084"/>
                        <a:gd name="connsiteY126" fmla="*/ 135350 h 754951"/>
                        <a:gd name="connsiteX127" fmla="*/ 183928 w 674084"/>
                        <a:gd name="connsiteY127" fmla="*/ 158782 h 754951"/>
                        <a:gd name="connsiteX128" fmla="*/ 176403 w 674084"/>
                        <a:gd name="connsiteY128" fmla="*/ 144685 h 754951"/>
                        <a:gd name="connsiteX129" fmla="*/ 159829 w 674084"/>
                        <a:gd name="connsiteY129" fmla="*/ 117920 h 754951"/>
                        <a:gd name="connsiteX130" fmla="*/ 201835 w 674084"/>
                        <a:gd name="connsiteY130" fmla="*/ 89059 h 754951"/>
                        <a:gd name="connsiteX131" fmla="*/ 211741 w 674084"/>
                        <a:gd name="connsiteY131" fmla="*/ 104299 h 754951"/>
                        <a:gd name="connsiteX132" fmla="*/ 168307 w 674084"/>
                        <a:gd name="connsiteY132" fmla="*/ 131064 h 754951"/>
                        <a:gd name="connsiteX133" fmla="*/ 159829 w 674084"/>
                        <a:gd name="connsiteY133" fmla="*/ 118015 h 754951"/>
                        <a:gd name="connsiteX134" fmla="*/ 141065 w 674084"/>
                        <a:gd name="connsiteY134" fmla="*/ 93536 h 754951"/>
                        <a:gd name="connsiteX135" fmla="*/ 179451 w 674084"/>
                        <a:gd name="connsiteY135" fmla="*/ 60008 h 754951"/>
                        <a:gd name="connsiteX136" fmla="*/ 191167 w 674084"/>
                        <a:gd name="connsiteY136" fmla="*/ 74200 h 754951"/>
                        <a:gd name="connsiteX137" fmla="*/ 150781 w 674084"/>
                        <a:gd name="connsiteY137" fmla="*/ 105347 h 754951"/>
                        <a:gd name="connsiteX138" fmla="*/ 141065 w 674084"/>
                        <a:gd name="connsiteY138" fmla="*/ 93536 h 754951"/>
                        <a:gd name="connsiteX139" fmla="*/ 119729 w 674084"/>
                        <a:gd name="connsiteY139" fmla="*/ 72200 h 754951"/>
                        <a:gd name="connsiteX140" fmla="*/ 153162 w 674084"/>
                        <a:gd name="connsiteY140" fmla="*/ 33719 h 754951"/>
                        <a:gd name="connsiteX141" fmla="*/ 166783 w 674084"/>
                        <a:gd name="connsiteY141" fmla="*/ 46482 h 754951"/>
                        <a:gd name="connsiteX142" fmla="*/ 130683 w 674084"/>
                        <a:gd name="connsiteY142" fmla="*/ 82487 h 754951"/>
                        <a:gd name="connsiteX143" fmla="*/ 119729 w 674084"/>
                        <a:gd name="connsiteY143" fmla="*/ 72200 h 754951"/>
                        <a:gd name="connsiteX144" fmla="*/ 0 w 674084"/>
                        <a:gd name="connsiteY144" fmla="*/ 46006 h 754951"/>
                        <a:gd name="connsiteX145" fmla="*/ 13049 w 674084"/>
                        <a:gd name="connsiteY145" fmla="*/ 28766 h 754951"/>
                        <a:gd name="connsiteX146" fmla="*/ 50482 w 674084"/>
                        <a:gd name="connsiteY146" fmla="*/ 63341 h 754951"/>
                        <a:gd name="connsiteX147" fmla="*/ 43243 w 674084"/>
                        <a:gd name="connsiteY147" fmla="*/ 72962 h 754951"/>
                        <a:gd name="connsiteX148" fmla="*/ 0 w 674084"/>
                        <a:gd name="connsiteY148" fmla="*/ 46006 h 754951"/>
                        <a:gd name="connsiteX149" fmla="*/ 97441 w 674084"/>
                        <a:gd name="connsiteY149" fmla="*/ 56674 h 754951"/>
                        <a:gd name="connsiteX150" fmla="*/ 120015 w 674084"/>
                        <a:gd name="connsiteY150" fmla="*/ 10954 h 754951"/>
                        <a:gd name="connsiteX151" fmla="*/ 137827 w 674084"/>
                        <a:gd name="connsiteY151" fmla="*/ 21622 h 754951"/>
                        <a:gd name="connsiteX152" fmla="*/ 108490 w 674084"/>
                        <a:gd name="connsiteY152" fmla="*/ 63246 h 754951"/>
                        <a:gd name="connsiteX153" fmla="*/ 97441 w 674084"/>
                        <a:gd name="connsiteY153" fmla="*/ 56579 h 754951"/>
                        <a:gd name="connsiteX154" fmla="*/ 30480 w 674084"/>
                        <a:gd name="connsiteY154" fmla="*/ 13811 h 754951"/>
                        <a:gd name="connsiteX155" fmla="*/ 52388 w 674084"/>
                        <a:gd name="connsiteY155" fmla="*/ 3524 h 754951"/>
                        <a:gd name="connsiteX156" fmla="*/ 67056 w 674084"/>
                        <a:gd name="connsiteY156" fmla="*/ 52292 h 754951"/>
                        <a:gd name="connsiteX157" fmla="*/ 58579 w 674084"/>
                        <a:gd name="connsiteY157" fmla="*/ 56293 h 754951"/>
                        <a:gd name="connsiteX158" fmla="*/ 30480 w 674084"/>
                        <a:gd name="connsiteY158" fmla="*/ 13716 h 754951"/>
                        <a:gd name="connsiteX159" fmla="*/ 76295 w 674084"/>
                        <a:gd name="connsiteY159" fmla="*/ 50959 h 754951"/>
                        <a:gd name="connsiteX160" fmla="*/ 76486 w 674084"/>
                        <a:gd name="connsiteY160" fmla="*/ 0 h 754951"/>
                        <a:gd name="connsiteX161" fmla="*/ 99631 w 674084"/>
                        <a:gd name="connsiteY161" fmla="*/ 3143 h 754951"/>
                        <a:gd name="connsiteX162" fmla="*/ 86487 w 674084"/>
                        <a:gd name="connsiteY162" fmla="*/ 52387 h 754951"/>
                        <a:gd name="connsiteX163" fmla="*/ 76295 w 674084"/>
                        <a:gd name="connsiteY163" fmla="*/ 50959 h 7549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</a:cxnLst>
                      <a:rect l="l" t="t" r="r" b="b"/>
                      <a:pathLst>
                        <a:path w="674084" h="754951">
                          <a:moveTo>
                            <a:pt x="614648" y="741045"/>
                          </a:moveTo>
                          <a:cubicBezTo>
                            <a:pt x="616077" y="736092"/>
                            <a:pt x="617315" y="731234"/>
                            <a:pt x="618268" y="726281"/>
                          </a:cubicBezTo>
                          <a:lnTo>
                            <a:pt x="668083" y="736949"/>
                          </a:lnTo>
                          <a:cubicBezTo>
                            <a:pt x="666845" y="742950"/>
                            <a:pt x="665321" y="748855"/>
                            <a:pt x="663607" y="754952"/>
                          </a:cubicBezTo>
                          <a:lnTo>
                            <a:pt x="614553" y="741045"/>
                          </a:lnTo>
                          <a:close/>
                          <a:moveTo>
                            <a:pt x="620935" y="711422"/>
                          </a:moveTo>
                          <a:cubicBezTo>
                            <a:pt x="621602" y="706469"/>
                            <a:pt x="622173" y="701421"/>
                            <a:pt x="622554" y="696468"/>
                          </a:cubicBezTo>
                          <a:lnTo>
                            <a:pt x="673417" y="700088"/>
                          </a:lnTo>
                          <a:cubicBezTo>
                            <a:pt x="672941" y="706279"/>
                            <a:pt x="672274" y="712470"/>
                            <a:pt x="671417" y="718661"/>
                          </a:cubicBezTo>
                          <a:lnTo>
                            <a:pt x="620935" y="711422"/>
                          </a:lnTo>
                          <a:close/>
                          <a:moveTo>
                            <a:pt x="623125" y="679799"/>
                          </a:moveTo>
                          <a:cubicBezTo>
                            <a:pt x="623125" y="675227"/>
                            <a:pt x="623030" y="670560"/>
                            <a:pt x="622745" y="665988"/>
                          </a:cubicBezTo>
                          <a:lnTo>
                            <a:pt x="673608" y="663130"/>
                          </a:lnTo>
                          <a:cubicBezTo>
                            <a:pt x="673894" y="668750"/>
                            <a:pt x="674084" y="674275"/>
                            <a:pt x="674084" y="680180"/>
                          </a:cubicBezTo>
                          <a:lnTo>
                            <a:pt x="658749" y="680942"/>
                          </a:lnTo>
                          <a:lnTo>
                            <a:pt x="623125" y="679799"/>
                          </a:lnTo>
                          <a:close/>
                          <a:moveTo>
                            <a:pt x="619125" y="635413"/>
                          </a:moveTo>
                          <a:lnTo>
                            <a:pt x="669322" y="626650"/>
                          </a:lnTo>
                          <a:cubicBezTo>
                            <a:pt x="670370" y="632651"/>
                            <a:pt x="671227" y="638651"/>
                            <a:pt x="671989" y="644747"/>
                          </a:cubicBezTo>
                          <a:lnTo>
                            <a:pt x="621411" y="650748"/>
                          </a:lnTo>
                          <a:cubicBezTo>
                            <a:pt x="620840" y="645700"/>
                            <a:pt x="620078" y="640556"/>
                            <a:pt x="619220" y="635508"/>
                          </a:cubicBezTo>
                          <a:close/>
                          <a:moveTo>
                            <a:pt x="612267" y="604933"/>
                          </a:moveTo>
                          <a:lnTo>
                            <a:pt x="661416" y="591407"/>
                          </a:lnTo>
                          <a:cubicBezTo>
                            <a:pt x="663035" y="597218"/>
                            <a:pt x="664464" y="603028"/>
                            <a:pt x="665798" y="608933"/>
                          </a:cubicBezTo>
                          <a:lnTo>
                            <a:pt x="616077" y="620173"/>
                          </a:lnTo>
                          <a:cubicBezTo>
                            <a:pt x="614934" y="615125"/>
                            <a:pt x="613600" y="610076"/>
                            <a:pt x="612267" y="604933"/>
                          </a:cubicBezTo>
                          <a:close/>
                          <a:moveTo>
                            <a:pt x="602647" y="574643"/>
                          </a:moveTo>
                          <a:lnTo>
                            <a:pt x="650557" y="557403"/>
                          </a:lnTo>
                          <a:cubicBezTo>
                            <a:pt x="652558" y="563023"/>
                            <a:pt x="654463" y="568643"/>
                            <a:pt x="656273" y="574167"/>
                          </a:cubicBezTo>
                          <a:lnTo>
                            <a:pt x="607695" y="589693"/>
                          </a:lnTo>
                          <a:cubicBezTo>
                            <a:pt x="606076" y="584645"/>
                            <a:pt x="604361" y="579596"/>
                            <a:pt x="602552" y="574548"/>
                          </a:cubicBezTo>
                          <a:close/>
                          <a:moveTo>
                            <a:pt x="590836" y="546259"/>
                          </a:moveTo>
                          <a:lnTo>
                            <a:pt x="636461" y="523494"/>
                          </a:lnTo>
                          <a:cubicBezTo>
                            <a:pt x="639128" y="528828"/>
                            <a:pt x="641699" y="534353"/>
                            <a:pt x="644176" y="540258"/>
                          </a:cubicBezTo>
                          <a:lnTo>
                            <a:pt x="597217" y="560070"/>
                          </a:lnTo>
                          <a:cubicBezTo>
                            <a:pt x="595122" y="555212"/>
                            <a:pt x="593027" y="550640"/>
                            <a:pt x="590836" y="546259"/>
                          </a:cubicBezTo>
                          <a:close/>
                          <a:moveTo>
                            <a:pt x="575691" y="520827"/>
                          </a:moveTo>
                          <a:lnTo>
                            <a:pt x="617125" y="491109"/>
                          </a:lnTo>
                          <a:cubicBezTo>
                            <a:pt x="620744" y="496062"/>
                            <a:pt x="624173" y="501396"/>
                            <a:pt x="627507" y="507016"/>
                          </a:cubicBezTo>
                          <a:lnTo>
                            <a:pt x="583787" y="533114"/>
                          </a:lnTo>
                          <a:cubicBezTo>
                            <a:pt x="581215" y="528733"/>
                            <a:pt x="578549" y="524637"/>
                            <a:pt x="575786" y="520827"/>
                          </a:cubicBezTo>
                          <a:close/>
                          <a:moveTo>
                            <a:pt x="556927" y="499491"/>
                          </a:moveTo>
                          <a:lnTo>
                            <a:pt x="591312" y="461867"/>
                          </a:lnTo>
                          <a:cubicBezTo>
                            <a:pt x="596074" y="466154"/>
                            <a:pt x="600551" y="470821"/>
                            <a:pt x="605028" y="475869"/>
                          </a:cubicBezTo>
                          <a:lnTo>
                            <a:pt x="566737" y="509492"/>
                          </a:lnTo>
                          <a:cubicBezTo>
                            <a:pt x="563594" y="505873"/>
                            <a:pt x="560261" y="502539"/>
                            <a:pt x="556927" y="499396"/>
                          </a:cubicBezTo>
                          <a:close/>
                          <a:moveTo>
                            <a:pt x="533876" y="482156"/>
                          </a:moveTo>
                          <a:lnTo>
                            <a:pt x="560546" y="438722"/>
                          </a:lnTo>
                          <a:cubicBezTo>
                            <a:pt x="565975" y="442055"/>
                            <a:pt x="571310" y="445675"/>
                            <a:pt x="576453" y="449485"/>
                          </a:cubicBezTo>
                          <a:lnTo>
                            <a:pt x="545878" y="490252"/>
                          </a:lnTo>
                          <a:cubicBezTo>
                            <a:pt x="541973" y="487394"/>
                            <a:pt x="537972" y="484632"/>
                            <a:pt x="533876" y="482156"/>
                          </a:cubicBezTo>
                          <a:close/>
                          <a:moveTo>
                            <a:pt x="507016" y="468344"/>
                          </a:moveTo>
                          <a:lnTo>
                            <a:pt x="527495" y="421672"/>
                          </a:lnTo>
                          <a:cubicBezTo>
                            <a:pt x="533210" y="424148"/>
                            <a:pt x="538734" y="426720"/>
                            <a:pt x="544068" y="429482"/>
                          </a:cubicBezTo>
                          <a:lnTo>
                            <a:pt x="520922" y="474917"/>
                          </a:lnTo>
                          <a:cubicBezTo>
                            <a:pt x="516445" y="472631"/>
                            <a:pt x="511778" y="470440"/>
                            <a:pt x="507016" y="468344"/>
                          </a:cubicBezTo>
                          <a:close/>
                          <a:moveTo>
                            <a:pt x="477298" y="456819"/>
                          </a:moveTo>
                          <a:lnTo>
                            <a:pt x="494252" y="408813"/>
                          </a:lnTo>
                          <a:cubicBezTo>
                            <a:pt x="499872" y="410813"/>
                            <a:pt x="505396" y="412814"/>
                            <a:pt x="510731" y="414909"/>
                          </a:cubicBezTo>
                          <a:lnTo>
                            <a:pt x="492347" y="462439"/>
                          </a:lnTo>
                          <a:cubicBezTo>
                            <a:pt x="487394" y="460534"/>
                            <a:pt x="482346" y="458724"/>
                            <a:pt x="477203" y="456914"/>
                          </a:cubicBezTo>
                          <a:close/>
                          <a:moveTo>
                            <a:pt x="445675" y="445961"/>
                          </a:moveTo>
                          <a:lnTo>
                            <a:pt x="462058" y="397669"/>
                          </a:lnTo>
                          <a:lnTo>
                            <a:pt x="478060" y="403098"/>
                          </a:lnTo>
                          <a:lnTo>
                            <a:pt x="461677" y="451295"/>
                          </a:lnTo>
                          <a:lnTo>
                            <a:pt x="445675" y="445865"/>
                          </a:lnTo>
                          <a:close/>
                          <a:moveTo>
                            <a:pt x="413194" y="434912"/>
                          </a:moveTo>
                          <a:lnTo>
                            <a:pt x="430530" y="387001"/>
                          </a:lnTo>
                          <a:cubicBezTo>
                            <a:pt x="435197" y="388715"/>
                            <a:pt x="439960" y="390335"/>
                            <a:pt x="444627" y="391763"/>
                          </a:cubicBezTo>
                          <a:lnTo>
                            <a:pt x="446532" y="392430"/>
                          </a:lnTo>
                          <a:lnTo>
                            <a:pt x="429196" y="440341"/>
                          </a:lnTo>
                          <a:cubicBezTo>
                            <a:pt x="423767" y="438626"/>
                            <a:pt x="418433" y="436721"/>
                            <a:pt x="413099" y="434816"/>
                          </a:cubicBezTo>
                          <a:close/>
                          <a:moveTo>
                            <a:pt x="379857" y="420910"/>
                          </a:moveTo>
                          <a:lnTo>
                            <a:pt x="401765" y="374904"/>
                          </a:lnTo>
                          <a:cubicBezTo>
                            <a:pt x="406432" y="377095"/>
                            <a:pt x="411194" y="379286"/>
                            <a:pt x="416052" y="381286"/>
                          </a:cubicBezTo>
                          <a:lnTo>
                            <a:pt x="396335" y="428244"/>
                          </a:lnTo>
                          <a:cubicBezTo>
                            <a:pt x="390715" y="425863"/>
                            <a:pt x="385191" y="423482"/>
                            <a:pt x="379857" y="420910"/>
                          </a:cubicBezTo>
                          <a:close/>
                          <a:moveTo>
                            <a:pt x="347853" y="403479"/>
                          </a:moveTo>
                          <a:lnTo>
                            <a:pt x="374618" y="360045"/>
                          </a:lnTo>
                          <a:cubicBezTo>
                            <a:pt x="379000" y="362712"/>
                            <a:pt x="383477" y="365284"/>
                            <a:pt x="387953" y="367760"/>
                          </a:cubicBezTo>
                          <a:lnTo>
                            <a:pt x="363665" y="412623"/>
                          </a:lnTo>
                          <a:cubicBezTo>
                            <a:pt x="358235" y="409670"/>
                            <a:pt x="352996" y="406622"/>
                            <a:pt x="347853" y="403479"/>
                          </a:cubicBezTo>
                          <a:close/>
                          <a:moveTo>
                            <a:pt x="317754" y="382334"/>
                          </a:moveTo>
                          <a:lnTo>
                            <a:pt x="349567" y="342519"/>
                          </a:lnTo>
                          <a:cubicBezTo>
                            <a:pt x="353568" y="345662"/>
                            <a:pt x="357569" y="348710"/>
                            <a:pt x="361760" y="351663"/>
                          </a:cubicBezTo>
                          <a:lnTo>
                            <a:pt x="332518" y="393383"/>
                          </a:lnTo>
                          <a:cubicBezTo>
                            <a:pt x="327469" y="389858"/>
                            <a:pt x="322516" y="386143"/>
                            <a:pt x="317754" y="382334"/>
                          </a:cubicBezTo>
                          <a:close/>
                          <a:moveTo>
                            <a:pt x="290322" y="357378"/>
                          </a:moveTo>
                          <a:lnTo>
                            <a:pt x="327089" y="322040"/>
                          </a:lnTo>
                          <a:cubicBezTo>
                            <a:pt x="330613" y="325660"/>
                            <a:pt x="334232" y="329184"/>
                            <a:pt x="337947" y="332613"/>
                          </a:cubicBezTo>
                          <a:lnTo>
                            <a:pt x="303657" y="370332"/>
                          </a:lnTo>
                          <a:cubicBezTo>
                            <a:pt x="299085" y="366141"/>
                            <a:pt x="294608" y="361855"/>
                            <a:pt x="290322" y="357378"/>
                          </a:cubicBezTo>
                          <a:close/>
                          <a:moveTo>
                            <a:pt x="266414" y="328803"/>
                          </a:moveTo>
                          <a:lnTo>
                            <a:pt x="307753" y="298990"/>
                          </a:lnTo>
                          <a:cubicBezTo>
                            <a:pt x="310706" y="303086"/>
                            <a:pt x="313753" y="306991"/>
                            <a:pt x="316992" y="310896"/>
                          </a:cubicBezTo>
                          <a:lnTo>
                            <a:pt x="277940" y="343567"/>
                          </a:lnTo>
                          <a:cubicBezTo>
                            <a:pt x="273939" y="338804"/>
                            <a:pt x="270129" y="333947"/>
                            <a:pt x="266510" y="328898"/>
                          </a:cubicBezTo>
                          <a:close/>
                          <a:moveTo>
                            <a:pt x="246793" y="297275"/>
                          </a:moveTo>
                          <a:lnTo>
                            <a:pt x="291751" y="273368"/>
                          </a:lnTo>
                          <a:cubicBezTo>
                            <a:pt x="294132" y="277844"/>
                            <a:pt x="296608" y="282226"/>
                            <a:pt x="299275" y="286512"/>
                          </a:cubicBezTo>
                          <a:lnTo>
                            <a:pt x="255937" y="313373"/>
                          </a:lnTo>
                          <a:cubicBezTo>
                            <a:pt x="252698" y="308134"/>
                            <a:pt x="249650" y="302800"/>
                            <a:pt x="246697" y="297275"/>
                          </a:cubicBezTo>
                          <a:close/>
                          <a:moveTo>
                            <a:pt x="236125" y="274796"/>
                          </a:moveTo>
                          <a:lnTo>
                            <a:pt x="231743" y="265081"/>
                          </a:lnTo>
                          <a:lnTo>
                            <a:pt x="278320" y="244411"/>
                          </a:lnTo>
                          <a:lnTo>
                            <a:pt x="282797" y="254413"/>
                          </a:lnTo>
                          <a:cubicBezTo>
                            <a:pt x="283559" y="256223"/>
                            <a:pt x="284321" y="257937"/>
                            <a:pt x="285083" y="259747"/>
                          </a:cubicBezTo>
                          <a:lnTo>
                            <a:pt x="238601" y="280607"/>
                          </a:lnTo>
                          <a:cubicBezTo>
                            <a:pt x="237649" y="278416"/>
                            <a:pt x="236601" y="276130"/>
                            <a:pt x="236125" y="274796"/>
                          </a:cubicBezTo>
                          <a:close/>
                          <a:moveTo>
                            <a:pt x="218122" y="233934"/>
                          </a:moveTo>
                          <a:lnTo>
                            <a:pt x="264986" y="213836"/>
                          </a:lnTo>
                          <a:lnTo>
                            <a:pt x="271653" y="229267"/>
                          </a:lnTo>
                          <a:lnTo>
                            <a:pt x="224885" y="249555"/>
                          </a:lnTo>
                          <a:lnTo>
                            <a:pt x="218122" y="233934"/>
                          </a:lnTo>
                          <a:close/>
                          <a:moveTo>
                            <a:pt x="204883" y="203168"/>
                          </a:moveTo>
                          <a:lnTo>
                            <a:pt x="251460" y="182594"/>
                          </a:lnTo>
                          <a:cubicBezTo>
                            <a:pt x="253746" y="187833"/>
                            <a:pt x="256032" y="193072"/>
                            <a:pt x="258318" y="198311"/>
                          </a:cubicBezTo>
                          <a:lnTo>
                            <a:pt x="211455" y="218408"/>
                          </a:lnTo>
                          <a:cubicBezTo>
                            <a:pt x="209264" y="213360"/>
                            <a:pt x="207073" y="208217"/>
                            <a:pt x="204883" y="203168"/>
                          </a:cubicBezTo>
                          <a:close/>
                          <a:moveTo>
                            <a:pt x="191167" y="173260"/>
                          </a:moveTo>
                          <a:lnTo>
                            <a:pt x="237077" y="151067"/>
                          </a:lnTo>
                          <a:cubicBezTo>
                            <a:pt x="239649" y="156305"/>
                            <a:pt x="242030" y="161544"/>
                            <a:pt x="244507" y="166878"/>
                          </a:cubicBezTo>
                          <a:lnTo>
                            <a:pt x="198120" y="188023"/>
                          </a:lnTo>
                          <a:cubicBezTo>
                            <a:pt x="195834" y="183071"/>
                            <a:pt x="193548" y="178118"/>
                            <a:pt x="191167" y="173260"/>
                          </a:cubicBezTo>
                          <a:close/>
                          <a:moveTo>
                            <a:pt x="176403" y="144685"/>
                          </a:moveTo>
                          <a:lnTo>
                            <a:pt x="220790" y="119729"/>
                          </a:lnTo>
                          <a:cubicBezTo>
                            <a:pt x="223647" y="124873"/>
                            <a:pt x="226504" y="130112"/>
                            <a:pt x="229171" y="135350"/>
                          </a:cubicBezTo>
                          <a:lnTo>
                            <a:pt x="183928" y="158782"/>
                          </a:lnTo>
                          <a:cubicBezTo>
                            <a:pt x="181451" y="154019"/>
                            <a:pt x="178975" y="149352"/>
                            <a:pt x="176403" y="144685"/>
                          </a:cubicBezTo>
                          <a:close/>
                          <a:moveTo>
                            <a:pt x="159829" y="117920"/>
                          </a:moveTo>
                          <a:lnTo>
                            <a:pt x="201835" y="89059"/>
                          </a:lnTo>
                          <a:cubicBezTo>
                            <a:pt x="205264" y="94012"/>
                            <a:pt x="208597" y="99155"/>
                            <a:pt x="211741" y="104299"/>
                          </a:cubicBezTo>
                          <a:lnTo>
                            <a:pt x="168307" y="131064"/>
                          </a:lnTo>
                          <a:cubicBezTo>
                            <a:pt x="165544" y="126683"/>
                            <a:pt x="162782" y="122301"/>
                            <a:pt x="159829" y="118015"/>
                          </a:cubicBezTo>
                          <a:close/>
                          <a:moveTo>
                            <a:pt x="141065" y="93536"/>
                          </a:moveTo>
                          <a:lnTo>
                            <a:pt x="179451" y="60008"/>
                          </a:lnTo>
                          <a:cubicBezTo>
                            <a:pt x="183547" y="64675"/>
                            <a:pt x="187357" y="69437"/>
                            <a:pt x="191167" y="74200"/>
                          </a:cubicBezTo>
                          <a:lnTo>
                            <a:pt x="150781" y="105347"/>
                          </a:lnTo>
                          <a:cubicBezTo>
                            <a:pt x="147638" y="101346"/>
                            <a:pt x="144399" y="97345"/>
                            <a:pt x="141065" y="93536"/>
                          </a:cubicBezTo>
                          <a:close/>
                          <a:moveTo>
                            <a:pt x="119729" y="72200"/>
                          </a:moveTo>
                          <a:lnTo>
                            <a:pt x="153162" y="33719"/>
                          </a:lnTo>
                          <a:cubicBezTo>
                            <a:pt x="157924" y="37814"/>
                            <a:pt x="162401" y="42101"/>
                            <a:pt x="166783" y="46482"/>
                          </a:cubicBezTo>
                          <a:lnTo>
                            <a:pt x="130683" y="82487"/>
                          </a:lnTo>
                          <a:cubicBezTo>
                            <a:pt x="127159" y="78962"/>
                            <a:pt x="123539" y="75533"/>
                            <a:pt x="119729" y="72200"/>
                          </a:cubicBezTo>
                          <a:close/>
                          <a:moveTo>
                            <a:pt x="0" y="46006"/>
                          </a:moveTo>
                          <a:cubicBezTo>
                            <a:pt x="3905" y="39719"/>
                            <a:pt x="8382" y="33909"/>
                            <a:pt x="13049" y="28766"/>
                          </a:cubicBezTo>
                          <a:lnTo>
                            <a:pt x="50482" y="63341"/>
                          </a:lnTo>
                          <a:cubicBezTo>
                            <a:pt x="47911" y="66104"/>
                            <a:pt x="45529" y="69342"/>
                            <a:pt x="43243" y="72962"/>
                          </a:cubicBezTo>
                          <a:lnTo>
                            <a:pt x="0" y="46006"/>
                          </a:lnTo>
                          <a:close/>
                          <a:moveTo>
                            <a:pt x="97441" y="56674"/>
                          </a:moveTo>
                          <a:lnTo>
                            <a:pt x="120015" y="10954"/>
                          </a:lnTo>
                          <a:cubicBezTo>
                            <a:pt x="126016" y="13906"/>
                            <a:pt x="132016" y="17526"/>
                            <a:pt x="137827" y="21622"/>
                          </a:cubicBezTo>
                          <a:lnTo>
                            <a:pt x="108490" y="63246"/>
                          </a:lnTo>
                          <a:cubicBezTo>
                            <a:pt x="104775" y="60674"/>
                            <a:pt x="101060" y="58388"/>
                            <a:pt x="97441" y="56579"/>
                          </a:cubicBezTo>
                          <a:close/>
                          <a:moveTo>
                            <a:pt x="30480" y="13811"/>
                          </a:moveTo>
                          <a:cubicBezTo>
                            <a:pt x="37338" y="9239"/>
                            <a:pt x="44672" y="5810"/>
                            <a:pt x="52388" y="3524"/>
                          </a:cubicBezTo>
                          <a:lnTo>
                            <a:pt x="67056" y="52292"/>
                          </a:lnTo>
                          <a:cubicBezTo>
                            <a:pt x="64103" y="53150"/>
                            <a:pt x="61246" y="54578"/>
                            <a:pt x="58579" y="56293"/>
                          </a:cubicBezTo>
                          <a:lnTo>
                            <a:pt x="30480" y="13716"/>
                          </a:lnTo>
                          <a:close/>
                          <a:moveTo>
                            <a:pt x="76295" y="50959"/>
                          </a:moveTo>
                          <a:lnTo>
                            <a:pt x="76486" y="0"/>
                          </a:lnTo>
                          <a:cubicBezTo>
                            <a:pt x="84106" y="0"/>
                            <a:pt x="91916" y="1048"/>
                            <a:pt x="99631" y="3143"/>
                          </a:cubicBezTo>
                          <a:lnTo>
                            <a:pt x="86487" y="52387"/>
                          </a:lnTo>
                          <a:cubicBezTo>
                            <a:pt x="82963" y="51435"/>
                            <a:pt x="79534" y="50959"/>
                            <a:pt x="76295" y="50959"/>
                          </a:cubicBez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55" name="Forma libre: forma 54">
                      <a:extLst>
                        <a:ext uri="{FF2B5EF4-FFF2-40B4-BE49-F238E27FC236}">
                          <a16:creationId xmlns:a16="http://schemas.microsoft.com/office/drawing/2014/main" id="{16159F0B-DABA-4146-A819-9A4A43786A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67900" y="2412777"/>
                      <a:ext cx="50387" cy="26955"/>
                    </a:xfrm>
                    <a:custGeom>
                      <a:avLst/>
                      <a:gdLst>
                        <a:gd name="connsiteX0" fmla="*/ 47815 w 50387"/>
                        <a:gd name="connsiteY0" fmla="*/ 26956 h 26955"/>
                        <a:gd name="connsiteX1" fmla="*/ 50387 w 50387"/>
                        <a:gd name="connsiteY1" fmla="*/ 20479 h 26955"/>
                        <a:gd name="connsiteX2" fmla="*/ 3715 w 50387"/>
                        <a:gd name="connsiteY2" fmla="*/ 0 h 26955"/>
                        <a:gd name="connsiteX3" fmla="*/ 0 w 50387"/>
                        <a:gd name="connsiteY3" fmla="*/ 9335 h 26955"/>
                        <a:gd name="connsiteX4" fmla="*/ 47815 w 50387"/>
                        <a:gd name="connsiteY4" fmla="*/ 26861 h 269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387" h="26955">
                          <a:moveTo>
                            <a:pt x="47815" y="26956"/>
                          </a:moveTo>
                          <a:cubicBezTo>
                            <a:pt x="48673" y="24670"/>
                            <a:pt x="49530" y="22574"/>
                            <a:pt x="50387" y="20479"/>
                          </a:cubicBezTo>
                          <a:lnTo>
                            <a:pt x="3715" y="0"/>
                          </a:lnTo>
                          <a:cubicBezTo>
                            <a:pt x="2381" y="3048"/>
                            <a:pt x="1143" y="6096"/>
                            <a:pt x="0" y="9335"/>
                          </a:cubicBezTo>
                          <a:lnTo>
                            <a:pt x="47815" y="26861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</p:grpSp>
              <p:grpSp>
                <p:nvGrpSpPr>
                  <p:cNvPr id="56" name="Gráfico 33">
                    <a:extLst>
                      <a:ext uri="{FF2B5EF4-FFF2-40B4-BE49-F238E27FC236}">
                        <a16:creationId xmlns:a16="http://schemas.microsoft.com/office/drawing/2014/main" id="{B619793C-27CD-4E74-8CA4-2C0A9F66885B}"/>
                      </a:ext>
                    </a:extLst>
                  </p:cNvPr>
                  <p:cNvGrpSpPr/>
                  <p:nvPr/>
                </p:nvGrpSpPr>
                <p:grpSpPr>
                  <a:xfrm>
                    <a:off x="793560" y="1760735"/>
                    <a:ext cx="640271" cy="276899"/>
                    <a:chOff x="5362574" y="2563939"/>
                    <a:chExt cx="722185" cy="312324"/>
                  </a:xfrm>
                  <a:solidFill>
                    <a:srgbClr val="6774FF"/>
                  </a:solidFill>
                </p:grpSpPr>
                <p:sp>
                  <p:nvSpPr>
                    <p:cNvPr id="57" name="Forma libre: forma 56">
                      <a:extLst>
                        <a:ext uri="{FF2B5EF4-FFF2-40B4-BE49-F238E27FC236}">
                          <a16:creationId xmlns:a16="http://schemas.microsoft.com/office/drawing/2014/main" id="{C0D695BF-24A9-4B65-80AA-34ABF4E1B5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3134" y="2563939"/>
                      <a:ext cx="51625" cy="15049"/>
                    </a:xfrm>
                    <a:custGeom>
                      <a:avLst/>
                      <a:gdLst>
                        <a:gd name="connsiteX0" fmla="*/ 50387 w 51625"/>
                        <a:gd name="connsiteY0" fmla="*/ 15049 h 15049"/>
                        <a:gd name="connsiteX1" fmla="*/ 51625 w 51625"/>
                        <a:gd name="connsiteY1" fmla="*/ 5620 h 15049"/>
                        <a:gd name="connsiteX2" fmla="*/ 952 w 51625"/>
                        <a:gd name="connsiteY2" fmla="*/ 0 h 15049"/>
                        <a:gd name="connsiteX3" fmla="*/ 0 w 51625"/>
                        <a:gd name="connsiteY3" fmla="*/ 7429 h 15049"/>
                        <a:gd name="connsiteX4" fmla="*/ 50387 w 51625"/>
                        <a:gd name="connsiteY4" fmla="*/ 15049 h 150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5" h="15049">
                          <a:moveTo>
                            <a:pt x="50387" y="15049"/>
                          </a:moveTo>
                          <a:cubicBezTo>
                            <a:pt x="50863" y="11906"/>
                            <a:pt x="51244" y="8763"/>
                            <a:pt x="51625" y="5620"/>
                          </a:cubicBezTo>
                          <a:lnTo>
                            <a:pt x="952" y="0"/>
                          </a:lnTo>
                          <a:cubicBezTo>
                            <a:pt x="667" y="2477"/>
                            <a:pt x="381" y="4953"/>
                            <a:pt x="0" y="7429"/>
                          </a:cubicBezTo>
                          <a:lnTo>
                            <a:pt x="50387" y="15049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58" name="Forma libre: forma 57">
                      <a:extLst>
                        <a:ext uri="{FF2B5EF4-FFF2-40B4-BE49-F238E27FC236}">
                          <a16:creationId xmlns:a16="http://schemas.microsoft.com/office/drawing/2014/main" id="{2C0D7947-E7FB-4DEB-AF91-61F35800C2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62574" y="2586227"/>
                      <a:ext cx="717232" cy="258317"/>
                    </a:xfrm>
                    <a:custGeom>
                      <a:avLst/>
                      <a:gdLst>
                        <a:gd name="connsiteX0" fmla="*/ 0 w 717232"/>
                        <a:gd name="connsiteY0" fmla="*/ 256889 h 258317"/>
                        <a:gd name="connsiteX1" fmla="*/ 381 w 717232"/>
                        <a:gd name="connsiteY1" fmla="*/ 240030 h 258317"/>
                        <a:gd name="connsiteX2" fmla="*/ 51244 w 717232"/>
                        <a:gd name="connsiteY2" fmla="*/ 242221 h 258317"/>
                        <a:gd name="connsiteX3" fmla="*/ 50959 w 717232"/>
                        <a:gd name="connsiteY3" fmla="*/ 258318 h 258317"/>
                        <a:gd name="connsiteX4" fmla="*/ 0 w 717232"/>
                        <a:gd name="connsiteY4" fmla="*/ 256889 h 258317"/>
                        <a:gd name="connsiteX5" fmla="*/ 1429 w 717232"/>
                        <a:gd name="connsiteY5" fmla="*/ 222028 h 258317"/>
                        <a:gd name="connsiteX6" fmla="*/ 3048 w 717232"/>
                        <a:gd name="connsiteY6" fmla="*/ 204121 h 258317"/>
                        <a:gd name="connsiteX7" fmla="*/ 53721 w 717232"/>
                        <a:gd name="connsiteY7" fmla="*/ 209360 h 258317"/>
                        <a:gd name="connsiteX8" fmla="*/ 52292 w 717232"/>
                        <a:gd name="connsiteY8" fmla="*/ 225838 h 258317"/>
                        <a:gd name="connsiteX9" fmla="*/ 1524 w 717232"/>
                        <a:gd name="connsiteY9" fmla="*/ 222028 h 258317"/>
                        <a:gd name="connsiteX10" fmla="*/ 5144 w 717232"/>
                        <a:gd name="connsiteY10" fmla="*/ 186214 h 258317"/>
                        <a:gd name="connsiteX11" fmla="*/ 7810 w 717232"/>
                        <a:gd name="connsiteY11" fmla="*/ 168307 h 258317"/>
                        <a:gd name="connsiteX12" fmla="*/ 58007 w 717232"/>
                        <a:gd name="connsiteY12" fmla="*/ 176879 h 258317"/>
                        <a:gd name="connsiteX13" fmla="*/ 55531 w 717232"/>
                        <a:gd name="connsiteY13" fmla="*/ 192976 h 258317"/>
                        <a:gd name="connsiteX14" fmla="*/ 5048 w 717232"/>
                        <a:gd name="connsiteY14" fmla="*/ 186119 h 258317"/>
                        <a:gd name="connsiteX15" fmla="*/ 11525 w 717232"/>
                        <a:gd name="connsiteY15" fmla="*/ 149828 h 258317"/>
                        <a:gd name="connsiteX16" fmla="*/ 17145 w 717232"/>
                        <a:gd name="connsiteY16" fmla="*/ 131731 h 258317"/>
                        <a:gd name="connsiteX17" fmla="*/ 19050 w 717232"/>
                        <a:gd name="connsiteY17" fmla="*/ 127825 h 258317"/>
                        <a:gd name="connsiteX18" fmla="*/ 64484 w 717232"/>
                        <a:gd name="connsiteY18" fmla="*/ 150971 h 258317"/>
                        <a:gd name="connsiteX19" fmla="*/ 63913 w 717232"/>
                        <a:gd name="connsiteY19" fmla="*/ 152210 h 258317"/>
                        <a:gd name="connsiteX20" fmla="*/ 61151 w 717232"/>
                        <a:gd name="connsiteY20" fmla="*/ 161639 h 258317"/>
                        <a:gd name="connsiteX21" fmla="*/ 11525 w 717232"/>
                        <a:gd name="connsiteY21" fmla="*/ 149828 h 258317"/>
                        <a:gd name="connsiteX22" fmla="*/ 531209 w 717232"/>
                        <a:gd name="connsiteY22" fmla="*/ 110680 h 258317"/>
                        <a:gd name="connsiteX23" fmla="*/ 539496 w 717232"/>
                        <a:gd name="connsiteY23" fmla="*/ 110299 h 258317"/>
                        <a:gd name="connsiteX24" fmla="*/ 545687 w 717232"/>
                        <a:gd name="connsiteY24" fmla="*/ 109728 h 258317"/>
                        <a:gd name="connsiteX25" fmla="*/ 551498 w 717232"/>
                        <a:gd name="connsiteY25" fmla="*/ 160401 h 258317"/>
                        <a:gd name="connsiteX26" fmla="*/ 543687 w 717232"/>
                        <a:gd name="connsiteY26" fmla="*/ 161163 h 258317"/>
                        <a:gd name="connsiteX27" fmla="*/ 531686 w 717232"/>
                        <a:gd name="connsiteY27" fmla="*/ 161735 h 258317"/>
                        <a:gd name="connsiteX28" fmla="*/ 531209 w 717232"/>
                        <a:gd name="connsiteY28" fmla="*/ 110776 h 258317"/>
                        <a:gd name="connsiteX29" fmla="*/ 491871 w 717232"/>
                        <a:gd name="connsiteY29" fmla="*/ 157544 h 258317"/>
                        <a:gd name="connsiteX30" fmla="*/ 502730 w 717232"/>
                        <a:gd name="connsiteY30" fmla="*/ 107728 h 258317"/>
                        <a:gd name="connsiteX31" fmla="*/ 517017 w 717232"/>
                        <a:gd name="connsiteY31" fmla="*/ 110014 h 258317"/>
                        <a:gd name="connsiteX32" fmla="*/ 511588 w 717232"/>
                        <a:gd name="connsiteY32" fmla="*/ 160687 h 258317"/>
                        <a:gd name="connsiteX33" fmla="*/ 491871 w 717232"/>
                        <a:gd name="connsiteY33" fmla="*/ 157544 h 258317"/>
                        <a:gd name="connsiteX34" fmla="*/ 560261 w 717232"/>
                        <a:gd name="connsiteY34" fmla="*/ 107347 h 258317"/>
                        <a:gd name="connsiteX35" fmla="*/ 574453 w 717232"/>
                        <a:gd name="connsiteY35" fmla="*/ 103537 h 258317"/>
                        <a:gd name="connsiteX36" fmla="*/ 589979 w 717232"/>
                        <a:gd name="connsiteY36" fmla="*/ 152114 h 258317"/>
                        <a:gd name="connsiteX37" fmla="*/ 570929 w 717232"/>
                        <a:gd name="connsiteY37" fmla="*/ 157163 h 258317"/>
                        <a:gd name="connsiteX38" fmla="*/ 560356 w 717232"/>
                        <a:gd name="connsiteY38" fmla="*/ 107347 h 258317"/>
                        <a:gd name="connsiteX39" fmla="*/ 455009 w 717232"/>
                        <a:gd name="connsiteY39" fmla="*/ 146018 h 258317"/>
                        <a:gd name="connsiteX40" fmla="*/ 473869 w 717232"/>
                        <a:gd name="connsiteY40" fmla="*/ 98679 h 258317"/>
                        <a:gd name="connsiteX41" fmla="*/ 488347 w 717232"/>
                        <a:gd name="connsiteY41" fmla="*/ 103822 h 258317"/>
                        <a:gd name="connsiteX42" fmla="*/ 473012 w 717232"/>
                        <a:gd name="connsiteY42" fmla="*/ 152400 h 258317"/>
                        <a:gd name="connsiteX43" fmla="*/ 455105 w 717232"/>
                        <a:gd name="connsiteY43" fmla="*/ 145923 h 258317"/>
                        <a:gd name="connsiteX44" fmla="*/ 587978 w 717232"/>
                        <a:gd name="connsiteY44" fmla="*/ 98393 h 258317"/>
                        <a:gd name="connsiteX45" fmla="*/ 600932 w 717232"/>
                        <a:gd name="connsiteY45" fmla="*/ 91821 h 258317"/>
                        <a:gd name="connsiteX46" fmla="*/ 626269 w 717232"/>
                        <a:gd name="connsiteY46" fmla="*/ 136017 h 258317"/>
                        <a:gd name="connsiteX47" fmla="*/ 608457 w 717232"/>
                        <a:gd name="connsiteY47" fmla="*/ 144971 h 258317"/>
                        <a:gd name="connsiteX48" fmla="*/ 587978 w 717232"/>
                        <a:gd name="connsiteY48" fmla="*/ 98298 h 258317"/>
                        <a:gd name="connsiteX49" fmla="*/ 31147 w 717232"/>
                        <a:gd name="connsiteY49" fmla="*/ 109156 h 258317"/>
                        <a:gd name="connsiteX50" fmla="*/ 45148 w 717232"/>
                        <a:gd name="connsiteY50" fmla="*/ 93917 h 258317"/>
                        <a:gd name="connsiteX51" fmla="*/ 80296 w 717232"/>
                        <a:gd name="connsiteY51" fmla="*/ 130778 h 258317"/>
                        <a:gd name="connsiteX52" fmla="*/ 70961 w 717232"/>
                        <a:gd name="connsiteY52" fmla="*/ 140875 h 258317"/>
                        <a:gd name="connsiteX53" fmla="*/ 31147 w 717232"/>
                        <a:gd name="connsiteY53" fmla="*/ 109061 h 258317"/>
                        <a:gd name="connsiteX54" fmla="*/ 421767 w 717232"/>
                        <a:gd name="connsiteY54" fmla="*/ 130969 h 258317"/>
                        <a:gd name="connsiteX55" fmla="*/ 444437 w 717232"/>
                        <a:gd name="connsiteY55" fmla="*/ 85344 h 258317"/>
                        <a:gd name="connsiteX56" fmla="*/ 459296 w 717232"/>
                        <a:gd name="connsiteY56" fmla="*/ 92488 h 258317"/>
                        <a:gd name="connsiteX57" fmla="*/ 438055 w 717232"/>
                        <a:gd name="connsiteY57" fmla="*/ 138779 h 258317"/>
                        <a:gd name="connsiteX58" fmla="*/ 421862 w 717232"/>
                        <a:gd name="connsiteY58" fmla="*/ 130969 h 258317"/>
                        <a:gd name="connsiteX59" fmla="*/ 613029 w 717232"/>
                        <a:gd name="connsiteY59" fmla="*/ 84011 h 258317"/>
                        <a:gd name="connsiteX60" fmla="*/ 624173 w 717232"/>
                        <a:gd name="connsiteY60" fmla="*/ 74962 h 258317"/>
                        <a:gd name="connsiteX61" fmla="*/ 658368 w 717232"/>
                        <a:gd name="connsiteY61" fmla="*/ 112681 h 258317"/>
                        <a:gd name="connsiteX62" fmla="*/ 642842 w 717232"/>
                        <a:gd name="connsiteY62" fmla="*/ 125254 h 258317"/>
                        <a:gd name="connsiteX63" fmla="*/ 612934 w 717232"/>
                        <a:gd name="connsiteY63" fmla="*/ 84011 h 258317"/>
                        <a:gd name="connsiteX64" fmla="*/ 391001 w 717232"/>
                        <a:gd name="connsiteY64" fmla="*/ 115538 h 258317"/>
                        <a:gd name="connsiteX65" fmla="*/ 413671 w 717232"/>
                        <a:gd name="connsiteY65" fmla="*/ 69914 h 258317"/>
                        <a:gd name="connsiteX66" fmla="*/ 429292 w 717232"/>
                        <a:gd name="connsiteY66" fmla="*/ 77819 h 258317"/>
                        <a:gd name="connsiteX67" fmla="*/ 406146 w 717232"/>
                        <a:gd name="connsiteY67" fmla="*/ 123158 h 258317"/>
                        <a:gd name="connsiteX68" fmla="*/ 391001 w 717232"/>
                        <a:gd name="connsiteY68" fmla="*/ 115538 h 258317"/>
                        <a:gd name="connsiteX69" fmla="*/ 60103 w 717232"/>
                        <a:gd name="connsiteY69" fmla="*/ 81248 h 258317"/>
                        <a:gd name="connsiteX70" fmla="*/ 75724 w 717232"/>
                        <a:gd name="connsiteY70" fmla="*/ 70009 h 258317"/>
                        <a:gd name="connsiteX71" fmla="*/ 103823 w 717232"/>
                        <a:gd name="connsiteY71" fmla="*/ 112490 h 258317"/>
                        <a:gd name="connsiteX72" fmla="*/ 91440 w 717232"/>
                        <a:gd name="connsiteY72" fmla="*/ 121348 h 258317"/>
                        <a:gd name="connsiteX73" fmla="*/ 60007 w 717232"/>
                        <a:gd name="connsiteY73" fmla="*/ 81248 h 258317"/>
                        <a:gd name="connsiteX74" fmla="*/ 361474 w 717232"/>
                        <a:gd name="connsiteY74" fmla="*/ 102108 h 258317"/>
                        <a:gd name="connsiteX75" fmla="*/ 380524 w 717232"/>
                        <a:gd name="connsiteY75" fmla="*/ 54864 h 258317"/>
                        <a:gd name="connsiteX76" fmla="*/ 397478 w 717232"/>
                        <a:gd name="connsiteY76" fmla="*/ 62198 h 258317"/>
                        <a:gd name="connsiteX77" fmla="*/ 376142 w 717232"/>
                        <a:gd name="connsiteY77" fmla="*/ 108490 h 258317"/>
                        <a:gd name="connsiteX78" fmla="*/ 361474 w 717232"/>
                        <a:gd name="connsiteY78" fmla="*/ 102108 h 258317"/>
                        <a:gd name="connsiteX79" fmla="*/ 91726 w 717232"/>
                        <a:gd name="connsiteY79" fmla="*/ 60198 h 258317"/>
                        <a:gd name="connsiteX80" fmla="*/ 108204 w 717232"/>
                        <a:gd name="connsiteY80" fmla="*/ 51340 h 258317"/>
                        <a:gd name="connsiteX81" fmla="*/ 130969 w 717232"/>
                        <a:gd name="connsiteY81" fmla="*/ 96965 h 258317"/>
                        <a:gd name="connsiteX82" fmla="*/ 117157 w 717232"/>
                        <a:gd name="connsiteY82" fmla="*/ 104394 h 258317"/>
                        <a:gd name="connsiteX83" fmla="*/ 91726 w 717232"/>
                        <a:gd name="connsiteY83" fmla="*/ 60198 h 258317"/>
                        <a:gd name="connsiteX84" fmla="*/ 634460 w 717232"/>
                        <a:gd name="connsiteY84" fmla="*/ 64770 h 258317"/>
                        <a:gd name="connsiteX85" fmla="*/ 643509 w 717232"/>
                        <a:gd name="connsiteY85" fmla="*/ 53435 h 258317"/>
                        <a:gd name="connsiteX86" fmla="*/ 684943 w 717232"/>
                        <a:gd name="connsiteY86" fmla="*/ 83058 h 258317"/>
                        <a:gd name="connsiteX87" fmla="*/ 672465 w 717232"/>
                        <a:gd name="connsiteY87" fmla="*/ 98679 h 258317"/>
                        <a:gd name="connsiteX88" fmla="*/ 634460 w 717232"/>
                        <a:gd name="connsiteY88" fmla="*/ 64770 h 258317"/>
                        <a:gd name="connsiteX89" fmla="*/ 332613 w 717232"/>
                        <a:gd name="connsiteY89" fmla="*/ 92869 h 258317"/>
                        <a:gd name="connsiteX90" fmla="*/ 344043 w 717232"/>
                        <a:gd name="connsiteY90" fmla="*/ 43243 h 258317"/>
                        <a:gd name="connsiteX91" fmla="*/ 362712 w 717232"/>
                        <a:gd name="connsiteY91" fmla="*/ 48482 h 258317"/>
                        <a:gd name="connsiteX92" fmla="*/ 346996 w 717232"/>
                        <a:gd name="connsiteY92" fmla="*/ 96965 h 258317"/>
                        <a:gd name="connsiteX93" fmla="*/ 332518 w 717232"/>
                        <a:gd name="connsiteY93" fmla="*/ 92964 h 258317"/>
                        <a:gd name="connsiteX94" fmla="*/ 125349 w 717232"/>
                        <a:gd name="connsiteY94" fmla="*/ 43434 h 258317"/>
                        <a:gd name="connsiteX95" fmla="*/ 131826 w 717232"/>
                        <a:gd name="connsiteY95" fmla="*/ 40767 h 258317"/>
                        <a:gd name="connsiteX96" fmla="*/ 144113 w 717232"/>
                        <a:gd name="connsiteY96" fmla="*/ 36671 h 258317"/>
                        <a:gd name="connsiteX97" fmla="*/ 158782 w 717232"/>
                        <a:gd name="connsiteY97" fmla="*/ 85439 h 258317"/>
                        <a:gd name="connsiteX98" fmla="*/ 150114 w 717232"/>
                        <a:gd name="connsiteY98" fmla="*/ 88297 h 258317"/>
                        <a:gd name="connsiteX99" fmla="*/ 145161 w 717232"/>
                        <a:gd name="connsiteY99" fmla="*/ 90297 h 258317"/>
                        <a:gd name="connsiteX100" fmla="*/ 125254 w 717232"/>
                        <a:gd name="connsiteY100" fmla="*/ 43434 h 258317"/>
                        <a:gd name="connsiteX101" fmla="*/ 299847 w 717232"/>
                        <a:gd name="connsiteY101" fmla="*/ 85153 h 258317"/>
                        <a:gd name="connsiteX102" fmla="*/ 309944 w 717232"/>
                        <a:gd name="connsiteY102" fmla="*/ 35147 h 258317"/>
                        <a:gd name="connsiteX103" fmla="*/ 327565 w 717232"/>
                        <a:gd name="connsiteY103" fmla="*/ 38957 h 258317"/>
                        <a:gd name="connsiteX104" fmla="*/ 315944 w 717232"/>
                        <a:gd name="connsiteY104" fmla="*/ 88582 h 258317"/>
                        <a:gd name="connsiteX105" fmla="*/ 299942 w 717232"/>
                        <a:gd name="connsiteY105" fmla="*/ 85058 h 258317"/>
                        <a:gd name="connsiteX106" fmla="*/ 267748 w 717232"/>
                        <a:gd name="connsiteY106" fmla="*/ 79820 h 258317"/>
                        <a:gd name="connsiteX107" fmla="*/ 274225 w 717232"/>
                        <a:gd name="connsiteY107" fmla="*/ 29242 h 258317"/>
                        <a:gd name="connsiteX108" fmla="*/ 292227 w 717232"/>
                        <a:gd name="connsiteY108" fmla="*/ 31909 h 258317"/>
                        <a:gd name="connsiteX109" fmla="*/ 283750 w 717232"/>
                        <a:gd name="connsiteY109" fmla="*/ 82201 h 258317"/>
                        <a:gd name="connsiteX110" fmla="*/ 267748 w 717232"/>
                        <a:gd name="connsiteY110" fmla="*/ 79820 h 258317"/>
                        <a:gd name="connsiteX111" fmla="*/ 162782 w 717232"/>
                        <a:gd name="connsiteY111" fmla="*/ 31909 h 258317"/>
                        <a:gd name="connsiteX112" fmla="*/ 181642 w 717232"/>
                        <a:gd name="connsiteY112" fmla="*/ 28575 h 258317"/>
                        <a:gd name="connsiteX113" fmla="*/ 188500 w 717232"/>
                        <a:gd name="connsiteY113" fmla="*/ 79057 h 258317"/>
                        <a:gd name="connsiteX114" fmla="*/ 173450 w 717232"/>
                        <a:gd name="connsiteY114" fmla="*/ 81724 h 258317"/>
                        <a:gd name="connsiteX115" fmla="*/ 162687 w 717232"/>
                        <a:gd name="connsiteY115" fmla="*/ 31909 h 258317"/>
                        <a:gd name="connsiteX116" fmla="*/ 235649 w 717232"/>
                        <a:gd name="connsiteY116" fmla="*/ 77057 h 258317"/>
                        <a:gd name="connsiteX117" fmla="*/ 237744 w 717232"/>
                        <a:gd name="connsiteY117" fmla="*/ 26098 h 258317"/>
                        <a:gd name="connsiteX118" fmla="*/ 256127 w 717232"/>
                        <a:gd name="connsiteY118" fmla="*/ 27241 h 258317"/>
                        <a:gd name="connsiteX119" fmla="*/ 251746 w 717232"/>
                        <a:gd name="connsiteY119" fmla="*/ 78010 h 258317"/>
                        <a:gd name="connsiteX120" fmla="*/ 235744 w 717232"/>
                        <a:gd name="connsiteY120" fmla="*/ 76962 h 258317"/>
                        <a:gd name="connsiteX121" fmla="*/ 200501 w 717232"/>
                        <a:gd name="connsiteY121" fmla="*/ 26670 h 258317"/>
                        <a:gd name="connsiteX122" fmla="*/ 219170 w 717232"/>
                        <a:gd name="connsiteY122" fmla="*/ 25908 h 258317"/>
                        <a:gd name="connsiteX123" fmla="*/ 219742 w 717232"/>
                        <a:gd name="connsiteY123" fmla="*/ 76867 h 258317"/>
                        <a:gd name="connsiteX124" fmla="*/ 204025 w 717232"/>
                        <a:gd name="connsiteY124" fmla="*/ 77533 h 258317"/>
                        <a:gd name="connsiteX125" fmla="*/ 200501 w 717232"/>
                        <a:gd name="connsiteY125" fmla="*/ 26670 h 258317"/>
                        <a:gd name="connsiteX126" fmla="*/ 651510 w 717232"/>
                        <a:gd name="connsiteY126" fmla="*/ 41148 h 258317"/>
                        <a:gd name="connsiteX127" fmla="*/ 658178 w 717232"/>
                        <a:gd name="connsiteY127" fmla="*/ 28099 h 258317"/>
                        <a:gd name="connsiteX128" fmla="*/ 704660 w 717232"/>
                        <a:gd name="connsiteY128" fmla="*/ 48958 h 258317"/>
                        <a:gd name="connsiteX129" fmla="*/ 695706 w 717232"/>
                        <a:gd name="connsiteY129" fmla="*/ 66484 h 258317"/>
                        <a:gd name="connsiteX130" fmla="*/ 651510 w 717232"/>
                        <a:gd name="connsiteY130" fmla="*/ 41148 h 258317"/>
                        <a:gd name="connsiteX131" fmla="*/ 663607 w 717232"/>
                        <a:gd name="connsiteY131" fmla="*/ 14288 h 258317"/>
                        <a:gd name="connsiteX132" fmla="*/ 667703 w 717232"/>
                        <a:gd name="connsiteY132" fmla="*/ 0 h 258317"/>
                        <a:gd name="connsiteX133" fmla="*/ 717233 w 717232"/>
                        <a:gd name="connsiteY133" fmla="*/ 11906 h 258317"/>
                        <a:gd name="connsiteX134" fmla="*/ 711803 w 717232"/>
                        <a:gd name="connsiteY134" fmla="*/ 30670 h 258317"/>
                        <a:gd name="connsiteX135" fmla="*/ 663607 w 717232"/>
                        <a:gd name="connsiteY135" fmla="*/ 14288 h 2583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</a:cxnLst>
                      <a:rect l="l" t="t" r="r" b="b"/>
                      <a:pathLst>
                        <a:path w="717232" h="258317">
                          <a:moveTo>
                            <a:pt x="0" y="256889"/>
                          </a:moveTo>
                          <a:cubicBezTo>
                            <a:pt x="0" y="251555"/>
                            <a:pt x="95" y="245936"/>
                            <a:pt x="381" y="240030"/>
                          </a:cubicBezTo>
                          <a:lnTo>
                            <a:pt x="51244" y="242221"/>
                          </a:lnTo>
                          <a:cubicBezTo>
                            <a:pt x="51054" y="247269"/>
                            <a:pt x="50959" y="252222"/>
                            <a:pt x="50959" y="258318"/>
                          </a:cubicBezTo>
                          <a:lnTo>
                            <a:pt x="0" y="256889"/>
                          </a:lnTo>
                          <a:close/>
                          <a:moveTo>
                            <a:pt x="1429" y="222028"/>
                          </a:moveTo>
                          <a:cubicBezTo>
                            <a:pt x="1905" y="216122"/>
                            <a:pt x="2381" y="210122"/>
                            <a:pt x="3048" y="204121"/>
                          </a:cubicBezTo>
                          <a:lnTo>
                            <a:pt x="53721" y="209360"/>
                          </a:lnTo>
                          <a:cubicBezTo>
                            <a:pt x="53150" y="214789"/>
                            <a:pt x="52673" y="220313"/>
                            <a:pt x="52292" y="225838"/>
                          </a:cubicBezTo>
                          <a:lnTo>
                            <a:pt x="1524" y="222028"/>
                          </a:lnTo>
                          <a:close/>
                          <a:moveTo>
                            <a:pt x="5144" y="186214"/>
                          </a:moveTo>
                          <a:cubicBezTo>
                            <a:pt x="6001" y="179927"/>
                            <a:pt x="6858" y="173926"/>
                            <a:pt x="7810" y="168307"/>
                          </a:cubicBezTo>
                          <a:lnTo>
                            <a:pt x="58007" y="176879"/>
                          </a:lnTo>
                          <a:cubicBezTo>
                            <a:pt x="57150" y="181927"/>
                            <a:pt x="56293" y="187357"/>
                            <a:pt x="55531" y="192976"/>
                          </a:cubicBezTo>
                          <a:lnTo>
                            <a:pt x="5048" y="186119"/>
                          </a:lnTo>
                          <a:close/>
                          <a:moveTo>
                            <a:pt x="11525" y="149828"/>
                          </a:moveTo>
                          <a:cubicBezTo>
                            <a:pt x="13240" y="142399"/>
                            <a:pt x="15049" y="136589"/>
                            <a:pt x="17145" y="131731"/>
                          </a:cubicBezTo>
                          <a:cubicBezTo>
                            <a:pt x="17717" y="130397"/>
                            <a:pt x="18383" y="129064"/>
                            <a:pt x="19050" y="127825"/>
                          </a:cubicBezTo>
                          <a:lnTo>
                            <a:pt x="64484" y="150971"/>
                          </a:lnTo>
                          <a:lnTo>
                            <a:pt x="63913" y="152210"/>
                          </a:lnTo>
                          <a:cubicBezTo>
                            <a:pt x="63627" y="152876"/>
                            <a:pt x="62579" y="155448"/>
                            <a:pt x="61151" y="161639"/>
                          </a:cubicBezTo>
                          <a:lnTo>
                            <a:pt x="11525" y="149828"/>
                          </a:lnTo>
                          <a:close/>
                          <a:moveTo>
                            <a:pt x="531209" y="110680"/>
                          </a:moveTo>
                          <a:cubicBezTo>
                            <a:pt x="533972" y="110680"/>
                            <a:pt x="536734" y="110490"/>
                            <a:pt x="539496" y="110299"/>
                          </a:cubicBezTo>
                          <a:cubicBezTo>
                            <a:pt x="541592" y="110109"/>
                            <a:pt x="543687" y="109919"/>
                            <a:pt x="545687" y="109728"/>
                          </a:cubicBezTo>
                          <a:lnTo>
                            <a:pt x="551498" y="160401"/>
                          </a:lnTo>
                          <a:cubicBezTo>
                            <a:pt x="548926" y="160687"/>
                            <a:pt x="546354" y="160972"/>
                            <a:pt x="543687" y="161163"/>
                          </a:cubicBezTo>
                          <a:cubicBezTo>
                            <a:pt x="539591" y="161449"/>
                            <a:pt x="535591" y="161735"/>
                            <a:pt x="531686" y="161735"/>
                          </a:cubicBezTo>
                          <a:lnTo>
                            <a:pt x="531209" y="110776"/>
                          </a:lnTo>
                          <a:close/>
                          <a:moveTo>
                            <a:pt x="491871" y="157544"/>
                          </a:moveTo>
                          <a:lnTo>
                            <a:pt x="502730" y="107728"/>
                          </a:lnTo>
                          <a:cubicBezTo>
                            <a:pt x="507397" y="108775"/>
                            <a:pt x="512159" y="109538"/>
                            <a:pt x="517017" y="110014"/>
                          </a:cubicBezTo>
                          <a:lnTo>
                            <a:pt x="511588" y="160687"/>
                          </a:lnTo>
                          <a:cubicBezTo>
                            <a:pt x="504920" y="159925"/>
                            <a:pt x="498348" y="158877"/>
                            <a:pt x="491871" y="157544"/>
                          </a:cubicBezTo>
                          <a:close/>
                          <a:moveTo>
                            <a:pt x="560261" y="107347"/>
                          </a:moveTo>
                          <a:cubicBezTo>
                            <a:pt x="565118" y="106299"/>
                            <a:pt x="569786" y="105061"/>
                            <a:pt x="574453" y="103537"/>
                          </a:cubicBezTo>
                          <a:lnTo>
                            <a:pt x="589979" y="152114"/>
                          </a:lnTo>
                          <a:cubicBezTo>
                            <a:pt x="583787" y="154115"/>
                            <a:pt x="577406" y="155829"/>
                            <a:pt x="570929" y="157163"/>
                          </a:cubicBezTo>
                          <a:lnTo>
                            <a:pt x="560356" y="107347"/>
                          </a:lnTo>
                          <a:close/>
                          <a:moveTo>
                            <a:pt x="455009" y="146018"/>
                          </a:moveTo>
                          <a:lnTo>
                            <a:pt x="473869" y="98679"/>
                          </a:lnTo>
                          <a:cubicBezTo>
                            <a:pt x="478631" y="100584"/>
                            <a:pt x="483394" y="102298"/>
                            <a:pt x="488347" y="103822"/>
                          </a:cubicBezTo>
                          <a:lnTo>
                            <a:pt x="473012" y="152400"/>
                          </a:lnTo>
                          <a:cubicBezTo>
                            <a:pt x="466915" y="150495"/>
                            <a:pt x="461010" y="148304"/>
                            <a:pt x="455105" y="145923"/>
                          </a:cubicBezTo>
                          <a:close/>
                          <a:moveTo>
                            <a:pt x="587978" y="98393"/>
                          </a:moveTo>
                          <a:cubicBezTo>
                            <a:pt x="592455" y="96393"/>
                            <a:pt x="596741" y="94202"/>
                            <a:pt x="600932" y="91821"/>
                          </a:cubicBezTo>
                          <a:lnTo>
                            <a:pt x="626269" y="136017"/>
                          </a:lnTo>
                          <a:cubicBezTo>
                            <a:pt x="620554" y="139255"/>
                            <a:pt x="614648" y="142303"/>
                            <a:pt x="608457" y="144971"/>
                          </a:cubicBezTo>
                          <a:lnTo>
                            <a:pt x="587978" y="98298"/>
                          </a:lnTo>
                          <a:close/>
                          <a:moveTo>
                            <a:pt x="31147" y="109156"/>
                          </a:moveTo>
                          <a:cubicBezTo>
                            <a:pt x="35243" y="104108"/>
                            <a:pt x="39910" y="98965"/>
                            <a:pt x="45148" y="93917"/>
                          </a:cubicBezTo>
                          <a:lnTo>
                            <a:pt x="80296" y="130778"/>
                          </a:lnTo>
                          <a:cubicBezTo>
                            <a:pt x="76676" y="134207"/>
                            <a:pt x="73533" y="137541"/>
                            <a:pt x="70961" y="140875"/>
                          </a:cubicBezTo>
                          <a:lnTo>
                            <a:pt x="31147" y="109061"/>
                          </a:lnTo>
                          <a:close/>
                          <a:moveTo>
                            <a:pt x="421767" y="130969"/>
                          </a:moveTo>
                          <a:lnTo>
                            <a:pt x="444437" y="85344"/>
                          </a:lnTo>
                          <a:cubicBezTo>
                            <a:pt x="449390" y="87821"/>
                            <a:pt x="454342" y="90202"/>
                            <a:pt x="459296" y="92488"/>
                          </a:cubicBezTo>
                          <a:lnTo>
                            <a:pt x="438055" y="138779"/>
                          </a:lnTo>
                          <a:cubicBezTo>
                            <a:pt x="432625" y="136303"/>
                            <a:pt x="427196" y="133731"/>
                            <a:pt x="421862" y="130969"/>
                          </a:cubicBezTo>
                          <a:close/>
                          <a:moveTo>
                            <a:pt x="613029" y="84011"/>
                          </a:moveTo>
                          <a:cubicBezTo>
                            <a:pt x="616934" y="81153"/>
                            <a:pt x="620649" y="78200"/>
                            <a:pt x="624173" y="74962"/>
                          </a:cubicBezTo>
                          <a:lnTo>
                            <a:pt x="658368" y="112681"/>
                          </a:lnTo>
                          <a:cubicBezTo>
                            <a:pt x="653415" y="117157"/>
                            <a:pt x="648272" y="121348"/>
                            <a:pt x="642842" y="125254"/>
                          </a:cubicBezTo>
                          <a:lnTo>
                            <a:pt x="612934" y="84011"/>
                          </a:lnTo>
                          <a:close/>
                          <a:moveTo>
                            <a:pt x="391001" y="115538"/>
                          </a:moveTo>
                          <a:lnTo>
                            <a:pt x="413671" y="69914"/>
                          </a:lnTo>
                          <a:cubicBezTo>
                            <a:pt x="418910" y="72485"/>
                            <a:pt x="424053" y="75152"/>
                            <a:pt x="429292" y="77819"/>
                          </a:cubicBezTo>
                          <a:lnTo>
                            <a:pt x="406146" y="123158"/>
                          </a:lnTo>
                          <a:cubicBezTo>
                            <a:pt x="401098" y="120587"/>
                            <a:pt x="396050" y="118015"/>
                            <a:pt x="391001" y="115538"/>
                          </a:cubicBezTo>
                          <a:close/>
                          <a:moveTo>
                            <a:pt x="60103" y="81248"/>
                          </a:moveTo>
                          <a:cubicBezTo>
                            <a:pt x="65151" y="77343"/>
                            <a:pt x="70390" y="73628"/>
                            <a:pt x="75724" y="70009"/>
                          </a:cubicBezTo>
                          <a:lnTo>
                            <a:pt x="103823" y="112490"/>
                          </a:lnTo>
                          <a:cubicBezTo>
                            <a:pt x="99631" y="115252"/>
                            <a:pt x="95441" y="118205"/>
                            <a:pt x="91440" y="121348"/>
                          </a:cubicBezTo>
                          <a:lnTo>
                            <a:pt x="60007" y="81248"/>
                          </a:lnTo>
                          <a:close/>
                          <a:moveTo>
                            <a:pt x="361474" y="102108"/>
                          </a:moveTo>
                          <a:lnTo>
                            <a:pt x="380524" y="54864"/>
                          </a:lnTo>
                          <a:cubicBezTo>
                            <a:pt x="386239" y="57150"/>
                            <a:pt x="391859" y="59627"/>
                            <a:pt x="397478" y="62198"/>
                          </a:cubicBezTo>
                          <a:lnTo>
                            <a:pt x="376142" y="108490"/>
                          </a:lnTo>
                          <a:cubicBezTo>
                            <a:pt x="371285" y="106204"/>
                            <a:pt x="366427" y="104108"/>
                            <a:pt x="361474" y="102108"/>
                          </a:cubicBezTo>
                          <a:close/>
                          <a:moveTo>
                            <a:pt x="91726" y="60198"/>
                          </a:moveTo>
                          <a:cubicBezTo>
                            <a:pt x="97346" y="56959"/>
                            <a:pt x="102870" y="54007"/>
                            <a:pt x="108204" y="51340"/>
                          </a:cubicBezTo>
                          <a:lnTo>
                            <a:pt x="130969" y="96965"/>
                          </a:lnTo>
                          <a:cubicBezTo>
                            <a:pt x="126492" y="99250"/>
                            <a:pt x="121825" y="101727"/>
                            <a:pt x="117157" y="104394"/>
                          </a:cubicBezTo>
                          <a:lnTo>
                            <a:pt x="91726" y="60198"/>
                          </a:lnTo>
                          <a:close/>
                          <a:moveTo>
                            <a:pt x="634460" y="64770"/>
                          </a:moveTo>
                          <a:cubicBezTo>
                            <a:pt x="637604" y="61151"/>
                            <a:pt x="640652" y="57436"/>
                            <a:pt x="643509" y="53435"/>
                          </a:cubicBezTo>
                          <a:lnTo>
                            <a:pt x="684943" y="83058"/>
                          </a:lnTo>
                          <a:cubicBezTo>
                            <a:pt x="681038" y="88487"/>
                            <a:pt x="676942" y="93726"/>
                            <a:pt x="672465" y="98679"/>
                          </a:cubicBezTo>
                          <a:lnTo>
                            <a:pt x="634460" y="64770"/>
                          </a:lnTo>
                          <a:close/>
                          <a:moveTo>
                            <a:pt x="332613" y="92869"/>
                          </a:moveTo>
                          <a:lnTo>
                            <a:pt x="344043" y="43243"/>
                          </a:lnTo>
                          <a:cubicBezTo>
                            <a:pt x="350425" y="44672"/>
                            <a:pt x="356616" y="46482"/>
                            <a:pt x="362712" y="48482"/>
                          </a:cubicBezTo>
                          <a:lnTo>
                            <a:pt x="346996" y="96965"/>
                          </a:lnTo>
                          <a:cubicBezTo>
                            <a:pt x="342233" y="95441"/>
                            <a:pt x="337471" y="94107"/>
                            <a:pt x="332518" y="92964"/>
                          </a:cubicBezTo>
                          <a:close/>
                          <a:moveTo>
                            <a:pt x="125349" y="43434"/>
                          </a:moveTo>
                          <a:lnTo>
                            <a:pt x="131826" y="40767"/>
                          </a:lnTo>
                          <a:cubicBezTo>
                            <a:pt x="135826" y="39243"/>
                            <a:pt x="140018" y="37909"/>
                            <a:pt x="144113" y="36671"/>
                          </a:cubicBezTo>
                          <a:lnTo>
                            <a:pt x="158782" y="85439"/>
                          </a:lnTo>
                          <a:cubicBezTo>
                            <a:pt x="155639" y="86392"/>
                            <a:pt x="152495" y="87440"/>
                            <a:pt x="150114" y="88297"/>
                          </a:cubicBezTo>
                          <a:lnTo>
                            <a:pt x="145161" y="90297"/>
                          </a:lnTo>
                          <a:lnTo>
                            <a:pt x="125254" y="43434"/>
                          </a:lnTo>
                          <a:close/>
                          <a:moveTo>
                            <a:pt x="299847" y="85153"/>
                          </a:moveTo>
                          <a:lnTo>
                            <a:pt x="309944" y="35147"/>
                          </a:lnTo>
                          <a:cubicBezTo>
                            <a:pt x="315849" y="36385"/>
                            <a:pt x="321755" y="37624"/>
                            <a:pt x="327565" y="38957"/>
                          </a:cubicBezTo>
                          <a:lnTo>
                            <a:pt x="315944" y="88582"/>
                          </a:lnTo>
                          <a:cubicBezTo>
                            <a:pt x="310706" y="87344"/>
                            <a:pt x="305372" y="86201"/>
                            <a:pt x="299942" y="85058"/>
                          </a:cubicBezTo>
                          <a:close/>
                          <a:moveTo>
                            <a:pt x="267748" y="79820"/>
                          </a:moveTo>
                          <a:lnTo>
                            <a:pt x="274225" y="29242"/>
                          </a:lnTo>
                          <a:cubicBezTo>
                            <a:pt x="280225" y="30004"/>
                            <a:pt x="286226" y="30956"/>
                            <a:pt x="292227" y="31909"/>
                          </a:cubicBezTo>
                          <a:lnTo>
                            <a:pt x="283750" y="82201"/>
                          </a:lnTo>
                          <a:cubicBezTo>
                            <a:pt x="278416" y="81344"/>
                            <a:pt x="273082" y="80486"/>
                            <a:pt x="267748" y="79820"/>
                          </a:cubicBezTo>
                          <a:close/>
                          <a:moveTo>
                            <a:pt x="162782" y="31909"/>
                          </a:moveTo>
                          <a:cubicBezTo>
                            <a:pt x="168974" y="30575"/>
                            <a:pt x="175355" y="29432"/>
                            <a:pt x="181642" y="28575"/>
                          </a:cubicBezTo>
                          <a:lnTo>
                            <a:pt x="188500" y="79057"/>
                          </a:lnTo>
                          <a:cubicBezTo>
                            <a:pt x="183451" y="79724"/>
                            <a:pt x="178403" y="80581"/>
                            <a:pt x="173450" y="81724"/>
                          </a:cubicBezTo>
                          <a:lnTo>
                            <a:pt x="162687" y="31909"/>
                          </a:lnTo>
                          <a:close/>
                          <a:moveTo>
                            <a:pt x="235649" y="77057"/>
                          </a:moveTo>
                          <a:lnTo>
                            <a:pt x="237744" y="26098"/>
                          </a:lnTo>
                          <a:cubicBezTo>
                            <a:pt x="243840" y="26384"/>
                            <a:pt x="250031" y="26765"/>
                            <a:pt x="256127" y="27241"/>
                          </a:cubicBezTo>
                          <a:lnTo>
                            <a:pt x="251746" y="78010"/>
                          </a:lnTo>
                          <a:cubicBezTo>
                            <a:pt x="246412" y="77533"/>
                            <a:pt x="241078" y="77248"/>
                            <a:pt x="235744" y="76962"/>
                          </a:cubicBezTo>
                          <a:close/>
                          <a:moveTo>
                            <a:pt x="200501" y="26670"/>
                          </a:moveTo>
                          <a:cubicBezTo>
                            <a:pt x="206693" y="26194"/>
                            <a:pt x="212884" y="26003"/>
                            <a:pt x="219170" y="25908"/>
                          </a:cubicBezTo>
                          <a:lnTo>
                            <a:pt x="219742" y="76867"/>
                          </a:lnTo>
                          <a:cubicBezTo>
                            <a:pt x="214503" y="76867"/>
                            <a:pt x="209264" y="77152"/>
                            <a:pt x="204025" y="77533"/>
                          </a:cubicBezTo>
                          <a:lnTo>
                            <a:pt x="200501" y="26670"/>
                          </a:lnTo>
                          <a:close/>
                          <a:moveTo>
                            <a:pt x="651510" y="41148"/>
                          </a:moveTo>
                          <a:cubicBezTo>
                            <a:pt x="653891" y="36957"/>
                            <a:pt x="656177" y="32576"/>
                            <a:pt x="658178" y="28099"/>
                          </a:cubicBezTo>
                          <a:lnTo>
                            <a:pt x="704660" y="48958"/>
                          </a:lnTo>
                          <a:cubicBezTo>
                            <a:pt x="701993" y="55054"/>
                            <a:pt x="698945" y="60865"/>
                            <a:pt x="695706" y="66484"/>
                          </a:cubicBezTo>
                          <a:lnTo>
                            <a:pt x="651510" y="41148"/>
                          </a:lnTo>
                          <a:close/>
                          <a:moveTo>
                            <a:pt x="663607" y="14288"/>
                          </a:moveTo>
                          <a:cubicBezTo>
                            <a:pt x="665226" y="9620"/>
                            <a:pt x="666560" y="4858"/>
                            <a:pt x="667703" y="0"/>
                          </a:cubicBezTo>
                          <a:lnTo>
                            <a:pt x="717233" y="11906"/>
                          </a:lnTo>
                          <a:cubicBezTo>
                            <a:pt x="715709" y="18383"/>
                            <a:pt x="713899" y="24575"/>
                            <a:pt x="711803" y="30670"/>
                          </a:cubicBezTo>
                          <a:lnTo>
                            <a:pt x="663607" y="14288"/>
                          </a:ln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59" name="Forma libre: forma 58">
                      <a:extLst>
                        <a:ext uri="{FF2B5EF4-FFF2-40B4-BE49-F238E27FC236}">
                          <a16:creationId xmlns:a16="http://schemas.microsoft.com/office/drawing/2014/main" id="{759C4D51-7DB1-4808-B05F-AF887E85C0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63527" y="2859690"/>
                      <a:ext cx="51434" cy="16573"/>
                    </a:xfrm>
                    <a:custGeom>
                      <a:avLst/>
                      <a:gdLst>
                        <a:gd name="connsiteX0" fmla="*/ 1715 w 51434"/>
                        <a:gd name="connsiteY0" fmla="*/ 16574 h 16573"/>
                        <a:gd name="connsiteX1" fmla="*/ 51435 w 51434"/>
                        <a:gd name="connsiteY1" fmla="*/ 5429 h 16573"/>
                        <a:gd name="connsiteX2" fmla="*/ 50673 w 51434"/>
                        <a:gd name="connsiteY2" fmla="*/ 0 h 16573"/>
                        <a:gd name="connsiteX3" fmla="*/ 0 w 51434"/>
                        <a:gd name="connsiteY3" fmla="*/ 5144 h 16573"/>
                        <a:gd name="connsiteX4" fmla="*/ 1810 w 51434"/>
                        <a:gd name="connsiteY4" fmla="*/ 16478 h 165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434" h="16573">
                          <a:moveTo>
                            <a:pt x="1715" y="16574"/>
                          </a:moveTo>
                          <a:lnTo>
                            <a:pt x="51435" y="5429"/>
                          </a:lnTo>
                          <a:cubicBezTo>
                            <a:pt x="51054" y="3905"/>
                            <a:pt x="50864" y="2096"/>
                            <a:pt x="50673" y="0"/>
                          </a:cubicBezTo>
                          <a:lnTo>
                            <a:pt x="0" y="5144"/>
                          </a:lnTo>
                          <a:cubicBezTo>
                            <a:pt x="476" y="9430"/>
                            <a:pt x="1048" y="13240"/>
                            <a:pt x="1810" y="16478"/>
                          </a:cubicBezTo>
                          <a:close/>
                        </a:path>
                      </a:pathLst>
                    </a:custGeom>
                    <a:solidFill>
                      <a:srgbClr val="6774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</p:grpSp>
              <p:sp>
                <p:nvSpPr>
                  <p:cNvPr id="60" name="Forma libre: forma 59">
                    <a:extLst>
                      <a:ext uri="{FF2B5EF4-FFF2-40B4-BE49-F238E27FC236}">
                        <a16:creationId xmlns:a16="http://schemas.microsoft.com/office/drawing/2014/main" id="{445AE83A-8E91-4020-BA26-0EC670550CCE}"/>
                      </a:ext>
                    </a:extLst>
                  </p:cNvPr>
                  <p:cNvSpPr/>
                  <p:nvPr/>
                </p:nvSpPr>
                <p:spPr>
                  <a:xfrm>
                    <a:off x="1341372" y="1612499"/>
                    <a:ext cx="151580" cy="151563"/>
                  </a:xfrm>
                  <a:custGeom>
                    <a:avLst/>
                    <a:gdLst>
                      <a:gd name="connsiteX0" fmla="*/ 16754 w 170973"/>
                      <a:gd name="connsiteY0" fmla="*/ 136245 h 170954"/>
                      <a:gd name="connsiteX1" fmla="*/ 136293 w 170973"/>
                      <a:gd name="connsiteY1" fmla="*/ 154248 h 170954"/>
                      <a:gd name="connsiteX2" fmla="*/ 154295 w 170973"/>
                      <a:gd name="connsiteY2" fmla="*/ 34709 h 170954"/>
                      <a:gd name="connsiteX3" fmla="*/ 34661 w 170973"/>
                      <a:gd name="connsiteY3" fmla="*/ 16707 h 170954"/>
                      <a:gd name="connsiteX4" fmla="*/ 16754 w 170973"/>
                      <a:gd name="connsiteY4" fmla="*/ 136245 h 170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0973" h="170954">
                        <a:moveTo>
                          <a:pt x="16754" y="136245"/>
                        </a:moveTo>
                        <a:cubicBezTo>
                          <a:pt x="44757" y="174250"/>
                          <a:pt x="98383" y="182251"/>
                          <a:pt x="136293" y="154248"/>
                        </a:cubicBezTo>
                        <a:cubicBezTo>
                          <a:pt x="174202" y="126244"/>
                          <a:pt x="182298" y="72714"/>
                          <a:pt x="154295" y="34709"/>
                        </a:cubicBezTo>
                        <a:cubicBezTo>
                          <a:pt x="126291" y="-3296"/>
                          <a:pt x="72666" y="-11297"/>
                          <a:pt x="34661" y="16707"/>
                        </a:cubicBezTo>
                        <a:cubicBezTo>
                          <a:pt x="-3249" y="44710"/>
                          <a:pt x="-11345" y="98241"/>
                          <a:pt x="16754" y="136245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61" name="Forma libre: forma 60">
                    <a:extLst>
                      <a:ext uri="{FF2B5EF4-FFF2-40B4-BE49-F238E27FC236}">
                        <a16:creationId xmlns:a16="http://schemas.microsoft.com/office/drawing/2014/main" id="{E6F260F4-E01A-492A-A647-564647A8E3FD}"/>
                      </a:ext>
                    </a:extLst>
                  </p:cNvPr>
                  <p:cNvSpPr/>
                  <p:nvPr/>
                </p:nvSpPr>
                <p:spPr>
                  <a:xfrm>
                    <a:off x="1362019" y="1633205"/>
                    <a:ext cx="110335" cy="110250"/>
                  </a:xfrm>
                  <a:custGeom>
                    <a:avLst/>
                    <a:gdLst>
                      <a:gd name="connsiteX0" fmla="*/ 12134 w 124451"/>
                      <a:gd name="connsiteY0" fmla="*/ 99077 h 124355"/>
                      <a:gd name="connsiteX1" fmla="*/ 99193 w 124451"/>
                      <a:gd name="connsiteY1" fmla="*/ 112222 h 124355"/>
                      <a:gd name="connsiteX2" fmla="*/ 112242 w 124451"/>
                      <a:gd name="connsiteY2" fmla="*/ 25258 h 124355"/>
                      <a:gd name="connsiteX3" fmla="*/ 25279 w 124451"/>
                      <a:gd name="connsiteY3" fmla="*/ 12209 h 124355"/>
                      <a:gd name="connsiteX4" fmla="*/ 12134 w 124451"/>
                      <a:gd name="connsiteY4" fmla="*/ 99172 h 124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4451" h="124355">
                        <a:moveTo>
                          <a:pt x="12134" y="99077"/>
                        </a:moveTo>
                        <a:cubicBezTo>
                          <a:pt x="32613" y="126700"/>
                          <a:pt x="71475" y="132605"/>
                          <a:pt x="99193" y="112222"/>
                        </a:cubicBezTo>
                        <a:cubicBezTo>
                          <a:pt x="126815" y="91838"/>
                          <a:pt x="132721" y="52881"/>
                          <a:pt x="112242" y="25258"/>
                        </a:cubicBezTo>
                        <a:cubicBezTo>
                          <a:pt x="91859" y="-2364"/>
                          <a:pt x="52901" y="-8270"/>
                          <a:pt x="25279" y="12209"/>
                        </a:cubicBezTo>
                        <a:cubicBezTo>
                          <a:pt x="-2344" y="32593"/>
                          <a:pt x="-8249" y="71550"/>
                          <a:pt x="12134" y="99172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62" name="Forma libre: forma 61">
                    <a:extLst>
                      <a:ext uri="{FF2B5EF4-FFF2-40B4-BE49-F238E27FC236}">
                        <a16:creationId xmlns:a16="http://schemas.microsoft.com/office/drawing/2014/main" id="{061E9CCA-96F5-4A5F-BCB4-41ED7C3453D0}"/>
                      </a:ext>
                    </a:extLst>
                  </p:cNvPr>
                  <p:cNvSpPr/>
                  <p:nvPr/>
                </p:nvSpPr>
                <p:spPr>
                  <a:xfrm>
                    <a:off x="1378055" y="1649071"/>
                    <a:ext cx="78365" cy="78347"/>
                  </a:xfrm>
                  <a:custGeom>
                    <a:avLst/>
                    <a:gdLst>
                      <a:gd name="connsiteX0" fmla="*/ 8620 w 88391"/>
                      <a:gd name="connsiteY0" fmla="*/ 70417 h 88371"/>
                      <a:gd name="connsiteX1" fmla="*/ 70437 w 88391"/>
                      <a:gd name="connsiteY1" fmla="*/ 79751 h 88371"/>
                      <a:gd name="connsiteX2" fmla="*/ 79772 w 88391"/>
                      <a:gd name="connsiteY2" fmla="*/ 17934 h 88371"/>
                      <a:gd name="connsiteX3" fmla="*/ 17954 w 88391"/>
                      <a:gd name="connsiteY3" fmla="*/ 8695 h 88371"/>
                      <a:gd name="connsiteX4" fmla="*/ 8620 w 88391"/>
                      <a:gd name="connsiteY4" fmla="*/ 70417 h 883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391" h="88371">
                        <a:moveTo>
                          <a:pt x="8620" y="70417"/>
                        </a:moveTo>
                        <a:cubicBezTo>
                          <a:pt x="23098" y="90038"/>
                          <a:pt x="50816" y="94229"/>
                          <a:pt x="70437" y="79751"/>
                        </a:cubicBezTo>
                        <a:cubicBezTo>
                          <a:pt x="90059" y="65273"/>
                          <a:pt x="94250" y="37556"/>
                          <a:pt x="79772" y="17934"/>
                        </a:cubicBezTo>
                        <a:cubicBezTo>
                          <a:pt x="65294" y="-1687"/>
                          <a:pt x="37576" y="-5878"/>
                          <a:pt x="17954" y="8695"/>
                        </a:cubicBezTo>
                        <a:cubicBezTo>
                          <a:pt x="-1667" y="23173"/>
                          <a:pt x="-5858" y="50891"/>
                          <a:pt x="8620" y="70417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63" name="Forma libre: forma 62">
                    <a:extLst>
                      <a:ext uri="{FF2B5EF4-FFF2-40B4-BE49-F238E27FC236}">
                        <a16:creationId xmlns:a16="http://schemas.microsoft.com/office/drawing/2014/main" id="{2350D422-A1B2-47F2-9DEA-0DC538C8C8E0}"/>
                      </a:ext>
                    </a:extLst>
                  </p:cNvPr>
                  <p:cNvSpPr/>
                  <p:nvPr/>
                </p:nvSpPr>
                <p:spPr>
                  <a:xfrm>
                    <a:off x="790183" y="2023700"/>
                    <a:ext cx="142038" cy="155296"/>
                  </a:xfrm>
                  <a:custGeom>
                    <a:avLst/>
                    <a:gdLst>
                      <a:gd name="connsiteX0" fmla="*/ 101632 w 160210"/>
                      <a:gd name="connsiteY0" fmla="*/ 175165 h 175164"/>
                      <a:gd name="connsiteX1" fmla="*/ 160210 w 160210"/>
                      <a:gd name="connsiteY1" fmla="*/ 112871 h 175164"/>
                      <a:gd name="connsiteX2" fmla="*/ 76867 w 160210"/>
                      <a:gd name="connsiteY2" fmla="*/ 0 h 175164"/>
                      <a:gd name="connsiteX3" fmla="*/ 0 w 160210"/>
                      <a:gd name="connsiteY3" fmla="*/ 37624 h 175164"/>
                      <a:gd name="connsiteX4" fmla="*/ 101632 w 160210"/>
                      <a:gd name="connsiteY4" fmla="*/ 175165 h 1751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0210" h="175164">
                        <a:moveTo>
                          <a:pt x="101632" y="175165"/>
                        </a:moveTo>
                        <a:lnTo>
                          <a:pt x="160210" y="112871"/>
                        </a:lnTo>
                        <a:lnTo>
                          <a:pt x="76867" y="0"/>
                        </a:lnTo>
                        <a:lnTo>
                          <a:pt x="0" y="37624"/>
                        </a:lnTo>
                        <a:lnTo>
                          <a:pt x="101632" y="175165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64" name="Forma libre: forma 63">
                    <a:extLst>
                      <a:ext uri="{FF2B5EF4-FFF2-40B4-BE49-F238E27FC236}">
                        <a16:creationId xmlns:a16="http://schemas.microsoft.com/office/drawing/2014/main" id="{745E2407-E978-4A81-9F6E-4EA7A8C9D23D}"/>
                      </a:ext>
                    </a:extLst>
                  </p:cNvPr>
                  <p:cNvSpPr/>
                  <p:nvPr/>
                </p:nvSpPr>
                <p:spPr>
                  <a:xfrm>
                    <a:off x="791196" y="2023699"/>
                    <a:ext cx="101420" cy="90189"/>
                  </a:xfrm>
                  <a:custGeom>
                    <a:avLst/>
                    <a:gdLst>
                      <a:gd name="connsiteX0" fmla="*/ 114395 w 114395"/>
                      <a:gd name="connsiteY0" fmla="*/ 52388 h 101727"/>
                      <a:gd name="connsiteX1" fmla="*/ 47625 w 114395"/>
                      <a:gd name="connsiteY1" fmla="*/ 101727 h 101727"/>
                      <a:gd name="connsiteX2" fmla="*/ 0 w 114395"/>
                      <a:gd name="connsiteY2" fmla="*/ 37148 h 101727"/>
                      <a:gd name="connsiteX3" fmla="*/ 75724 w 114395"/>
                      <a:gd name="connsiteY3" fmla="*/ 0 h 101727"/>
                      <a:gd name="connsiteX4" fmla="*/ 114395 w 114395"/>
                      <a:gd name="connsiteY4" fmla="*/ 52388 h 1017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395" h="101727">
                        <a:moveTo>
                          <a:pt x="114395" y="52388"/>
                        </a:moveTo>
                        <a:lnTo>
                          <a:pt x="47625" y="101727"/>
                        </a:lnTo>
                        <a:lnTo>
                          <a:pt x="0" y="37148"/>
                        </a:lnTo>
                        <a:lnTo>
                          <a:pt x="75724" y="0"/>
                        </a:lnTo>
                        <a:lnTo>
                          <a:pt x="114395" y="52388"/>
                        </a:lnTo>
                        <a:close/>
                      </a:path>
                    </a:pathLst>
                  </a:custGeom>
                  <a:solidFill>
                    <a:srgbClr val="0B2584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71" name="Forma libre: forma 70">
                    <a:extLst>
                      <a:ext uri="{FF2B5EF4-FFF2-40B4-BE49-F238E27FC236}">
                        <a16:creationId xmlns:a16="http://schemas.microsoft.com/office/drawing/2014/main" id="{A826C708-B565-47E7-9D11-0BA0D9A5D4F9}"/>
                      </a:ext>
                    </a:extLst>
                  </p:cNvPr>
                  <p:cNvSpPr/>
                  <p:nvPr/>
                </p:nvSpPr>
                <p:spPr>
                  <a:xfrm>
                    <a:off x="578219" y="2079515"/>
                    <a:ext cx="216941" cy="165852"/>
                  </a:xfrm>
                  <a:custGeom>
                    <a:avLst/>
                    <a:gdLst>
                      <a:gd name="connsiteX0" fmla="*/ 188119 w 244697"/>
                      <a:gd name="connsiteY0" fmla="*/ 95 h 187070"/>
                      <a:gd name="connsiteX1" fmla="*/ 53245 w 244697"/>
                      <a:gd name="connsiteY1" fmla="*/ 0 h 187070"/>
                      <a:gd name="connsiteX2" fmla="*/ 0 w 244697"/>
                      <a:gd name="connsiteY2" fmla="*/ 151257 h 187070"/>
                      <a:gd name="connsiteX3" fmla="*/ 26480 w 244697"/>
                      <a:gd name="connsiteY3" fmla="*/ 187071 h 187070"/>
                      <a:gd name="connsiteX4" fmla="*/ 64961 w 244697"/>
                      <a:gd name="connsiteY4" fmla="*/ 158686 h 187070"/>
                      <a:gd name="connsiteX5" fmla="*/ 41339 w 244697"/>
                      <a:gd name="connsiteY5" fmla="*/ 127730 h 187070"/>
                      <a:gd name="connsiteX6" fmla="*/ 86773 w 244697"/>
                      <a:gd name="connsiteY6" fmla="*/ 56102 h 187070"/>
                      <a:gd name="connsiteX7" fmla="*/ 244697 w 244697"/>
                      <a:gd name="connsiteY7" fmla="*/ 76867 h 187070"/>
                      <a:gd name="connsiteX8" fmla="*/ 188119 w 244697"/>
                      <a:gd name="connsiteY8" fmla="*/ 95 h 1870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44697" h="187070">
                        <a:moveTo>
                          <a:pt x="188119" y="95"/>
                        </a:moveTo>
                        <a:lnTo>
                          <a:pt x="53245" y="0"/>
                        </a:lnTo>
                        <a:lnTo>
                          <a:pt x="0" y="151257"/>
                        </a:lnTo>
                        <a:lnTo>
                          <a:pt x="26480" y="187071"/>
                        </a:lnTo>
                        <a:lnTo>
                          <a:pt x="64961" y="158686"/>
                        </a:lnTo>
                        <a:lnTo>
                          <a:pt x="41339" y="127730"/>
                        </a:lnTo>
                        <a:lnTo>
                          <a:pt x="86773" y="56102"/>
                        </a:lnTo>
                        <a:lnTo>
                          <a:pt x="244697" y="76867"/>
                        </a:lnTo>
                        <a:lnTo>
                          <a:pt x="188119" y="95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72" name="Forma libre: forma 71">
                    <a:extLst>
                      <a:ext uri="{FF2B5EF4-FFF2-40B4-BE49-F238E27FC236}">
                        <a16:creationId xmlns:a16="http://schemas.microsoft.com/office/drawing/2014/main" id="{B8320931-6D27-4C96-A1F4-3F59CDF9C687}"/>
                      </a:ext>
                    </a:extLst>
                  </p:cNvPr>
                  <p:cNvSpPr/>
                  <p:nvPr/>
                </p:nvSpPr>
                <p:spPr>
                  <a:xfrm>
                    <a:off x="643578" y="2145975"/>
                    <a:ext cx="200644" cy="187977"/>
                  </a:xfrm>
                  <a:custGeom>
                    <a:avLst/>
                    <a:gdLst>
                      <a:gd name="connsiteX0" fmla="*/ 226314 w 226314"/>
                      <a:gd name="connsiteY0" fmla="*/ 76771 h 212026"/>
                      <a:gd name="connsiteX1" fmla="*/ 186690 w 226314"/>
                      <a:gd name="connsiteY1" fmla="*/ 205645 h 212026"/>
                      <a:gd name="connsiteX2" fmla="*/ 26480 w 226314"/>
                      <a:gd name="connsiteY2" fmla="*/ 212026 h 212026"/>
                      <a:gd name="connsiteX3" fmla="*/ 0 w 226314"/>
                      <a:gd name="connsiteY3" fmla="*/ 176213 h 212026"/>
                      <a:gd name="connsiteX4" fmla="*/ 38481 w 226314"/>
                      <a:gd name="connsiteY4" fmla="*/ 147733 h 212026"/>
                      <a:gd name="connsiteX5" fmla="*/ 61151 w 226314"/>
                      <a:gd name="connsiteY5" fmla="*/ 179451 h 212026"/>
                      <a:gd name="connsiteX6" fmla="*/ 142970 w 226314"/>
                      <a:gd name="connsiteY6" fmla="*/ 157163 h 212026"/>
                      <a:gd name="connsiteX7" fmla="*/ 169640 w 226314"/>
                      <a:gd name="connsiteY7" fmla="*/ 0 h 212026"/>
                      <a:gd name="connsiteX8" fmla="*/ 226314 w 226314"/>
                      <a:gd name="connsiteY8" fmla="*/ 76771 h 2120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26314" h="212026">
                        <a:moveTo>
                          <a:pt x="226314" y="76771"/>
                        </a:moveTo>
                        <a:lnTo>
                          <a:pt x="186690" y="205645"/>
                        </a:lnTo>
                        <a:lnTo>
                          <a:pt x="26480" y="212026"/>
                        </a:lnTo>
                        <a:lnTo>
                          <a:pt x="0" y="176213"/>
                        </a:lnTo>
                        <a:lnTo>
                          <a:pt x="38481" y="147733"/>
                        </a:lnTo>
                        <a:lnTo>
                          <a:pt x="61151" y="179451"/>
                        </a:lnTo>
                        <a:lnTo>
                          <a:pt x="142970" y="157163"/>
                        </a:lnTo>
                        <a:lnTo>
                          <a:pt x="169640" y="0"/>
                        </a:lnTo>
                        <a:lnTo>
                          <a:pt x="226314" y="76771"/>
                        </a:lnTo>
                        <a:close/>
                      </a:path>
                    </a:pathLst>
                  </a:custGeom>
                  <a:solidFill>
                    <a:srgbClr val="FDB0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73" name="Forma libre: forma 72">
                    <a:extLst>
                      <a:ext uri="{FF2B5EF4-FFF2-40B4-BE49-F238E27FC236}">
                        <a16:creationId xmlns:a16="http://schemas.microsoft.com/office/drawing/2014/main" id="{2E08889F-6C96-46C8-BF75-3ED79A007B76}"/>
                      </a:ext>
                    </a:extLst>
                  </p:cNvPr>
                  <p:cNvSpPr/>
                  <p:nvPr/>
                </p:nvSpPr>
                <p:spPr>
                  <a:xfrm rot="19413598">
                    <a:off x="787822" y="2040820"/>
                    <a:ext cx="74649" cy="169145"/>
                  </a:xfrm>
                  <a:custGeom>
                    <a:avLst/>
                    <a:gdLst>
                      <a:gd name="connsiteX0" fmla="*/ 0 w 84200"/>
                      <a:gd name="connsiteY0" fmla="*/ 0 h 190785"/>
                      <a:gd name="connsiteX1" fmla="*/ 84201 w 84200"/>
                      <a:gd name="connsiteY1" fmla="*/ 0 h 190785"/>
                      <a:gd name="connsiteX2" fmla="*/ 84201 w 84200"/>
                      <a:gd name="connsiteY2" fmla="*/ 190786 h 190785"/>
                      <a:gd name="connsiteX3" fmla="*/ 0 w 84200"/>
                      <a:gd name="connsiteY3" fmla="*/ 190786 h 1907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200" h="190785">
                        <a:moveTo>
                          <a:pt x="0" y="0"/>
                        </a:moveTo>
                        <a:lnTo>
                          <a:pt x="84201" y="0"/>
                        </a:lnTo>
                        <a:lnTo>
                          <a:pt x="84201" y="190786"/>
                        </a:lnTo>
                        <a:lnTo>
                          <a:pt x="0" y="190786"/>
                        </a:ln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74" name="Forma libre: forma 73">
                    <a:extLst>
                      <a:ext uri="{FF2B5EF4-FFF2-40B4-BE49-F238E27FC236}">
                        <a16:creationId xmlns:a16="http://schemas.microsoft.com/office/drawing/2014/main" id="{AED6086C-EADD-4650-8EEA-07E47DAB60B0}"/>
                      </a:ext>
                    </a:extLst>
                  </p:cNvPr>
                  <p:cNvSpPr/>
                  <p:nvPr/>
                </p:nvSpPr>
                <p:spPr>
                  <a:xfrm rot="19414201">
                    <a:off x="762815" y="2049084"/>
                    <a:ext cx="74649" cy="84783"/>
                  </a:xfrm>
                  <a:custGeom>
                    <a:avLst/>
                    <a:gdLst>
                      <a:gd name="connsiteX0" fmla="*/ 0 w 84200"/>
                      <a:gd name="connsiteY0" fmla="*/ 0 h 95630"/>
                      <a:gd name="connsiteX1" fmla="*/ 84201 w 84200"/>
                      <a:gd name="connsiteY1" fmla="*/ 0 h 95630"/>
                      <a:gd name="connsiteX2" fmla="*/ 84201 w 84200"/>
                      <a:gd name="connsiteY2" fmla="*/ 95631 h 95630"/>
                      <a:gd name="connsiteX3" fmla="*/ 0 w 84200"/>
                      <a:gd name="connsiteY3" fmla="*/ 95631 h 95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200" h="95630">
                        <a:moveTo>
                          <a:pt x="0" y="0"/>
                        </a:moveTo>
                        <a:lnTo>
                          <a:pt x="84201" y="0"/>
                        </a:lnTo>
                        <a:lnTo>
                          <a:pt x="84201" y="95631"/>
                        </a:lnTo>
                        <a:lnTo>
                          <a:pt x="0" y="95631"/>
                        </a:lnTo>
                        <a:close/>
                      </a:path>
                    </a:pathLst>
                  </a:custGeom>
                  <a:solidFill>
                    <a:srgbClr val="6774FF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75" name="Forma libre: forma 74">
                    <a:extLst>
                      <a:ext uri="{FF2B5EF4-FFF2-40B4-BE49-F238E27FC236}">
                        <a16:creationId xmlns:a16="http://schemas.microsoft.com/office/drawing/2014/main" id="{BDF3A3DE-150B-481A-80DC-266A6FEE63BC}"/>
                      </a:ext>
                    </a:extLst>
                  </p:cNvPr>
                  <p:cNvSpPr/>
                  <p:nvPr/>
                </p:nvSpPr>
                <p:spPr>
                  <a:xfrm>
                    <a:off x="750406" y="2117540"/>
                    <a:ext cx="72616" cy="72617"/>
                  </a:xfrm>
                  <a:custGeom>
                    <a:avLst/>
                    <a:gdLst>
                      <a:gd name="connsiteX0" fmla="*/ 8065 w 81907"/>
                      <a:gd name="connsiteY0" fmla="*/ 65311 h 81907"/>
                      <a:gd name="connsiteX1" fmla="*/ 65311 w 81907"/>
                      <a:gd name="connsiteY1" fmla="*/ 73883 h 81907"/>
                      <a:gd name="connsiteX2" fmla="*/ 73883 w 81907"/>
                      <a:gd name="connsiteY2" fmla="*/ 16638 h 81907"/>
                      <a:gd name="connsiteX3" fmla="*/ 16638 w 81907"/>
                      <a:gd name="connsiteY3" fmla="*/ 8065 h 81907"/>
                      <a:gd name="connsiteX4" fmla="*/ 8065 w 81907"/>
                      <a:gd name="connsiteY4" fmla="*/ 65311 h 819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1907" h="81907">
                        <a:moveTo>
                          <a:pt x="8065" y="65311"/>
                        </a:moveTo>
                        <a:cubicBezTo>
                          <a:pt x="21496" y="83503"/>
                          <a:pt x="47118" y="87313"/>
                          <a:pt x="65311" y="73883"/>
                        </a:cubicBezTo>
                        <a:cubicBezTo>
                          <a:pt x="83503" y="60453"/>
                          <a:pt x="87313" y="34831"/>
                          <a:pt x="73883" y="16638"/>
                        </a:cubicBezTo>
                        <a:cubicBezTo>
                          <a:pt x="60453" y="-1555"/>
                          <a:pt x="34831" y="-5460"/>
                          <a:pt x="16638" y="8065"/>
                        </a:cubicBezTo>
                        <a:cubicBezTo>
                          <a:pt x="-1555" y="21496"/>
                          <a:pt x="-5460" y="47118"/>
                          <a:pt x="8065" y="65311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76" name="Forma libre: forma 75">
                    <a:extLst>
                      <a:ext uri="{FF2B5EF4-FFF2-40B4-BE49-F238E27FC236}">
                        <a16:creationId xmlns:a16="http://schemas.microsoft.com/office/drawing/2014/main" id="{8D449FBA-02B9-446C-A0FE-771D00A263AF}"/>
                      </a:ext>
                    </a:extLst>
                  </p:cNvPr>
                  <p:cNvSpPr/>
                  <p:nvPr/>
                </p:nvSpPr>
                <p:spPr>
                  <a:xfrm>
                    <a:off x="760328" y="2127480"/>
                    <a:ext cx="52858" cy="52756"/>
                  </a:xfrm>
                  <a:custGeom>
                    <a:avLst/>
                    <a:gdLst>
                      <a:gd name="connsiteX0" fmla="*/ 5839 w 59621"/>
                      <a:gd name="connsiteY0" fmla="*/ 47422 h 59505"/>
                      <a:gd name="connsiteX1" fmla="*/ 47558 w 59621"/>
                      <a:gd name="connsiteY1" fmla="*/ 53708 h 59505"/>
                      <a:gd name="connsiteX2" fmla="*/ 53749 w 59621"/>
                      <a:gd name="connsiteY2" fmla="*/ 12084 h 59505"/>
                      <a:gd name="connsiteX3" fmla="*/ 12125 w 59621"/>
                      <a:gd name="connsiteY3" fmla="*/ 5798 h 59505"/>
                      <a:gd name="connsiteX4" fmla="*/ 5839 w 59621"/>
                      <a:gd name="connsiteY4" fmla="*/ 47422 h 59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621" h="59505">
                        <a:moveTo>
                          <a:pt x="5839" y="47422"/>
                        </a:moveTo>
                        <a:cubicBezTo>
                          <a:pt x="15649" y="60662"/>
                          <a:pt x="34318" y="63424"/>
                          <a:pt x="47558" y="53708"/>
                        </a:cubicBezTo>
                        <a:cubicBezTo>
                          <a:pt x="60798" y="43993"/>
                          <a:pt x="63560" y="25324"/>
                          <a:pt x="53749" y="12084"/>
                        </a:cubicBezTo>
                        <a:cubicBezTo>
                          <a:pt x="43939" y="-1156"/>
                          <a:pt x="25365" y="-3918"/>
                          <a:pt x="12125" y="5798"/>
                        </a:cubicBezTo>
                        <a:cubicBezTo>
                          <a:pt x="-1115" y="15608"/>
                          <a:pt x="-3972" y="34277"/>
                          <a:pt x="5839" y="47422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77" name="Forma libre: forma 76">
                    <a:extLst>
                      <a:ext uri="{FF2B5EF4-FFF2-40B4-BE49-F238E27FC236}">
                        <a16:creationId xmlns:a16="http://schemas.microsoft.com/office/drawing/2014/main" id="{22C929B4-5F99-403D-B9B8-F8A585A44F5B}"/>
                      </a:ext>
                    </a:extLst>
                  </p:cNvPr>
                  <p:cNvSpPr/>
                  <p:nvPr/>
                </p:nvSpPr>
                <p:spPr>
                  <a:xfrm>
                    <a:off x="767914" y="2135009"/>
                    <a:ext cx="37554" cy="37579"/>
                  </a:xfrm>
                  <a:custGeom>
                    <a:avLst/>
                    <a:gdLst>
                      <a:gd name="connsiteX0" fmla="*/ 4178 w 42359"/>
                      <a:gd name="connsiteY0" fmla="*/ 33767 h 42387"/>
                      <a:gd name="connsiteX1" fmla="*/ 33801 w 42359"/>
                      <a:gd name="connsiteY1" fmla="*/ 38243 h 42387"/>
                      <a:gd name="connsiteX2" fmla="*/ 38182 w 42359"/>
                      <a:gd name="connsiteY2" fmla="*/ 8621 h 42387"/>
                      <a:gd name="connsiteX3" fmla="*/ 8559 w 42359"/>
                      <a:gd name="connsiteY3" fmla="*/ 4144 h 42387"/>
                      <a:gd name="connsiteX4" fmla="*/ 4178 w 42359"/>
                      <a:gd name="connsiteY4" fmla="*/ 33767 h 423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359" h="42387">
                        <a:moveTo>
                          <a:pt x="4178" y="33767"/>
                        </a:moveTo>
                        <a:cubicBezTo>
                          <a:pt x="11131" y="43196"/>
                          <a:pt x="24371" y="45197"/>
                          <a:pt x="33801" y="38243"/>
                        </a:cubicBezTo>
                        <a:cubicBezTo>
                          <a:pt x="43230" y="31290"/>
                          <a:pt x="45135" y="18050"/>
                          <a:pt x="38182" y="8621"/>
                        </a:cubicBezTo>
                        <a:cubicBezTo>
                          <a:pt x="31229" y="-809"/>
                          <a:pt x="17989" y="-2809"/>
                          <a:pt x="8559" y="4144"/>
                        </a:cubicBezTo>
                        <a:cubicBezTo>
                          <a:pt x="-870" y="11097"/>
                          <a:pt x="-2775" y="24337"/>
                          <a:pt x="4178" y="33767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  <p:grpSp>
              <p:nvGrpSpPr>
                <p:cNvPr id="3" name="Grupo 2">
                  <a:extLst>
                    <a:ext uri="{FF2B5EF4-FFF2-40B4-BE49-F238E27FC236}">
                      <a16:creationId xmlns:a16="http://schemas.microsoft.com/office/drawing/2014/main" id="{2694B3DB-D4A8-4EF1-8CDC-1F00F7DCB201}"/>
                    </a:ext>
                  </a:extLst>
                </p:cNvPr>
                <p:cNvGrpSpPr/>
                <p:nvPr/>
              </p:nvGrpSpPr>
              <p:grpSpPr>
                <a:xfrm>
                  <a:off x="1731251" y="2256349"/>
                  <a:ext cx="484721" cy="1180727"/>
                  <a:chOff x="1731251" y="2256349"/>
                  <a:chExt cx="484721" cy="1180727"/>
                </a:xfrm>
              </p:grpSpPr>
              <p:sp>
                <p:nvSpPr>
                  <p:cNvPr id="36" name="Forma libre: forma 35">
                    <a:extLst>
                      <a:ext uri="{FF2B5EF4-FFF2-40B4-BE49-F238E27FC236}">
                        <a16:creationId xmlns:a16="http://schemas.microsoft.com/office/drawing/2014/main" id="{B894C827-9747-4DCF-AA60-1CF590FFF193}"/>
                      </a:ext>
                    </a:extLst>
                  </p:cNvPr>
                  <p:cNvSpPr/>
                  <p:nvPr/>
                </p:nvSpPr>
                <p:spPr>
                  <a:xfrm>
                    <a:off x="1731251" y="2654682"/>
                    <a:ext cx="484721" cy="782394"/>
                  </a:xfrm>
                  <a:custGeom>
                    <a:avLst/>
                    <a:gdLst>
                      <a:gd name="connsiteX0" fmla="*/ 286 w 546735"/>
                      <a:gd name="connsiteY0" fmla="*/ 882491 h 882491"/>
                      <a:gd name="connsiteX1" fmla="*/ 0 w 546735"/>
                      <a:gd name="connsiteY1" fmla="*/ 871252 h 882491"/>
                      <a:gd name="connsiteX2" fmla="*/ 0 w 546735"/>
                      <a:gd name="connsiteY2" fmla="*/ 273272 h 882491"/>
                      <a:gd name="connsiteX3" fmla="*/ 273368 w 546735"/>
                      <a:gd name="connsiteY3" fmla="*/ 0 h 882491"/>
                      <a:gd name="connsiteX4" fmla="*/ 546735 w 546735"/>
                      <a:gd name="connsiteY4" fmla="*/ 273272 h 882491"/>
                      <a:gd name="connsiteX5" fmla="*/ 546735 w 546735"/>
                      <a:gd name="connsiteY5" fmla="*/ 871252 h 882491"/>
                      <a:gd name="connsiteX6" fmla="*/ 546449 w 546735"/>
                      <a:gd name="connsiteY6" fmla="*/ 882491 h 882491"/>
                      <a:gd name="connsiteX7" fmla="*/ 381 w 546735"/>
                      <a:gd name="connsiteY7" fmla="*/ 882491 h 8824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46735" h="882491">
                        <a:moveTo>
                          <a:pt x="286" y="882491"/>
                        </a:moveTo>
                        <a:cubicBezTo>
                          <a:pt x="95" y="878777"/>
                          <a:pt x="0" y="874967"/>
                          <a:pt x="0" y="871252"/>
                        </a:cubicBezTo>
                        <a:lnTo>
                          <a:pt x="0" y="273272"/>
                        </a:lnTo>
                        <a:cubicBezTo>
                          <a:pt x="0" y="122301"/>
                          <a:pt x="122396" y="0"/>
                          <a:pt x="273368" y="0"/>
                        </a:cubicBezTo>
                        <a:cubicBezTo>
                          <a:pt x="424339" y="0"/>
                          <a:pt x="546735" y="122396"/>
                          <a:pt x="546735" y="273272"/>
                        </a:cubicBezTo>
                        <a:lnTo>
                          <a:pt x="546735" y="871252"/>
                        </a:lnTo>
                        <a:cubicBezTo>
                          <a:pt x="546735" y="875062"/>
                          <a:pt x="546545" y="878777"/>
                          <a:pt x="546449" y="882491"/>
                        </a:cubicBezTo>
                        <a:lnTo>
                          <a:pt x="381" y="882491"/>
                        </a:lnTo>
                        <a:close/>
                      </a:path>
                    </a:pathLst>
                  </a:custGeom>
                  <a:solidFill>
                    <a:srgbClr val="FDA93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6" name="Forma libre: forma 45">
                    <a:extLst>
                      <a:ext uri="{FF2B5EF4-FFF2-40B4-BE49-F238E27FC236}">
                        <a16:creationId xmlns:a16="http://schemas.microsoft.com/office/drawing/2014/main" id="{7AC2C008-881B-4742-BFF4-49DCB3226D99}"/>
                      </a:ext>
                    </a:extLst>
                  </p:cNvPr>
                  <p:cNvSpPr/>
                  <p:nvPr/>
                </p:nvSpPr>
                <p:spPr>
                  <a:xfrm>
                    <a:off x="1798724" y="2256349"/>
                    <a:ext cx="349776" cy="789488"/>
                  </a:xfrm>
                  <a:custGeom>
                    <a:avLst/>
                    <a:gdLst>
                      <a:gd name="connsiteX0" fmla="*/ 0 w 394525"/>
                      <a:gd name="connsiteY0" fmla="*/ 693229 h 890492"/>
                      <a:gd name="connsiteX1" fmla="*/ 197263 w 394525"/>
                      <a:gd name="connsiteY1" fmla="*/ 890492 h 890492"/>
                      <a:gd name="connsiteX2" fmla="*/ 197263 w 394525"/>
                      <a:gd name="connsiteY2" fmla="*/ 890492 h 890492"/>
                      <a:gd name="connsiteX3" fmla="*/ 394525 w 394525"/>
                      <a:gd name="connsiteY3" fmla="*/ 693229 h 890492"/>
                      <a:gd name="connsiteX4" fmla="*/ 394525 w 394525"/>
                      <a:gd name="connsiteY4" fmla="*/ 197263 h 890492"/>
                      <a:gd name="connsiteX5" fmla="*/ 197263 w 394525"/>
                      <a:gd name="connsiteY5" fmla="*/ 0 h 890492"/>
                      <a:gd name="connsiteX6" fmla="*/ 197263 w 394525"/>
                      <a:gd name="connsiteY6" fmla="*/ 0 h 890492"/>
                      <a:gd name="connsiteX7" fmla="*/ 0 w 394525"/>
                      <a:gd name="connsiteY7" fmla="*/ 197263 h 890492"/>
                      <a:gd name="connsiteX8" fmla="*/ 0 w 394525"/>
                      <a:gd name="connsiteY8" fmla="*/ 693229 h 8904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94525" h="890492">
                        <a:moveTo>
                          <a:pt x="0" y="693229"/>
                        </a:moveTo>
                        <a:cubicBezTo>
                          <a:pt x="0" y="802195"/>
                          <a:pt x="88297" y="890492"/>
                          <a:pt x="197263" y="890492"/>
                        </a:cubicBezTo>
                        <a:lnTo>
                          <a:pt x="197263" y="890492"/>
                        </a:lnTo>
                        <a:cubicBezTo>
                          <a:pt x="306229" y="890492"/>
                          <a:pt x="394525" y="802195"/>
                          <a:pt x="394525" y="693229"/>
                        </a:cubicBezTo>
                        <a:lnTo>
                          <a:pt x="394525" y="197263"/>
                        </a:lnTo>
                        <a:cubicBezTo>
                          <a:pt x="394525" y="88297"/>
                          <a:pt x="306229" y="0"/>
                          <a:pt x="197263" y="0"/>
                        </a:cubicBezTo>
                        <a:lnTo>
                          <a:pt x="197263" y="0"/>
                        </a:lnTo>
                        <a:cubicBezTo>
                          <a:pt x="88297" y="0"/>
                          <a:pt x="0" y="88297"/>
                          <a:pt x="0" y="197263"/>
                        </a:cubicBezTo>
                        <a:lnTo>
                          <a:pt x="0" y="693229"/>
                        </a:ln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7" name="Forma libre: forma 46">
                    <a:extLst>
                      <a:ext uri="{FF2B5EF4-FFF2-40B4-BE49-F238E27FC236}">
                        <a16:creationId xmlns:a16="http://schemas.microsoft.com/office/drawing/2014/main" id="{5D25DB83-2A88-401C-9D5B-8F7A0D4D3E56}"/>
                      </a:ext>
                    </a:extLst>
                  </p:cNvPr>
                  <p:cNvSpPr/>
                  <p:nvPr/>
                </p:nvSpPr>
                <p:spPr>
                  <a:xfrm>
                    <a:off x="1798808" y="2320529"/>
                    <a:ext cx="342682" cy="725309"/>
                  </a:xfrm>
                  <a:custGeom>
                    <a:avLst/>
                    <a:gdLst>
                      <a:gd name="connsiteX0" fmla="*/ 44482 w 386524"/>
                      <a:gd name="connsiteY0" fmla="*/ 0 h 818102"/>
                      <a:gd name="connsiteX1" fmla="*/ 36576 w 386524"/>
                      <a:gd name="connsiteY1" fmla="*/ 55054 h 818102"/>
                      <a:gd name="connsiteX2" fmla="*/ 36576 w 386524"/>
                      <a:gd name="connsiteY2" fmla="*/ 551021 h 818102"/>
                      <a:gd name="connsiteX3" fmla="*/ 233839 w 386524"/>
                      <a:gd name="connsiteY3" fmla="*/ 748284 h 818102"/>
                      <a:gd name="connsiteX4" fmla="*/ 386525 w 386524"/>
                      <a:gd name="connsiteY4" fmla="*/ 675894 h 818102"/>
                      <a:gd name="connsiteX5" fmla="*/ 197263 w 386524"/>
                      <a:gd name="connsiteY5" fmla="*/ 818102 h 818102"/>
                      <a:gd name="connsiteX6" fmla="*/ 0 w 386524"/>
                      <a:gd name="connsiteY6" fmla="*/ 620839 h 818102"/>
                      <a:gd name="connsiteX7" fmla="*/ 0 w 386524"/>
                      <a:gd name="connsiteY7" fmla="*/ 124873 h 818102"/>
                      <a:gd name="connsiteX8" fmla="*/ 44577 w 386524"/>
                      <a:gd name="connsiteY8" fmla="*/ 95 h 8181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86524" h="818102">
                        <a:moveTo>
                          <a:pt x="44482" y="0"/>
                        </a:moveTo>
                        <a:cubicBezTo>
                          <a:pt x="39433" y="17526"/>
                          <a:pt x="36576" y="35909"/>
                          <a:pt x="36576" y="55054"/>
                        </a:cubicBezTo>
                        <a:lnTo>
                          <a:pt x="36576" y="551021"/>
                        </a:lnTo>
                        <a:cubicBezTo>
                          <a:pt x="36576" y="659987"/>
                          <a:pt x="124873" y="748284"/>
                          <a:pt x="233839" y="748284"/>
                        </a:cubicBezTo>
                        <a:cubicBezTo>
                          <a:pt x="295370" y="748284"/>
                          <a:pt x="350330" y="720090"/>
                          <a:pt x="386525" y="675894"/>
                        </a:cubicBezTo>
                        <a:cubicBezTo>
                          <a:pt x="362712" y="758000"/>
                          <a:pt x="286988" y="818102"/>
                          <a:pt x="197263" y="818102"/>
                        </a:cubicBezTo>
                        <a:cubicBezTo>
                          <a:pt x="88297" y="818102"/>
                          <a:pt x="0" y="729805"/>
                          <a:pt x="0" y="620839"/>
                        </a:cubicBezTo>
                        <a:lnTo>
                          <a:pt x="0" y="124873"/>
                        </a:lnTo>
                        <a:cubicBezTo>
                          <a:pt x="0" y="77533"/>
                          <a:pt x="16764" y="34100"/>
                          <a:pt x="44577" y="95"/>
                        </a:cubicBezTo>
                        <a:close/>
                      </a:path>
                    </a:pathLst>
                  </a:custGeom>
                  <a:solidFill>
                    <a:srgbClr val="0B2584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8" name="Forma libre: forma 47">
                    <a:extLst>
                      <a:ext uri="{FF2B5EF4-FFF2-40B4-BE49-F238E27FC236}">
                        <a16:creationId xmlns:a16="http://schemas.microsoft.com/office/drawing/2014/main" id="{4613B294-41E8-4331-8A9F-325AF8406DCF}"/>
                      </a:ext>
                    </a:extLst>
                  </p:cNvPr>
                  <p:cNvSpPr/>
                  <p:nvPr/>
                </p:nvSpPr>
                <p:spPr>
                  <a:xfrm>
                    <a:off x="1850320" y="2740733"/>
                    <a:ext cx="246582" cy="246582"/>
                  </a:xfrm>
                  <a:custGeom>
                    <a:avLst/>
                    <a:gdLst>
                      <a:gd name="connsiteX0" fmla="*/ 0 w 278129"/>
                      <a:gd name="connsiteY0" fmla="*/ 139065 h 278129"/>
                      <a:gd name="connsiteX1" fmla="*/ 139065 w 278129"/>
                      <a:gd name="connsiteY1" fmla="*/ 278130 h 278129"/>
                      <a:gd name="connsiteX2" fmla="*/ 278130 w 278129"/>
                      <a:gd name="connsiteY2" fmla="*/ 139065 h 278129"/>
                      <a:gd name="connsiteX3" fmla="*/ 139065 w 278129"/>
                      <a:gd name="connsiteY3" fmla="*/ 0 h 278129"/>
                      <a:gd name="connsiteX4" fmla="*/ 0 w 278129"/>
                      <a:gd name="connsiteY4" fmla="*/ 139065 h 2781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129" h="278129">
                        <a:moveTo>
                          <a:pt x="0" y="139065"/>
                        </a:moveTo>
                        <a:cubicBezTo>
                          <a:pt x="0" y="215837"/>
                          <a:pt x="62293" y="278130"/>
                          <a:pt x="139065" y="278130"/>
                        </a:cubicBezTo>
                        <a:cubicBezTo>
                          <a:pt x="215837" y="278130"/>
                          <a:pt x="278130" y="215932"/>
                          <a:pt x="278130" y="139065"/>
                        </a:cubicBezTo>
                        <a:cubicBezTo>
                          <a:pt x="278130" y="62198"/>
                          <a:pt x="215837" y="0"/>
                          <a:pt x="139065" y="0"/>
                        </a:cubicBezTo>
                        <a:cubicBezTo>
                          <a:pt x="62293" y="0"/>
                          <a:pt x="0" y="62198"/>
                          <a:pt x="0" y="139065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9" name="Forma libre: forma 48">
                    <a:extLst>
                      <a:ext uri="{FF2B5EF4-FFF2-40B4-BE49-F238E27FC236}">
                        <a16:creationId xmlns:a16="http://schemas.microsoft.com/office/drawing/2014/main" id="{E69C73F6-8372-4C15-806F-AFFAD974689E}"/>
                      </a:ext>
                    </a:extLst>
                  </p:cNvPr>
                  <p:cNvSpPr/>
                  <p:nvPr/>
                </p:nvSpPr>
                <p:spPr>
                  <a:xfrm>
                    <a:off x="1883930" y="2774342"/>
                    <a:ext cx="179364" cy="179363"/>
                  </a:xfrm>
                  <a:custGeom>
                    <a:avLst/>
                    <a:gdLst>
                      <a:gd name="connsiteX0" fmla="*/ 0 w 202311"/>
                      <a:gd name="connsiteY0" fmla="*/ 101155 h 202310"/>
                      <a:gd name="connsiteX1" fmla="*/ 101156 w 202311"/>
                      <a:gd name="connsiteY1" fmla="*/ 202311 h 202310"/>
                      <a:gd name="connsiteX2" fmla="*/ 202311 w 202311"/>
                      <a:gd name="connsiteY2" fmla="*/ 101155 h 202310"/>
                      <a:gd name="connsiteX3" fmla="*/ 101156 w 202311"/>
                      <a:gd name="connsiteY3" fmla="*/ 0 h 202310"/>
                      <a:gd name="connsiteX4" fmla="*/ 0 w 202311"/>
                      <a:gd name="connsiteY4" fmla="*/ 101155 h 2023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2311" h="202310">
                        <a:moveTo>
                          <a:pt x="0" y="101155"/>
                        </a:moveTo>
                        <a:cubicBezTo>
                          <a:pt x="0" y="157067"/>
                          <a:pt x="45339" y="202311"/>
                          <a:pt x="101156" y="202311"/>
                        </a:cubicBezTo>
                        <a:cubicBezTo>
                          <a:pt x="156972" y="202311"/>
                          <a:pt x="202311" y="156972"/>
                          <a:pt x="202311" y="101155"/>
                        </a:cubicBezTo>
                        <a:cubicBezTo>
                          <a:pt x="202311" y="45339"/>
                          <a:pt x="156972" y="0"/>
                          <a:pt x="101156" y="0"/>
                        </a:cubicBezTo>
                        <a:cubicBezTo>
                          <a:pt x="45339" y="0"/>
                          <a:pt x="0" y="45339"/>
                          <a:pt x="0" y="10115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50" name="Forma libre: forma 49">
                    <a:extLst>
                      <a:ext uri="{FF2B5EF4-FFF2-40B4-BE49-F238E27FC236}">
                        <a16:creationId xmlns:a16="http://schemas.microsoft.com/office/drawing/2014/main" id="{FB202337-FE5B-488D-A023-3D2CF6C6521C}"/>
                      </a:ext>
                    </a:extLst>
                  </p:cNvPr>
                  <p:cNvSpPr/>
                  <p:nvPr/>
                </p:nvSpPr>
                <p:spPr>
                  <a:xfrm>
                    <a:off x="1909939" y="2800352"/>
                    <a:ext cx="127429" cy="127345"/>
                  </a:xfrm>
                  <a:custGeom>
                    <a:avLst/>
                    <a:gdLst>
                      <a:gd name="connsiteX0" fmla="*/ 0 w 143732"/>
                      <a:gd name="connsiteY0" fmla="*/ 71819 h 143637"/>
                      <a:gd name="connsiteX1" fmla="*/ 71819 w 143732"/>
                      <a:gd name="connsiteY1" fmla="*/ 143637 h 143637"/>
                      <a:gd name="connsiteX2" fmla="*/ 143732 w 143732"/>
                      <a:gd name="connsiteY2" fmla="*/ 71819 h 143637"/>
                      <a:gd name="connsiteX3" fmla="*/ 71819 w 143732"/>
                      <a:gd name="connsiteY3" fmla="*/ 0 h 143637"/>
                      <a:gd name="connsiteX4" fmla="*/ 0 w 143732"/>
                      <a:gd name="connsiteY4" fmla="*/ 71819 h 1436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732" h="143637">
                        <a:moveTo>
                          <a:pt x="0" y="71819"/>
                        </a:moveTo>
                        <a:cubicBezTo>
                          <a:pt x="0" y="111538"/>
                          <a:pt x="32195" y="143637"/>
                          <a:pt x="71819" y="143637"/>
                        </a:cubicBezTo>
                        <a:cubicBezTo>
                          <a:pt x="111442" y="143637"/>
                          <a:pt x="143732" y="111443"/>
                          <a:pt x="143732" y="71819"/>
                        </a:cubicBezTo>
                        <a:cubicBezTo>
                          <a:pt x="143732" y="32195"/>
                          <a:pt x="111538" y="0"/>
                          <a:pt x="71819" y="0"/>
                        </a:cubicBezTo>
                        <a:cubicBezTo>
                          <a:pt x="32099" y="0"/>
                          <a:pt x="0" y="32195"/>
                          <a:pt x="0" y="71819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65" name="Forma libre: forma 64">
                    <a:extLst>
                      <a:ext uri="{FF2B5EF4-FFF2-40B4-BE49-F238E27FC236}">
                        <a16:creationId xmlns:a16="http://schemas.microsoft.com/office/drawing/2014/main" id="{A4C9EF66-B844-430D-B845-DEE9598A6BBD}"/>
                      </a:ext>
                    </a:extLst>
                  </p:cNvPr>
                  <p:cNvSpPr/>
                  <p:nvPr/>
                </p:nvSpPr>
                <p:spPr>
                  <a:xfrm>
                    <a:off x="1731251" y="2865205"/>
                    <a:ext cx="312282" cy="571870"/>
                  </a:xfrm>
                  <a:custGeom>
                    <a:avLst/>
                    <a:gdLst>
                      <a:gd name="connsiteX0" fmla="*/ 352235 w 352234"/>
                      <a:gd name="connsiteY0" fmla="*/ 592074 h 645033"/>
                      <a:gd name="connsiteX1" fmla="*/ 352235 w 352234"/>
                      <a:gd name="connsiteY1" fmla="*/ 645033 h 645033"/>
                      <a:gd name="connsiteX2" fmla="*/ 286 w 352234"/>
                      <a:gd name="connsiteY2" fmla="*/ 645033 h 645033"/>
                      <a:gd name="connsiteX3" fmla="*/ 0 w 352234"/>
                      <a:gd name="connsiteY3" fmla="*/ 633793 h 645033"/>
                      <a:gd name="connsiteX4" fmla="*/ 0 w 352234"/>
                      <a:gd name="connsiteY4" fmla="*/ 35814 h 645033"/>
                      <a:gd name="connsiteX5" fmla="*/ 2667 w 352234"/>
                      <a:gd name="connsiteY5" fmla="*/ 0 h 645033"/>
                      <a:gd name="connsiteX6" fmla="*/ 352235 w 352234"/>
                      <a:gd name="connsiteY6" fmla="*/ 592169 h 645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2234" h="645033">
                        <a:moveTo>
                          <a:pt x="352235" y="592074"/>
                        </a:moveTo>
                        <a:lnTo>
                          <a:pt x="352235" y="645033"/>
                        </a:lnTo>
                        <a:lnTo>
                          <a:pt x="286" y="645033"/>
                        </a:lnTo>
                        <a:cubicBezTo>
                          <a:pt x="95" y="641318"/>
                          <a:pt x="0" y="637508"/>
                          <a:pt x="0" y="633793"/>
                        </a:cubicBezTo>
                        <a:lnTo>
                          <a:pt x="0" y="35814"/>
                        </a:lnTo>
                        <a:cubicBezTo>
                          <a:pt x="0" y="23622"/>
                          <a:pt x="1048" y="11716"/>
                          <a:pt x="2667" y="0"/>
                        </a:cubicBezTo>
                        <a:cubicBezTo>
                          <a:pt x="4572" y="25527"/>
                          <a:pt x="46292" y="543211"/>
                          <a:pt x="352235" y="592169"/>
                        </a:cubicBezTo>
                        <a:close/>
                      </a:path>
                    </a:pathLst>
                  </a:custGeom>
                  <a:solidFill>
                    <a:srgbClr val="FEDDB0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68" name="Forma libre: forma 67">
                    <a:extLst>
                      <a:ext uri="{FF2B5EF4-FFF2-40B4-BE49-F238E27FC236}">
                        <a16:creationId xmlns:a16="http://schemas.microsoft.com/office/drawing/2014/main" id="{E6769FB6-1D80-4639-8E78-5C81A7636586}"/>
                      </a:ext>
                    </a:extLst>
                  </p:cNvPr>
                  <p:cNvSpPr/>
                  <p:nvPr/>
                </p:nvSpPr>
                <p:spPr>
                  <a:xfrm>
                    <a:off x="1904787" y="2390448"/>
                    <a:ext cx="137647" cy="137647"/>
                  </a:xfrm>
                  <a:custGeom>
                    <a:avLst/>
                    <a:gdLst>
                      <a:gd name="connsiteX0" fmla="*/ 0 w 155257"/>
                      <a:gd name="connsiteY0" fmla="*/ 77629 h 155257"/>
                      <a:gd name="connsiteX1" fmla="*/ 77629 w 155257"/>
                      <a:gd name="connsiteY1" fmla="*/ 155258 h 155257"/>
                      <a:gd name="connsiteX2" fmla="*/ 155258 w 155257"/>
                      <a:gd name="connsiteY2" fmla="*/ 77629 h 155257"/>
                      <a:gd name="connsiteX3" fmla="*/ 77629 w 155257"/>
                      <a:gd name="connsiteY3" fmla="*/ 0 h 155257"/>
                      <a:gd name="connsiteX4" fmla="*/ 0 w 155257"/>
                      <a:gd name="connsiteY4" fmla="*/ 77629 h 1552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5257" h="155257">
                        <a:moveTo>
                          <a:pt x="0" y="77629"/>
                        </a:moveTo>
                        <a:cubicBezTo>
                          <a:pt x="0" y="120491"/>
                          <a:pt x="34766" y="155258"/>
                          <a:pt x="77629" y="155258"/>
                        </a:cubicBezTo>
                        <a:cubicBezTo>
                          <a:pt x="120491" y="155258"/>
                          <a:pt x="155258" y="120491"/>
                          <a:pt x="155258" y="77629"/>
                        </a:cubicBezTo>
                        <a:cubicBezTo>
                          <a:pt x="155258" y="34766"/>
                          <a:pt x="120491" y="0"/>
                          <a:pt x="77629" y="0"/>
                        </a:cubicBezTo>
                        <a:cubicBezTo>
                          <a:pt x="34766" y="0"/>
                          <a:pt x="0" y="34766"/>
                          <a:pt x="0" y="77629"/>
                        </a:cubicBezTo>
                        <a:close/>
                      </a:path>
                    </a:pathLst>
                  </a:custGeom>
                  <a:solidFill>
                    <a:srgbClr val="6774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69" name="Forma libre: forma 68">
                    <a:extLst>
                      <a:ext uri="{FF2B5EF4-FFF2-40B4-BE49-F238E27FC236}">
                        <a16:creationId xmlns:a16="http://schemas.microsoft.com/office/drawing/2014/main" id="{4D3D3092-384C-48B6-A508-6CC059690B6D}"/>
                      </a:ext>
                    </a:extLst>
                  </p:cNvPr>
                  <p:cNvSpPr/>
                  <p:nvPr/>
                </p:nvSpPr>
                <p:spPr>
                  <a:xfrm>
                    <a:off x="1923533" y="2409194"/>
                    <a:ext cx="100153" cy="100153"/>
                  </a:xfrm>
                  <a:custGeom>
                    <a:avLst/>
                    <a:gdLst>
                      <a:gd name="connsiteX0" fmla="*/ 0 w 112966"/>
                      <a:gd name="connsiteY0" fmla="*/ 56483 h 112966"/>
                      <a:gd name="connsiteX1" fmla="*/ 56483 w 112966"/>
                      <a:gd name="connsiteY1" fmla="*/ 112967 h 112966"/>
                      <a:gd name="connsiteX2" fmla="*/ 112967 w 112966"/>
                      <a:gd name="connsiteY2" fmla="*/ 56483 h 112966"/>
                      <a:gd name="connsiteX3" fmla="*/ 56483 w 112966"/>
                      <a:gd name="connsiteY3" fmla="*/ 0 h 112966"/>
                      <a:gd name="connsiteX4" fmla="*/ 0 w 112966"/>
                      <a:gd name="connsiteY4" fmla="*/ 56483 h 112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2966" h="112966">
                        <a:moveTo>
                          <a:pt x="0" y="56483"/>
                        </a:moveTo>
                        <a:cubicBezTo>
                          <a:pt x="0" y="87630"/>
                          <a:pt x="25337" y="112967"/>
                          <a:pt x="56483" y="112967"/>
                        </a:cubicBezTo>
                        <a:cubicBezTo>
                          <a:pt x="87630" y="112967"/>
                          <a:pt x="112967" y="87630"/>
                          <a:pt x="112967" y="56483"/>
                        </a:cubicBezTo>
                        <a:cubicBezTo>
                          <a:pt x="112967" y="25336"/>
                          <a:pt x="87630" y="0"/>
                          <a:pt x="56483" y="0"/>
                        </a:cubicBezTo>
                        <a:cubicBezTo>
                          <a:pt x="25337" y="0"/>
                          <a:pt x="0" y="25336"/>
                          <a:pt x="0" y="5648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70" name="Forma libre: forma 69">
                    <a:extLst>
                      <a:ext uri="{FF2B5EF4-FFF2-40B4-BE49-F238E27FC236}">
                        <a16:creationId xmlns:a16="http://schemas.microsoft.com/office/drawing/2014/main" id="{04BFCEF2-ED75-43CD-BE39-5C643ED14D65}"/>
                      </a:ext>
                    </a:extLst>
                  </p:cNvPr>
                  <p:cNvSpPr/>
                  <p:nvPr/>
                </p:nvSpPr>
                <p:spPr>
                  <a:xfrm>
                    <a:off x="1938057" y="2423716"/>
                    <a:ext cx="71103" cy="71103"/>
                  </a:xfrm>
                  <a:custGeom>
                    <a:avLst/>
                    <a:gdLst>
                      <a:gd name="connsiteX0" fmla="*/ 0 w 80200"/>
                      <a:gd name="connsiteY0" fmla="*/ 40100 h 80200"/>
                      <a:gd name="connsiteX1" fmla="*/ 40100 w 80200"/>
                      <a:gd name="connsiteY1" fmla="*/ 80200 h 80200"/>
                      <a:gd name="connsiteX2" fmla="*/ 80200 w 80200"/>
                      <a:gd name="connsiteY2" fmla="*/ 40100 h 80200"/>
                      <a:gd name="connsiteX3" fmla="*/ 40100 w 80200"/>
                      <a:gd name="connsiteY3" fmla="*/ 0 h 80200"/>
                      <a:gd name="connsiteX4" fmla="*/ 0 w 80200"/>
                      <a:gd name="connsiteY4" fmla="*/ 40100 h 80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200" h="80200">
                        <a:moveTo>
                          <a:pt x="0" y="40100"/>
                        </a:moveTo>
                        <a:cubicBezTo>
                          <a:pt x="0" y="62294"/>
                          <a:pt x="18002" y="80200"/>
                          <a:pt x="40100" y="80200"/>
                        </a:cubicBezTo>
                        <a:cubicBezTo>
                          <a:pt x="62198" y="80200"/>
                          <a:pt x="80200" y="62198"/>
                          <a:pt x="80200" y="40100"/>
                        </a:cubicBezTo>
                        <a:cubicBezTo>
                          <a:pt x="80200" y="18002"/>
                          <a:pt x="62198" y="0"/>
                          <a:pt x="40100" y="0"/>
                        </a:cubicBezTo>
                        <a:cubicBezTo>
                          <a:pt x="18002" y="0"/>
                          <a:pt x="0" y="18002"/>
                          <a:pt x="0" y="40100"/>
                        </a:cubicBezTo>
                        <a:close/>
                      </a:path>
                    </a:pathLst>
                  </a:custGeom>
                  <a:solidFill>
                    <a:srgbClr val="0B258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</p:grpSp>
        </p:grpSp>
      </p:grpSp>
      <p:grpSp>
        <p:nvGrpSpPr>
          <p:cNvPr id="80" name="Gráfico 78">
            <a:extLst>
              <a:ext uri="{FF2B5EF4-FFF2-40B4-BE49-F238E27FC236}">
                <a16:creationId xmlns:a16="http://schemas.microsoft.com/office/drawing/2014/main" id="{7ABE4546-A6C1-4194-AF51-4374FB76718F}"/>
              </a:ext>
            </a:extLst>
          </p:cNvPr>
          <p:cNvGrpSpPr/>
          <p:nvPr/>
        </p:nvGrpSpPr>
        <p:grpSpPr>
          <a:xfrm>
            <a:off x="3919925" y="721130"/>
            <a:ext cx="1632289" cy="1796351"/>
            <a:chOff x="5176837" y="2414574"/>
            <a:chExt cx="1841118" cy="2026170"/>
          </a:xfrm>
        </p:grpSpPr>
        <p:sp>
          <p:nvSpPr>
            <p:cNvPr id="81" name="Forma libre: forma 80">
              <a:extLst>
                <a:ext uri="{FF2B5EF4-FFF2-40B4-BE49-F238E27FC236}">
                  <a16:creationId xmlns:a16="http://schemas.microsoft.com/office/drawing/2014/main" id="{4C127B1C-C0D8-4F34-A46A-07C16A7DD839}"/>
                </a:ext>
              </a:extLst>
            </p:cNvPr>
            <p:cNvSpPr/>
            <p:nvPr/>
          </p:nvSpPr>
          <p:spPr>
            <a:xfrm>
              <a:off x="5607938" y="3429571"/>
              <a:ext cx="14287" cy="150780"/>
            </a:xfrm>
            <a:custGeom>
              <a:avLst/>
              <a:gdLst>
                <a:gd name="connsiteX0" fmla="*/ 0 w 14287"/>
                <a:gd name="connsiteY0" fmla="*/ 0 h 150780"/>
                <a:gd name="connsiteX1" fmla="*/ 14287 w 14287"/>
                <a:gd name="connsiteY1" fmla="*/ 0 h 150780"/>
                <a:gd name="connsiteX2" fmla="*/ 14287 w 14287"/>
                <a:gd name="connsiteY2" fmla="*/ 150781 h 150780"/>
                <a:gd name="connsiteX3" fmla="*/ 0 w 14287"/>
                <a:gd name="connsiteY3" fmla="*/ 150781 h 150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" h="150780">
                  <a:moveTo>
                    <a:pt x="0" y="0"/>
                  </a:moveTo>
                  <a:lnTo>
                    <a:pt x="14287" y="0"/>
                  </a:lnTo>
                  <a:lnTo>
                    <a:pt x="14287" y="150781"/>
                  </a:lnTo>
                  <a:lnTo>
                    <a:pt x="0" y="150781"/>
                  </a:lnTo>
                  <a:close/>
                </a:path>
              </a:pathLst>
            </a:custGeom>
            <a:solidFill>
              <a:srgbClr val="A7AE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2" name="Forma libre: forma 81">
              <a:extLst>
                <a:ext uri="{FF2B5EF4-FFF2-40B4-BE49-F238E27FC236}">
                  <a16:creationId xmlns:a16="http://schemas.microsoft.com/office/drawing/2014/main" id="{8D6C655E-0623-451D-8A2B-53847CAA7FB4}"/>
                </a:ext>
              </a:extLst>
            </p:cNvPr>
            <p:cNvSpPr/>
            <p:nvPr/>
          </p:nvSpPr>
          <p:spPr>
            <a:xfrm>
              <a:off x="5596508" y="3433095"/>
              <a:ext cx="42862" cy="137445"/>
            </a:xfrm>
            <a:custGeom>
              <a:avLst/>
              <a:gdLst>
                <a:gd name="connsiteX0" fmla="*/ 34576 w 42862"/>
                <a:gd name="connsiteY0" fmla="*/ 137160 h 137445"/>
                <a:gd name="connsiteX1" fmla="*/ 34290 w 42862"/>
                <a:gd name="connsiteY1" fmla="*/ 136208 h 137445"/>
                <a:gd name="connsiteX2" fmla="*/ 42863 w 42862"/>
                <a:gd name="connsiteY2" fmla="*/ 136208 h 137445"/>
                <a:gd name="connsiteX3" fmla="*/ 22384 w 42862"/>
                <a:gd name="connsiteY3" fmla="*/ 124492 h 137445"/>
                <a:gd name="connsiteX4" fmla="*/ 10001 w 42862"/>
                <a:gd name="connsiteY4" fmla="*/ 121158 h 137445"/>
                <a:gd name="connsiteX5" fmla="*/ 22384 w 42862"/>
                <a:gd name="connsiteY5" fmla="*/ 117824 h 137445"/>
                <a:gd name="connsiteX6" fmla="*/ 42863 w 42862"/>
                <a:gd name="connsiteY6" fmla="*/ 106108 h 137445"/>
                <a:gd name="connsiteX7" fmla="*/ 22384 w 42862"/>
                <a:gd name="connsiteY7" fmla="*/ 94393 h 137445"/>
                <a:gd name="connsiteX8" fmla="*/ 10001 w 42862"/>
                <a:gd name="connsiteY8" fmla="*/ 91059 h 137445"/>
                <a:gd name="connsiteX9" fmla="*/ 22384 w 42862"/>
                <a:gd name="connsiteY9" fmla="*/ 87725 h 137445"/>
                <a:gd name="connsiteX10" fmla="*/ 42863 w 42862"/>
                <a:gd name="connsiteY10" fmla="*/ 76010 h 137445"/>
                <a:gd name="connsiteX11" fmla="*/ 22384 w 42862"/>
                <a:gd name="connsiteY11" fmla="*/ 64294 h 137445"/>
                <a:gd name="connsiteX12" fmla="*/ 10001 w 42862"/>
                <a:gd name="connsiteY12" fmla="*/ 60960 h 137445"/>
                <a:gd name="connsiteX13" fmla="*/ 22384 w 42862"/>
                <a:gd name="connsiteY13" fmla="*/ 57626 h 137445"/>
                <a:gd name="connsiteX14" fmla="*/ 42863 w 42862"/>
                <a:gd name="connsiteY14" fmla="*/ 45910 h 137445"/>
                <a:gd name="connsiteX15" fmla="*/ 22384 w 42862"/>
                <a:gd name="connsiteY15" fmla="*/ 34290 h 137445"/>
                <a:gd name="connsiteX16" fmla="*/ 10001 w 42862"/>
                <a:gd name="connsiteY16" fmla="*/ 30956 h 137445"/>
                <a:gd name="connsiteX17" fmla="*/ 22384 w 42862"/>
                <a:gd name="connsiteY17" fmla="*/ 27623 h 137445"/>
                <a:gd name="connsiteX18" fmla="*/ 42863 w 42862"/>
                <a:gd name="connsiteY18" fmla="*/ 15907 h 137445"/>
                <a:gd name="connsiteX19" fmla="*/ 22384 w 42862"/>
                <a:gd name="connsiteY19" fmla="*/ 4286 h 137445"/>
                <a:gd name="connsiteX20" fmla="*/ 8287 w 42862"/>
                <a:gd name="connsiteY20" fmla="*/ 0 h 137445"/>
                <a:gd name="connsiteX21" fmla="*/ 8572 w 42862"/>
                <a:gd name="connsiteY21" fmla="*/ 1048 h 137445"/>
                <a:gd name="connsiteX22" fmla="*/ 0 w 42862"/>
                <a:gd name="connsiteY22" fmla="*/ 1048 h 137445"/>
                <a:gd name="connsiteX23" fmla="*/ 20479 w 42862"/>
                <a:gd name="connsiteY23" fmla="*/ 12668 h 137445"/>
                <a:gd name="connsiteX24" fmla="*/ 32861 w 42862"/>
                <a:gd name="connsiteY24" fmla="*/ 16002 h 137445"/>
                <a:gd name="connsiteX25" fmla="*/ 20479 w 42862"/>
                <a:gd name="connsiteY25" fmla="*/ 19336 h 137445"/>
                <a:gd name="connsiteX26" fmla="*/ 0 w 42862"/>
                <a:gd name="connsiteY26" fmla="*/ 31052 h 137445"/>
                <a:gd name="connsiteX27" fmla="*/ 20479 w 42862"/>
                <a:gd name="connsiteY27" fmla="*/ 42767 h 137445"/>
                <a:gd name="connsiteX28" fmla="*/ 32861 w 42862"/>
                <a:gd name="connsiteY28" fmla="*/ 46101 h 137445"/>
                <a:gd name="connsiteX29" fmla="*/ 20479 w 42862"/>
                <a:gd name="connsiteY29" fmla="*/ 49435 h 137445"/>
                <a:gd name="connsiteX30" fmla="*/ 0 w 42862"/>
                <a:gd name="connsiteY30" fmla="*/ 61150 h 137445"/>
                <a:gd name="connsiteX31" fmla="*/ 20479 w 42862"/>
                <a:gd name="connsiteY31" fmla="*/ 72866 h 137445"/>
                <a:gd name="connsiteX32" fmla="*/ 32861 w 42862"/>
                <a:gd name="connsiteY32" fmla="*/ 76200 h 137445"/>
                <a:gd name="connsiteX33" fmla="*/ 20479 w 42862"/>
                <a:gd name="connsiteY33" fmla="*/ 79534 h 137445"/>
                <a:gd name="connsiteX34" fmla="*/ 0 w 42862"/>
                <a:gd name="connsiteY34" fmla="*/ 91250 h 137445"/>
                <a:gd name="connsiteX35" fmla="*/ 20479 w 42862"/>
                <a:gd name="connsiteY35" fmla="*/ 102965 h 137445"/>
                <a:gd name="connsiteX36" fmla="*/ 32861 w 42862"/>
                <a:gd name="connsiteY36" fmla="*/ 106299 h 137445"/>
                <a:gd name="connsiteX37" fmla="*/ 20479 w 42862"/>
                <a:gd name="connsiteY37" fmla="*/ 109633 h 137445"/>
                <a:gd name="connsiteX38" fmla="*/ 0 w 42862"/>
                <a:gd name="connsiteY38" fmla="*/ 121348 h 137445"/>
                <a:gd name="connsiteX39" fmla="*/ 20479 w 42862"/>
                <a:gd name="connsiteY39" fmla="*/ 133064 h 137445"/>
                <a:gd name="connsiteX40" fmla="*/ 34576 w 42862"/>
                <a:gd name="connsiteY40" fmla="*/ 137446 h 13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2862" h="137445">
                  <a:moveTo>
                    <a:pt x="34576" y="137160"/>
                  </a:moveTo>
                  <a:cubicBezTo>
                    <a:pt x="34576" y="137160"/>
                    <a:pt x="34290" y="136684"/>
                    <a:pt x="34290" y="136208"/>
                  </a:cubicBezTo>
                  <a:lnTo>
                    <a:pt x="42863" y="136208"/>
                  </a:lnTo>
                  <a:cubicBezTo>
                    <a:pt x="42863" y="128969"/>
                    <a:pt x="33338" y="126873"/>
                    <a:pt x="22384" y="124492"/>
                  </a:cubicBezTo>
                  <a:cubicBezTo>
                    <a:pt x="18669" y="123635"/>
                    <a:pt x="12859" y="122396"/>
                    <a:pt x="10001" y="121158"/>
                  </a:cubicBezTo>
                  <a:cubicBezTo>
                    <a:pt x="12954" y="119920"/>
                    <a:pt x="18669" y="118586"/>
                    <a:pt x="22384" y="117824"/>
                  </a:cubicBezTo>
                  <a:cubicBezTo>
                    <a:pt x="33338" y="115443"/>
                    <a:pt x="42863" y="113348"/>
                    <a:pt x="42863" y="106108"/>
                  </a:cubicBezTo>
                  <a:cubicBezTo>
                    <a:pt x="42863" y="98869"/>
                    <a:pt x="33338" y="96869"/>
                    <a:pt x="22384" y="94393"/>
                  </a:cubicBezTo>
                  <a:cubicBezTo>
                    <a:pt x="18669" y="93536"/>
                    <a:pt x="12954" y="92297"/>
                    <a:pt x="10001" y="91059"/>
                  </a:cubicBezTo>
                  <a:cubicBezTo>
                    <a:pt x="12954" y="89821"/>
                    <a:pt x="18669" y="88583"/>
                    <a:pt x="22384" y="87725"/>
                  </a:cubicBezTo>
                  <a:cubicBezTo>
                    <a:pt x="33338" y="85344"/>
                    <a:pt x="42863" y="83248"/>
                    <a:pt x="42863" y="76010"/>
                  </a:cubicBezTo>
                  <a:cubicBezTo>
                    <a:pt x="42863" y="68771"/>
                    <a:pt x="33338" y="66675"/>
                    <a:pt x="22384" y="64294"/>
                  </a:cubicBezTo>
                  <a:cubicBezTo>
                    <a:pt x="18669" y="63436"/>
                    <a:pt x="12954" y="62198"/>
                    <a:pt x="10001" y="60960"/>
                  </a:cubicBezTo>
                  <a:cubicBezTo>
                    <a:pt x="12954" y="59722"/>
                    <a:pt x="18669" y="58483"/>
                    <a:pt x="22384" y="57626"/>
                  </a:cubicBezTo>
                  <a:cubicBezTo>
                    <a:pt x="33338" y="55245"/>
                    <a:pt x="42863" y="53150"/>
                    <a:pt x="42863" y="45910"/>
                  </a:cubicBezTo>
                  <a:cubicBezTo>
                    <a:pt x="42863" y="38671"/>
                    <a:pt x="33338" y="36671"/>
                    <a:pt x="22384" y="34290"/>
                  </a:cubicBezTo>
                  <a:cubicBezTo>
                    <a:pt x="18669" y="33528"/>
                    <a:pt x="12954" y="32194"/>
                    <a:pt x="10001" y="30956"/>
                  </a:cubicBezTo>
                  <a:cubicBezTo>
                    <a:pt x="12954" y="29718"/>
                    <a:pt x="18669" y="28480"/>
                    <a:pt x="22384" y="27623"/>
                  </a:cubicBezTo>
                  <a:cubicBezTo>
                    <a:pt x="33338" y="25241"/>
                    <a:pt x="42863" y="23146"/>
                    <a:pt x="42863" y="15907"/>
                  </a:cubicBezTo>
                  <a:cubicBezTo>
                    <a:pt x="42863" y="8668"/>
                    <a:pt x="33338" y="6667"/>
                    <a:pt x="22384" y="4286"/>
                  </a:cubicBezTo>
                  <a:cubicBezTo>
                    <a:pt x="17621" y="3238"/>
                    <a:pt x="9716" y="1524"/>
                    <a:pt x="8287" y="0"/>
                  </a:cubicBezTo>
                  <a:cubicBezTo>
                    <a:pt x="8287" y="95"/>
                    <a:pt x="8572" y="476"/>
                    <a:pt x="8572" y="1048"/>
                  </a:cubicBezTo>
                  <a:lnTo>
                    <a:pt x="0" y="1048"/>
                  </a:lnTo>
                  <a:cubicBezTo>
                    <a:pt x="0" y="8192"/>
                    <a:pt x="9525" y="10287"/>
                    <a:pt x="20479" y="12668"/>
                  </a:cubicBezTo>
                  <a:cubicBezTo>
                    <a:pt x="24193" y="13525"/>
                    <a:pt x="29908" y="14764"/>
                    <a:pt x="32861" y="16002"/>
                  </a:cubicBezTo>
                  <a:cubicBezTo>
                    <a:pt x="29908" y="17240"/>
                    <a:pt x="24193" y="18479"/>
                    <a:pt x="20479" y="19336"/>
                  </a:cubicBezTo>
                  <a:cubicBezTo>
                    <a:pt x="9525" y="21717"/>
                    <a:pt x="0" y="23813"/>
                    <a:pt x="0" y="31052"/>
                  </a:cubicBezTo>
                  <a:cubicBezTo>
                    <a:pt x="0" y="38290"/>
                    <a:pt x="9525" y="40291"/>
                    <a:pt x="20479" y="42767"/>
                  </a:cubicBezTo>
                  <a:cubicBezTo>
                    <a:pt x="24193" y="43625"/>
                    <a:pt x="29908" y="44863"/>
                    <a:pt x="32861" y="46101"/>
                  </a:cubicBezTo>
                  <a:cubicBezTo>
                    <a:pt x="29908" y="47339"/>
                    <a:pt x="24193" y="48577"/>
                    <a:pt x="20479" y="49435"/>
                  </a:cubicBezTo>
                  <a:cubicBezTo>
                    <a:pt x="9525" y="51816"/>
                    <a:pt x="0" y="53911"/>
                    <a:pt x="0" y="61150"/>
                  </a:cubicBezTo>
                  <a:cubicBezTo>
                    <a:pt x="0" y="68390"/>
                    <a:pt x="9525" y="70390"/>
                    <a:pt x="20479" y="72866"/>
                  </a:cubicBezTo>
                  <a:cubicBezTo>
                    <a:pt x="24193" y="73723"/>
                    <a:pt x="29908" y="74962"/>
                    <a:pt x="32861" y="76200"/>
                  </a:cubicBezTo>
                  <a:cubicBezTo>
                    <a:pt x="29908" y="77438"/>
                    <a:pt x="24193" y="78677"/>
                    <a:pt x="20479" y="79534"/>
                  </a:cubicBezTo>
                  <a:cubicBezTo>
                    <a:pt x="9525" y="81915"/>
                    <a:pt x="0" y="84011"/>
                    <a:pt x="0" y="91250"/>
                  </a:cubicBezTo>
                  <a:cubicBezTo>
                    <a:pt x="0" y="98488"/>
                    <a:pt x="9525" y="100489"/>
                    <a:pt x="20479" y="102965"/>
                  </a:cubicBezTo>
                  <a:cubicBezTo>
                    <a:pt x="24193" y="103823"/>
                    <a:pt x="29908" y="105061"/>
                    <a:pt x="32861" y="106299"/>
                  </a:cubicBezTo>
                  <a:cubicBezTo>
                    <a:pt x="29908" y="107537"/>
                    <a:pt x="24193" y="108775"/>
                    <a:pt x="20479" y="109633"/>
                  </a:cubicBezTo>
                  <a:cubicBezTo>
                    <a:pt x="9525" y="112014"/>
                    <a:pt x="0" y="114110"/>
                    <a:pt x="0" y="121348"/>
                  </a:cubicBezTo>
                  <a:cubicBezTo>
                    <a:pt x="0" y="128588"/>
                    <a:pt x="9525" y="130588"/>
                    <a:pt x="20479" y="133064"/>
                  </a:cubicBezTo>
                  <a:cubicBezTo>
                    <a:pt x="25241" y="134112"/>
                    <a:pt x="33147" y="135827"/>
                    <a:pt x="34576" y="137446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3" name="Forma libre: forma 82">
              <a:extLst>
                <a:ext uri="{FF2B5EF4-FFF2-40B4-BE49-F238E27FC236}">
                  <a16:creationId xmlns:a16="http://schemas.microsoft.com/office/drawing/2014/main" id="{BDEBD43E-DC4E-448A-A640-EA22C2432B23}"/>
                </a:ext>
              </a:extLst>
            </p:cNvPr>
            <p:cNvSpPr/>
            <p:nvPr/>
          </p:nvSpPr>
          <p:spPr>
            <a:xfrm>
              <a:off x="5449633" y="3429571"/>
              <a:ext cx="14287" cy="150780"/>
            </a:xfrm>
            <a:custGeom>
              <a:avLst/>
              <a:gdLst>
                <a:gd name="connsiteX0" fmla="*/ 0 w 14287"/>
                <a:gd name="connsiteY0" fmla="*/ 0 h 150780"/>
                <a:gd name="connsiteX1" fmla="*/ 14287 w 14287"/>
                <a:gd name="connsiteY1" fmla="*/ 0 h 150780"/>
                <a:gd name="connsiteX2" fmla="*/ 14287 w 14287"/>
                <a:gd name="connsiteY2" fmla="*/ 150781 h 150780"/>
                <a:gd name="connsiteX3" fmla="*/ 0 w 14287"/>
                <a:gd name="connsiteY3" fmla="*/ 150781 h 150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" h="150780">
                  <a:moveTo>
                    <a:pt x="0" y="0"/>
                  </a:moveTo>
                  <a:lnTo>
                    <a:pt x="14287" y="0"/>
                  </a:lnTo>
                  <a:lnTo>
                    <a:pt x="14287" y="150781"/>
                  </a:lnTo>
                  <a:lnTo>
                    <a:pt x="0" y="150781"/>
                  </a:lnTo>
                  <a:close/>
                </a:path>
              </a:pathLst>
            </a:custGeom>
            <a:solidFill>
              <a:srgbClr val="A7AE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4" name="Forma libre: forma 83">
              <a:extLst>
                <a:ext uri="{FF2B5EF4-FFF2-40B4-BE49-F238E27FC236}">
                  <a16:creationId xmlns:a16="http://schemas.microsoft.com/office/drawing/2014/main" id="{9C938ECA-1C4B-4B73-8133-29308E8DE931}"/>
                </a:ext>
              </a:extLst>
            </p:cNvPr>
            <p:cNvSpPr/>
            <p:nvPr/>
          </p:nvSpPr>
          <p:spPr>
            <a:xfrm>
              <a:off x="5438203" y="3433095"/>
              <a:ext cx="42862" cy="137445"/>
            </a:xfrm>
            <a:custGeom>
              <a:avLst/>
              <a:gdLst>
                <a:gd name="connsiteX0" fmla="*/ 34576 w 42862"/>
                <a:gd name="connsiteY0" fmla="*/ 137160 h 137445"/>
                <a:gd name="connsiteX1" fmla="*/ 34290 w 42862"/>
                <a:gd name="connsiteY1" fmla="*/ 136208 h 137445"/>
                <a:gd name="connsiteX2" fmla="*/ 42863 w 42862"/>
                <a:gd name="connsiteY2" fmla="*/ 136208 h 137445"/>
                <a:gd name="connsiteX3" fmla="*/ 22384 w 42862"/>
                <a:gd name="connsiteY3" fmla="*/ 124492 h 137445"/>
                <a:gd name="connsiteX4" fmla="*/ 10001 w 42862"/>
                <a:gd name="connsiteY4" fmla="*/ 121158 h 137445"/>
                <a:gd name="connsiteX5" fmla="*/ 22384 w 42862"/>
                <a:gd name="connsiteY5" fmla="*/ 117824 h 137445"/>
                <a:gd name="connsiteX6" fmla="*/ 42863 w 42862"/>
                <a:gd name="connsiteY6" fmla="*/ 106108 h 137445"/>
                <a:gd name="connsiteX7" fmla="*/ 22384 w 42862"/>
                <a:gd name="connsiteY7" fmla="*/ 94393 h 137445"/>
                <a:gd name="connsiteX8" fmla="*/ 10001 w 42862"/>
                <a:gd name="connsiteY8" fmla="*/ 91059 h 137445"/>
                <a:gd name="connsiteX9" fmla="*/ 22384 w 42862"/>
                <a:gd name="connsiteY9" fmla="*/ 87725 h 137445"/>
                <a:gd name="connsiteX10" fmla="*/ 42863 w 42862"/>
                <a:gd name="connsiteY10" fmla="*/ 76010 h 137445"/>
                <a:gd name="connsiteX11" fmla="*/ 22384 w 42862"/>
                <a:gd name="connsiteY11" fmla="*/ 64294 h 137445"/>
                <a:gd name="connsiteX12" fmla="*/ 10001 w 42862"/>
                <a:gd name="connsiteY12" fmla="*/ 60960 h 137445"/>
                <a:gd name="connsiteX13" fmla="*/ 22384 w 42862"/>
                <a:gd name="connsiteY13" fmla="*/ 57626 h 137445"/>
                <a:gd name="connsiteX14" fmla="*/ 42863 w 42862"/>
                <a:gd name="connsiteY14" fmla="*/ 45910 h 137445"/>
                <a:gd name="connsiteX15" fmla="*/ 22384 w 42862"/>
                <a:gd name="connsiteY15" fmla="*/ 34290 h 137445"/>
                <a:gd name="connsiteX16" fmla="*/ 10001 w 42862"/>
                <a:gd name="connsiteY16" fmla="*/ 30956 h 137445"/>
                <a:gd name="connsiteX17" fmla="*/ 22384 w 42862"/>
                <a:gd name="connsiteY17" fmla="*/ 27623 h 137445"/>
                <a:gd name="connsiteX18" fmla="*/ 42863 w 42862"/>
                <a:gd name="connsiteY18" fmla="*/ 15907 h 137445"/>
                <a:gd name="connsiteX19" fmla="*/ 22384 w 42862"/>
                <a:gd name="connsiteY19" fmla="*/ 4286 h 137445"/>
                <a:gd name="connsiteX20" fmla="*/ 8287 w 42862"/>
                <a:gd name="connsiteY20" fmla="*/ 0 h 137445"/>
                <a:gd name="connsiteX21" fmla="*/ 8572 w 42862"/>
                <a:gd name="connsiteY21" fmla="*/ 1048 h 137445"/>
                <a:gd name="connsiteX22" fmla="*/ 0 w 42862"/>
                <a:gd name="connsiteY22" fmla="*/ 1048 h 137445"/>
                <a:gd name="connsiteX23" fmla="*/ 20479 w 42862"/>
                <a:gd name="connsiteY23" fmla="*/ 12668 h 137445"/>
                <a:gd name="connsiteX24" fmla="*/ 32861 w 42862"/>
                <a:gd name="connsiteY24" fmla="*/ 16002 h 137445"/>
                <a:gd name="connsiteX25" fmla="*/ 20479 w 42862"/>
                <a:gd name="connsiteY25" fmla="*/ 19336 h 137445"/>
                <a:gd name="connsiteX26" fmla="*/ 0 w 42862"/>
                <a:gd name="connsiteY26" fmla="*/ 31052 h 137445"/>
                <a:gd name="connsiteX27" fmla="*/ 20479 w 42862"/>
                <a:gd name="connsiteY27" fmla="*/ 42767 h 137445"/>
                <a:gd name="connsiteX28" fmla="*/ 32861 w 42862"/>
                <a:gd name="connsiteY28" fmla="*/ 46101 h 137445"/>
                <a:gd name="connsiteX29" fmla="*/ 20479 w 42862"/>
                <a:gd name="connsiteY29" fmla="*/ 49435 h 137445"/>
                <a:gd name="connsiteX30" fmla="*/ 0 w 42862"/>
                <a:gd name="connsiteY30" fmla="*/ 61150 h 137445"/>
                <a:gd name="connsiteX31" fmla="*/ 20479 w 42862"/>
                <a:gd name="connsiteY31" fmla="*/ 72866 h 137445"/>
                <a:gd name="connsiteX32" fmla="*/ 32861 w 42862"/>
                <a:gd name="connsiteY32" fmla="*/ 76200 h 137445"/>
                <a:gd name="connsiteX33" fmla="*/ 20479 w 42862"/>
                <a:gd name="connsiteY33" fmla="*/ 79534 h 137445"/>
                <a:gd name="connsiteX34" fmla="*/ 0 w 42862"/>
                <a:gd name="connsiteY34" fmla="*/ 91250 h 137445"/>
                <a:gd name="connsiteX35" fmla="*/ 20479 w 42862"/>
                <a:gd name="connsiteY35" fmla="*/ 102965 h 137445"/>
                <a:gd name="connsiteX36" fmla="*/ 32861 w 42862"/>
                <a:gd name="connsiteY36" fmla="*/ 106299 h 137445"/>
                <a:gd name="connsiteX37" fmla="*/ 20479 w 42862"/>
                <a:gd name="connsiteY37" fmla="*/ 109633 h 137445"/>
                <a:gd name="connsiteX38" fmla="*/ 0 w 42862"/>
                <a:gd name="connsiteY38" fmla="*/ 121348 h 137445"/>
                <a:gd name="connsiteX39" fmla="*/ 20479 w 42862"/>
                <a:gd name="connsiteY39" fmla="*/ 133064 h 137445"/>
                <a:gd name="connsiteX40" fmla="*/ 34576 w 42862"/>
                <a:gd name="connsiteY40" fmla="*/ 137446 h 13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2862" h="137445">
                  <a:moveTo>
                    <a:pt x="34576" y="137160"/>
                  </a:moveTo>
                  <a:cubicBezTo>
                    <a:pt x="34576" y="137160"/>
                    <a:pt x="34290" y="136684"/>
                    <a:pt x="34290" y="136208"/>
                  </a:cubicBezTo>
                  <a:lnTo>
                    <a:pt x="42863" y="136208"/>
                  </a:lnTo>
                  <a:cubicBezTo>
                    <a:pt x="42863" y="128969"/>
                    <a:pt x="33338" y="126873"/>
                    <a:pt x="22384" y="124492"/>
                  </a:cubicBezTo>
                  <a:cubicBezTo>
                    <a:pt x="18669" y="123635"/>
                    <a:pt x="12859" y="122396"/>
                    <a:pt x="10001" y="121158"/>
                  </a:cubicBezTo>
                  <a:cubicBezTo>
                    <a:pt x="12954" y="119920"/>
                    <a:pt x="18669" y="118586"/>
                    <a:pt x="22384" y="117824"/>
                  </a:cubicBezTo>
                  <a:cubicBezTo>
                    <a:pt x="33338" y="115443"/>
                    <a:pt x="42863" y="113348"/>
                    <a:pt x="42863" y="106108"/>
                  </a:cubicBezTo>
                  <a:cubicBezTo>
                    <a:pt x="42863" y="98869"/>
                    <a:pt x="33338" y="96869"/>
                    <a:pt x="22384" y="94393"/>
                  </a:cubicBezTo>
                  <a:cubicBezTo>
                    <a:pt x="18669" y="93536"/>
                    <a:pt x="12954" y="92297"/>
                    <a:pt x="10001" y="91059"/>
                  </a:cubicBezTo>
                  <a:cubicBezTo>
                    <a:pt x="12954" y="89821"/>
                    <a:pt x="18669" y="88583"/>
                    <a:pt x="22384" y="87725"/>
                  </a:cubicBezTo>
                  <a:cubicBezTo>
                    <a:pt x="33338" y="85344"/>
                    <a:pt x="42863" y="83248"/>
                    <a:pt x="42863" y="76010"/>
                  </a:cubicBezTo>
                  <a:cubicBezTo>
                    <a:pt x="42863" y="68771"/>
                    <a:pt x="33338" y="66675"/>
                    <a:pt x="22384" y="64294"/>
                  </a:cubicBezTo>
                  <a:cubicBezTo>
                    <a:pt x="18669" y="63436"/>
                    <a:pt x="12954" y="62198"/>
                    <a:pt x="10001" y="60960"/>
                  </a:cubicBezTo>
                  <a:cubicBezTo>
                    <a:pt x="12954" y="59722"/>
                    <a:pt x="18669" y="58483"/>
                    <a:pt x="22384" y="57626"/>
                  </a:cubicBezTo>
                  <a:cubicBezTo>
                    <a:pt x="33338" y="55245"/>
                    <a:pt x="42863" y="53150"/>
                    <a:pt x="42863" y="45910"/>
                  </a:cubicBezTo>
                  <a:cubicBezTo>
                    <a:pt x="42863" y="38671"/>
                    <a:pt x="33338" y="36671"/>
                    <a:pt x="22384" y="34290"/>
                  </a:cubicBezTo>
                  <a:cubicBezTo>
                    <a:pt x="18669" y="33528"/>
                    <a:pt x="12954" y="32194"/>
                    <a:pt x="10001" y="30956"/>
                  </a:cubicBezTo>
                  <a:cubicBezTo>
                    <a:pt x="12954" y="29718"/>
                    <a:pt x="18669" y="28480"/>
                    <a:pt x="22384" y="27623"/>
                  </a:cubicBezTo>
                  <a:cubicBezTo>
                    <a:pt x="33338" y="25241"/>
                    <a:pt x="42863" y="23146"/>
                    <a:pt x="42863" y="15907"/>
                  </a:cubicBezTo>
                  <a:cubicBezTo>
                    <a:pt x="42863" y="8668"/>
                    <a:pt x="33338" y="6667"/>
                    <a:pt x="22384" y="4286"/>
                  </a:cubicBezTo>
                  <a:cubicBezTo>
                    <a:pt x="17621" y="3238"/>
                    <a:pt x="9715" y="1524"/>
                    <a:pt x="8287" y="0"/>
                  </a:cubicBezTo>
                  <a:cubicBezTo>
                    <a:pt x="8287" y="95"/>
                    <a:pt x="8572" y="476"/>
                    <a:pt x="8572" y="1048"/>
                  </a:cubicBezTo>
                  <a:lnTo>
                    <a:pt x="0" y="1048"/>
                  </a:lnTo>
                  <a:cubicBezTo>
                    <a:pt x="0" y="8192"/>
                    <a:pt x="9525" y="10287"/>
                    <a:pt x="20479" y="12668"/>
                  </a:cubicBezTo>
                  <a:cubicBezTo>
                    <a:pt x="24193" y="13525"/>
                    <a:pt x="29908" y="14764"/>
                    <a:pt x="32861" y="16002"/>
                  </a:cubicBezTo>
                  <a:cubicBezTo>
                    <a:pt x="29908" y="17240"/>
                    <a:pt x="24193" y="18479"/>
                    <a:pt x="20479" y="19336"/>
                  </a:cubicBezTo>
                  <a:cubicBezTo>
                    <a:pt x="9525" y="21717"/>
                    <a:pt x="0" y="23813"/>
                    <a:pt x="0" y="31052"/>
                  </a:cubicBezTo>
                  <a:cubicBezTo>
                    <a:pt x="0" y="38290"/>
                    <a:pt x="9525" y="40291"/>
                    <a:pt x="20479" y="42767"/>
                  </a:cubicBezTo>
                  <a:cubicBezTo>
                    <a:pt x="24193" y="43625"/>
                    <a:pt x="29908" y="44863"/>
                    <a:pt x="32861" y="46101"/>
                  </a:cubicBezTo>
                  <a:cubicBezTo>
                    <a:pt x="29908" y="47339"/>
                    <a:pt x="24193" y="48577"/>
                    <a:pt x="20479" y="49435"/>
                  </a:cubicBezTo>
                  <a:cubicBezTo>
                    <a:pt x="9525" y="51816"/>
                    <a:pt x="0" y="53911"/>
                    <a:pt x="0" y="61150"/>
                  </a:cubicBezTo>
                  <a:cubicBezTo>
                    <a:pt x="0" y="68390"/>
                    <a:pt x="9525" y="70390"/>
                    <a:pt x="20479" y="72866"/>
                  </a:cubicBezTo>
                  <a:cubicBezTo>
                    <a:pt x="24193" y="73723"/>
                    <a:pt x="29908" y="74962"/>
                    <a:pt x="32861" y="76200"/>
                  </a:cubicBezTo>
                  <a:cubicBezTo>
                    <a:pt x="29908" y="77438"/>
                    <a:pt x="24193" y="78677"/>
                    <a:pt x="20479" y="79534"/>
                  </a:cubicBezTo>
                  <a:cubicBezTo>
                    <a:pt x="9525" y="81915"/>
                    <a:pt x="0" y="84011"/>
                    <a:pt x="0" y="91250"/>
                  </a:cubicBezTo>
                  <a:cubicBezTo>
                    <a:pt x="0" y="98488"/>
                    <a:pt x="9525" y="100489"/>
                    <a:pt x="20479" y="102965"/>
                  </a:cubicBezTo>
                  <a:cubicBezTo>
                    <a:pt x="24193" y="103823"/>
                    <a:pt x="29908" y="105061"/>
                    <a:pt x="32861" y="106299"/>
                  </a:cubicBezTo>
                  <a:cubicBezTo>
                    <a:pt x="29908" y="107537"/>
                    <a:pt x="24193" y="108775"/>
                    <a:pt x="20479" y="109633"/>
                  </a:cubicBezTo>
                  <a:cubicBezTo>
                    <a:pt x="9525" y="112014"/>
                    <a:pt x="0" y="114110"/>
                    <a:pt x="0" y="121348"/>
                  </a:cubicBezTo>
                  <a:cubicBezTo>
                    <a:pt x="0" y="128588"/>
                    <a:pt x="9525" y="130588"/>
                    <a:pt x="20479" y="133064"/>
                  </a:cubicBezTo>
                  <a:cubicBezTo>
                    <a:pt x="25241" y="134112"/>
                    <a:pt x="33147" y="135827"/>
                    <a:pt x="34576" y="137446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5" name="Forma libre: forma 84">
              <a:extLst>
                <a:ext uri="{FF2B5EF4-FFF2-40B4-BE49-F238E27FC236}">
                  <a16:creationId xmlns:a16="http://schemas.microsoft.com/office/drawing/2014/main" id="{BDD407F2-6D5A-44A4-A2C9-22EA5D4701C0}"/>
                </a:ext>
              </a:extLst>
            </p:cNvPr>
            <p:cNvSpPr/>
            <p:nvPr/>
          </p:nvSpPr>
          <p:spPr>
            <a:xfrm>
              <a:off x="6689566" y="3165983"/>
              <a:ext cx="107884" cy="134839"/>
            </a:xfrm>
            <a:custGeom>
              <a:avLst/>
              <a:gdLst>
                <a:gd name="connsiteX0" fmla="*/ 15461 w 107884"/>
                <a:gd name="connsiteY0" fmla="*/ 131476 h 134839"/>
                <a:gd name="connsiteX1" fmla="*/ 3364 w 107884"/>
                <a:gd name="connsiteY1" fmla="*/ 133000 h 134839"/>
                <a:gd name="connsiteX2" fmla="*/ 3364 w 107884"/>
                <a:gd name="connsiteY2" fmla="*/ 133000 h 134839"/>
                <a:gd name="connsiteX3" fmla="*/ 1840 w 107884"/>
                <a:gd name="connsiteY3" fmla="*/ 120903 h 134839"/>
                <a:gd name="connsiteX4" fmla="*/ 92423 w 107884"/>
                <a:gd name="connsiteY4" fmla="*/ 3364 h 134839"/>
                <a:gd name="connsiteX5" fmla="*/ 104520 w 107884"/>
                <a:gd name="connsiteY5" fmla="*/ 1840 h 134839"/>
                <a:gd name="connsiteX6" fmla="*/ 104520 w 107884"/>
                <a:gd name="connsiteY6" fmla="*/ 1840 h 134839"/>
                <a:gd name="connsiteX7" fmla="*/ 106044 w 107884"/>
                <a:gd name="connsiteY7" fmla="*/ 13937 h 134839"/>
                <a:gd name="connsiteX8" fmla="*/ 15461 w 107884"/>
                <a:gd name="connsiteY8" fmla="*/ 131476 h 134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884" h="134839">
                  <a:moveTo>
                    <a:pt x="15461" y="131476"/>
                  </a:moveTo>
                  <a:cubicBezTo>
                    <a:pt x="12508" y="135286"/>
                    <a:pt x="7079" y="135952"/>
                    <a:pt x="3364" y="133000"/>
                  </a:cubicBezTo>
                  <a:lnTo>
                    <a:pt x="3364" y="133000"/>
                  </a:lnTo>
                  <a:cubicBezTo>
                    <a:pt x="-446" y="130047"/>
                    <a:pt x="-1112" y="124713"/>
                    <a:pt x="1840" y="120903"/>
                  </a:cubicBezTo>
                  <a:lnTo>
                    <a:pt x="92423" y="3364"/>
                  </a:lnTo>
                  <a:cubicBezTo>
                    <a:pt x="95281" y="-446"/>
                    <a:pt x="100805" y="-1112"/>
                    <a:pt x="104520" y="1840"/>
                  </a:cubicBezTo>
                  <a:lnTo>
                    <a:pt x="104520" y="1840"/>
                  </a:lnTo>
                  <a:cubicBezTo>
                    <a:pt x="108330" y="4793"/>
                    <a:pt x="108997" y="10222"/>
                    <a:pt x="106044" y="13937"/>
                  </a:cubicBezTo>
                  <a:lnTo>
                    <a:pt x="15461" y="131476"/>
                  </a:ln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6" name="Forma libre: forma 85">
              <a:extLst>
                <a:ext uri="{FF2B5EF4-FFF2-40B4-BE49-F238E27FC236}">
                  <a16:creationId xmlns:a16="http://schemas.microsoft.com/office/drawing/2014/main" id="{2D761ADB-F56D-443D-BEAE-5AE0099D3E0A}"/>
                </a:ext>
              </a:extLst>
            </p:cNvPr>
            <p:cNvSpPr/>
            <p:nvPr/>
          </p:nvSpPr>
          <p:spPr>
            <a:xfrm rot="-3190800">
              <a:off x="6753862" y="3128051"/>
              <a:ext cx="76771" cy="76866"/>
            </a:xfrm>
            <a:custGeom>
              <a:avLst/>
              <a:gdLst>
                <a:gd name="connsiteX0" fmla="*/ 16192 w 76771"/>
                <a:gd name="connsiteY0" fmla="*/ 95 h 76866"/>
                <a:gd name="connsiteX1" fmla="*/ 60579 w 76771"/>
                <a:gd name="connsiteY1" fmla="*/ 95 h 76866"/>
                <a:gd name="connsiteX2" fmla="*/ 76771 w 76771"/>
                <a:gd name="connsiteY2" fmla="*/ 16288 h 76866"/>
                <a:gd name="connsiteX3" fmla="*/ 76771 w 76771"/>
                <a:gd name="connsiteY3" fmla="*/ 60674 h 76866"/>
                <a:gd name="connsiteX4" fmla="*/ 60579 w 76771"/>
                <a:gd name="connsiteY4" fmla="*/ 76867 h 76866"/>
                <a:gd name="connsiteX5" fmla="*/ 16192 w 76771"/>
                <a:gd name="connsiteY5" fmla="*/ 76867 h 76866"/>
                <a:gd name="connsiteX6" fmla="*/ 0 w 76771"/>
                <a:gd name="connsiteY6" fmla="*/ 60674 h 76866"/>
                <a:gd name="connsiteX7" fmla="*/ 0 w 76771"/>
                <a:gd name="connsiteY7" fmla="*/ 16192 h 76866"/>
                <a:gd name="connsiteX8" fmla="*/ 16192 w 76771"/>
                <a:gd name="connsiteY8" fmla="*/ 0 h 7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771" h="76866">
                  <a:moveTo>
                    <a:pt x="16192" y="95"/>
                  </a:moveTo>
                  <a:lnTo>
                    <a:pt x="60579" y="95"/>
                  </a:lnTo>
                  <a:cubicBezTo>
                    <a:pt x="69533" y="95"/>
                    <a:pt x="76771" y="7334"/>
                    <a:pt x="76771" y="16288"/>
                  </a:cubicBezTo>
                  <a:lnTo>
                    <a:pt x="76771" y="60674"/>
                  </a:lnTo>
                  <a:cubicBezTo>
                    <a:pt x="76771" y="69628"/>
                    <a:pt x="69533" y="76867"/>
                    <a:pt x="60579" y="76867"/>
                  </a:cubicBezTo>
                  <a:lnTo>
                    <a:pt x="16192" y="76867"/>
                  </a:lnTo>
                  <a:cubicBezTo>
                    <a:pt x="7239" y="76867"/>
                    <a:pt x="0" y="69628"/>
                    <a:pt x="0" y="60674"/>
                  </a:cubicBezTo>
                  <a:lnTo>
                    <a:pt x="0" y="16192"/>
                  </a:lnTo>
                  <a:cubicBezTo>
                    <a:pt x="0" y="7239"/>
                    <a:pt x="7239" y="0"/>
                    <a:pt x="16192" y="0"/>
                  </a:cubicBez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7" name="Forma libre: forma 86">
              <a:extLst>
                <a:ext uri="{FF2B5EF4-FFF2-40B4-BE49-F238E27FC236}">
                  <a16:creationId xmlns:a16="http://schemas.microsoft.com/office/drawing/2014/main" id="{289027E9-6F9C-4856-9A19-A3EB48660437}"/>
                </a:ext>
              </a:extLst>
            </p:cNvPr>
            <p:cNvSpPr/>
            <p:nvPr/>
          </p:nvSpPr>
          <p:spPr>
            <a:xfrm>
              <a:off x="6727380" y="2907474"/>
              <a:ext cx="290575" cy="290575"/>
            </a:xfrm>
            <a:custGeom>
              <a:avLst/>
              <a:gdLst>
                <a:gd name="connsiteX0" fmla="*/ 198818 w 290575"/>
                <a:gd name="connsiteY0" fmla="*/ 270637 h 290575"/>
                <a:gd name="connsiteX1" fmla="*/ 129191 w 290575"/>
                <a:gd name="connsiteY1" fmla="*/ 280638 h 290575"/>
                <a:gd name="connsiteX2" fmla="*/ 19939 w 290575"/>
                <a:gd name="connsiteY2" fmla="*/ 198818 h 290575"/>
                <a:gd name="connsiteX3" fmla="*/ 9938 w 290575"/>
                <a:gd name="connsiteY3" fmla="*/ 129191 h 290575"/>
                <a:gd name="connsiteX4" fmla="*/ 91757 w 290575"/>
                <a:gd name="connsiteY4" fmla="*/ 19939 h 290575"/>
                <a:gd name="connsiteX5" fmla="*/ 161385 w 290575"/>
                <a:gd name="connsiteY5" fmla="*/ 9938 h 290575"/>
                <a:gd name="connsiteX6" fmla="*/ 270637 w 290575"/>
                <a:gd name="connsiteY6" fmla="*/ 91757 h 290575"/>
                <a:gd name="connsiteX7" fmla="*/ 280638 w 290575"/>
                <a:gd name="connsiteY7" fmla="*/ 161385 h 290575"/>
                <a:gd name="connsiteX8" fmla="*/ 198818 w 290575"/>
                <a:gd name="connsiteY8" fmla="*/ 270637 h 29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0575" h="290575">
                  <a:moveTo>
                    <a:pt x="198818" y="270637"/>
                  </a:moveTo>
                  <a:cubicBezTo>
                    <a:pt x="182340" y="292640"/>
                    <a:pt x="151193" y="297116"/>
                    <a:pt x="129191" y="280638"/>
                  </a:cubicBezTo>
                  <a:lnTo>
                    <a:pt x="19939" y="198818"/>
                  </a:lnTo>
                  <a:cubicBezTo>
                    <a:pt x="-2064" y="182340"/>
                    <a:pt x="-6541" y="151193"/>
                    <a:pt x="9938" y="129191"/>
                  </a:cubicBezTo>
                  <a:lnTo>
                    <a:pt x="91757" y="19939"/>
                  </a:lnTo>
                  <a:cubicBezTo>
                    <a:pt x="108235" y="-2064"/>
                    <a:pt x="139382" y="-6541"/>
                    <a:pt x="161385" y="9938"/>
                  </a:cubicBezTo>
                  <a:lnTo>
                    <a:pt x="270637" y="91757"/>
                  </a:lnTo>
                  <a:cubicBezTo>
                    <a:pt x="292640" y="108236"/>
                    <a:pt x="297116" y="139382"/>
                    <a:pt x="280638" y="161385"/>
                  </a:cubicBezTo>
                  <a:lnTo>
                    <a:pt x="198818" y="270637"/>
                  </a:lnTo>
                  <a:close/>
                </a:path>
              </a:pathLst>
            </a:custGeom>
            <a:solidFill>
              <a:srgbClr val="FDA93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8" name="Forma libre: forma 87">
              <a:extLst>
                <a:ext uri="{FF2B5EF4-FFF2-40B4-BE49-F238E27FC236}">
                  <a16:creationId xmlns:a16="http://schemas.microsoft.com/office/drawing/2014/main" id="{FDCE9E44-888D-4B22-AD43-D5E855C88F56}"/>
                </a:ext>
              </a:extLst>
            </p:cNvPr>
            <p:cNvSpPr/>
            <p:nvPr/>
          </p:nvSpPr>
          <p:spPr>
            <a:xfrm>
              <a:off x="5280754" y="3539870"/>
              <a:ext cx="523303" cy="844867"/>
            </a:xfrm>
            <a:custGeom>
              <a:avLst/>
              <a:gdLst>
                <a:gd name="connsiteX0" fmla="*/ 286 w 523303"/>
                <a:gd name="connsiteY0" fmla="*/ 844868 h 844867"/>
                <a:gd name="connsiteX1" fmla="*/ 0 w 523303"/>
                <a:gd name="connsiteY1" fmla="*/ 834104 h 844867"/>
                <a:gd name="connsiteX2" fmla="*/ 0 w 523303"/>
                <a:gd name="connsiteY2" fmla="*/ 261652 h 844867"/>
                <a:gd name="connsiteX3" fmla="*/ 261652 w 523303"/>
                <a:gd name="connsiteY3" fmla="*/ 0 h 844867"/>
                <a:gd name="connsiteX4" fmla="*/ 523304 w 523303"/>
                <a:gd name="connsiteY4" fmla="*/ 261652 h 844867"/>
                <a:gd name="connsiteX5" fmla="*/ 523304 w 523303"/>
                <a:gd name="connsiteY5" fmla="*/ 834104 h 844867"/>
                <a:gd name="connsiteX6" fmla="*/ 523018 w 523303"/>
                <a:gd name="connsiteY6" fmla="*/ 844868 h 844867"/>
                <a:gd name="connsiteX7" fmla="*/ 286 w 523303"/>
                <a:gd name="connsiteY7" fmla="*/ 844868 h 844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3303" h="844867">
                  <a:moveTo>
                    <a:pt x="286" y="844868"/>
                  </a:moveTo>
                  <a:cubicBezTo>
                    <a:pt x="191" y="841248"/>
                    <a:pt x="0" y="837724"/>
                    <a:pt x="0" y="834104"/>
                  </a:cubicBezTo>
                  <a:lnTo>
                    <a:pt x="0" y="261652"/>
                  </a:lnTo>
                  <a:cubicBezTo>
                    <a:pt x="0" y="117158"/>
                    <a:pt x="117157" y="0"/>
                    <a:pt x="261652" y="0"/>
                  </a:cubicBezTo>
                  <a:cubicBezTo>
                    <a:pt x="406146" y="0"/>
                    <a:pt x="523304" y="117158"/>
                    <a:pt x="523304" y="261652"/>
                  </a:cubicBezTo>
                  <a:lnTo>
                    <a:pt x="523304" y="834104"/>
                  </a:lnTo>
                  <a:cubicBezTo>
                    <a:pt x="523304" y="837724"/>
                    <a:pt x="523113" y="841343"/>
                    <a:pt x="523018" y="844868"/>
                  </a:cubicBezTo>
                  <a:lnTo>
                    <a:pt x="286" y="844868"/>
                  </a:ln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9" name="Forma libre: forma 88">
              <a:extLst>
                <a:ext uri="{FF2B5EF4-FFF2-40B4-BE49-F238E27FC236}">
                  <a16:creationId xmlns:a16="http://schemas.microsoft.com/office/drawing/2014/main" id="{3B388197-F076-4A7B-AF45-33DA9A099CF5}"/>
                </a:ext>
              </a:extLst>
            </p:cNvPr>
            <p:cNvSpPr/>
            <p:nvPr/>
          </p:nvSpPr>
          <p:spPr>
            <a:xfrm rot="-3213001">
              <a:off x="5562029" y="2714334"/>
              <a:ext cx="714470" cy="98488"/>
            </a:xfrm>
            <a:custGeom>
              <a:avLst/>
              <a:gdLst>
                <a:gd name="connsiteX0" fmla="*/ 0 w 714470"/>
                <a:gd name="connsiteY0" fmla="*/ 0 h 98488"/>
                <a:gd name="connsiteX1" fmla="*/ 714470 w 714470"/>
                <a:gd name="connsiteY1" fmla="*/ 0 h 98488"/>
                <a:gd name="connsiteX2" fmla="*/ 714470 w 714470"/>
                <a:gd name="connsiteY2" fmla="*/ 98489 h 98488"/>
                <a:gd name="connsiteX3" fmla="*/ 0 w 714470"/>
                <a:gd name="connsiteY3" fmla="*/ 98489 h 9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470" h="98488">
                  <a:moveTo>
                    <a:pt x="0" y="0"/>
                  </a:moveTo>
                  <a:lnTo>
                    <a:pt x="714470" y="0"/>
                  </a:lnTo>
                  <a:lnTo>
                    <a:pt x="714470" y="98489"/>
                  </a:lnTo>
                  <a:lnTo>
                    <a:pt x="0" y="98489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0" name="Forma libre: forma 89">
              <a:extLst>
                <a:ext uri="{FF2B5EF4-FFF2-40B4-BE49-F238E27FC236}">
                  <a16:creationId xmlns:a16="http://schemas.microsoft.com/office/drawing/2014/main" id="{1019A436-7F6F-4B82-B5BC-E0F467D9F15A}"/>
                </a:ext>
              </a:extLst>
            </p:cNvPr>
            <p:cNvSpPr/>
            <p:nvPr/>
          </p:nvSpPr>
          <p:spPr>
            <a:xfrm>
              <a:off x="5721476" y="2446972"/>
              <a:ext cx="449579" cy="633126"/>
            </a:xfrm>
            <a:custGeom>
              <a:avLst/>
              <a:gdLst>
                <a:gd name="connsiteX0" fmla="*/ 370332 w 449579"/>
                <a:gd name="connsiteY0" fmla="*/ 0 h 633126"/>
                <a:gd name="connsiteX1" fmla="*/ 366998 w 449579"/>
                <a:gd name="connsiteY1" fmla="*/ 4477 h 633126"/>
                <a:gd name="connsiteX2" fmla="*/ 421005 w 449579"/>
                <a:gd name="connsiteY2" fmla="*/ 44387 h 633126"/>
                <a:gd name="connsiteX3" fmla="*/ 0 w 449579"/>
                <a:gd name="connsiteY3" fmla="*/ 614553 h 633126"/>
                <a:gd name="connsiteX4" fmla="*/ 25146 w 449579"/>
                <a:gd name="connsiteY4" fmla="*/ 633127 h 633126"/>
                <a:gd name="connsiteX5" fmla="*/ 449580 w 449579"/>
                <a:gd name="connsiteY5" fmla="*/ 58484 h 633126"/>
                <a:gd name="connsiteX6" fmla="*/ 370332 w 449579"/>
                <a:gd name="connsiteY6" fmla="*/ 0 h 633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9579" h="633126">
                  <a:moveTo>
                    <a:pt x="370332" y="0"/>
                  </a:moveTo>
                  <a:lnTo>
                    <a:pt x="366998" y="4477"/>
                  </a:lnTo>
                  <a:lnTo>
                    <a:pt x="421005" y="44387"/>
                  </a:lnTo>
                  <a:lnTo>
                    <a:pt x="0" y="614553"/>
                  </a:lnTo>
                  <a:lnTo>
                    <a:pt x="25146" y="633127"/>
                  </a:lnTo>
                  <a:lnTo>
                    <a:pt x="449580" y="58484"/>
                  </a:lnTo>
                  <a:lnTo>
                    <a:pt x="370332" y="0"/>
                  </a:lnTo>
                  <a:close/>
                </a:path>
              </a:pathLst>
            </a:custGeom>
            <a:solidFill>
              <a:srgbClr val="DEE0FF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1" name="Forma libre: forma 90">
              <a:extLst>
                <a:ext uri="{FF2B5EF4-FFF2-40B4-BE49-F238E27FC236}">
                  <a16:creationId xmlns:a16="http://schemas.microsoft.com/office/drawing/2014/main" id="{727ECA79-E8A4-4652-B4CF-F492092DC2CC}"/>
                </a:ext>
              </a:extLst>
            </p:cNvPr>
            <p:cNvSpPr/>
            <p:nvPr/>
          </p:nvSpPr>
          <p:spPr>
            <a:xfrm rot="-3213001">
              <a:off x="6354601" y="2351424"/>
              <a:ext cx="98488" cy="714470"/>
            </a:xfrm>
            <a:custGeom>
              <a:avLst/>
              <a:gdLst>
                <a:gd name="connsiteX0" fmla="*/ 0 w 98488"/>
                <a:gd name="connsiteY0" fmla="*/ 0 h 714470"/>
                <a:gd name="connsiteX1" fmla="*/ 98489 w 98488"/>
                <a:gd name="connsiteY1" fmla="*/ 0 h 714470"/>
                <a:gd name="connsiteX2" fmla="*/ 98489 w 98488"/>
                <a:gd name="connsiteY2" fmla="*/ 714470 h 714470"/>
                <a:gd name="connsiteX3" fmla="*/ 0 w 98488"/>
                <a:gd name="connsiteY3" fmla="*/ 714470 h 714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488" h="714470">
                  <a:moveTo>
                    <a:pt x="0" y="0"/>
                  </a:moveTo>
                  <a:lnTo>
                    <a:pt x="98489" y="0"/>
                  </a:lnTo>
                  <a:lnTo>
                    <a:pt x="98489" y="714470"/>
                  </a:lnTo>
                  <a:lnTo>
                    <a:pt x="0" y="71447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2" name="Forma libre: forma 91">
              <a:extLst>
                <a:ext uri="{FF2B5EF4-FFF2-40B4-BE49-F238E27FC236}">
                  <a16:creationId xmlns:a16="http://schemas.microsoft.com/office/drawing/2014/main" id="{8CAE61EF-E89D-4480-A343-65E5BBA96C1E}"/>
                </a:ext>
              </a:extLst>
            </p:cNvPr>
            <p:cNvSpPr/>
            <p:nvPr/>
          </p:nvSpPr>
          <p:spPr>
            <a:xfrm rot="-3213598">
              <a:off x="6412877" y="2331295"/>
              <a:ext cx="30003" cy="705135"/>
            </a:xfrm>
            <a:custGeom>
              <a:avLst/>
              <a:gdLst>
                <a:gd name="connsiteX0" fmla="*/ 0 w 30003"/>
                <a:gd name="connsiteY0" fmla="*/ 0 h 705135"/>
                <a:gd name="connsiteX1" fmla="*/ 30004 w 30003"/>
                <a:gd name="connsiteY1" fmla="*/ 0 h 705135"/>
                <a:gd name="connsiteX2" fmla="*/ 30004 w 30003"/>
                <a:gd name="connsiteY2" fmla="*/ 705136 h 705135"/>
                <a:gd name="connsiteX3" fmla="*/ 0 w 30003"/>
                <a:gd name="connsiteY3" fmla="*/ 705136 h 705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03" h="705135">
                  <a:moveTo>
                    <a:pt x="0" y="0"/>
                  </a:moveTo>
                  <a:lnTo>
                    <a:pt x="30004" y="0"/>
                  </a:lnTo>
                  <a:lnTo>
                    <a:pt x="30004" y="705136"/>
                  </a:lnTo>
                  <a:lnTo>
                    <a:pt x="0" y="705136"/>
                  </a:lnTo>
                  <a:close/>
                </a:path>
              </a:pathLst>
            </a:custGeom>
            <a:solidFill>
              <a:srgbClr val="DEE0FF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3" name="Forma libre: forma 92">
              <a:extLst>
                <a:ext uri="{FF2B5EF4-FFF2-40B4-BE49-F238E27FC236}">
                  <a16:creationId xmlns:a16="http://schemas.microsoft.com/office/drawing/2014/main" id="{38CA719D-E9D6-43F4-935A-16DE593EC581}"/>
                </a:ext>
              </a:extLst>
            </p:cNvPr>
            <p:cNvSpPr/>
            <p:nvPr/>
          </p:nvSpPr>
          <p:spPr>
            <a:xfrm rot="-3194400">
              <a:off x="5556291" y="2983676"/>
              <a:ext cx="249173" cy="205168"/>
            </a:xfrm>
            <a:custGeom>
              <a:avLst/>
              <a:gdLst>
                <a:gd name="connsiteX0" fmla="*/ 0 w 249173"/>
                <a:gd name="connsiteY0" fmla="*/ 0 h 205168"/>
                <a:gd name="connsiteX1" fmla="*/ 249174 w 249173"/>
                <a:gd name="connsiteY1" fmla="*/ 0 h 205168"/>
                <a:gd name="connsiteX2" fmla="*/ 249174 w 249173"/>
                <a:gd name="connsiteY2" fmla="*/ 205168 h 205168"/>
                <a:gd name="connsiteX3" fmla="*/ 0 w 249173"/>
                <a:gd name="connsiteY3" fmla="*/ 205168 h 20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9173" h="205168">
                  <a:moveTo>
                    <a:pt x="0" y="0"/>
                  </a:moveTo>
                  <a:lnTo>
                    <a:pt x="249174" y="0"/>
                  </a:lnTo>
                  <a:lnTo>
                    <a:pt x="249174" y="205168"/>
                  </a:lnTo>
                  <a:lnTo>
                    <a:pt x="0" y="205168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4" name="Forma libre: forma 93">
              <a:extLst>
                <a:ext uri="{FF2B5EF4-FFF2-40B4-BE49-F238E27FC236}">
                  <a16:creationId xmlns:a16="http://schemas.microsoft.com/office/drawing/2014/main" id="{05B41EE3-CA1A-490A-87CF-1D22F67F50DD}"/>
                </a:ext>
              </a:extLst>
            </p:cNvPr>
            <p:cNvSpPr/>
            <p:nvPr/>
          </p:nvSpPr>
          <p:spPr>
            <a:xfrm>
              <a:off x="5627559" y="2925031"/>
              <a:ext cx="210026" cy="322421"/>
            </a:xfrm>
            <a:custGeom>
              <a:avLst/>
              <a:gdLst>
                <a:gd name="connsiteX0" fmla="*/ 45625 w 210026"/>
                <a:gd name="connsiteY0" fmla="*/ 0 h 322421"/>
                <a:gd name="connsiteX1" fmla="*/ 44005 w 210026"/>
                <a:gd name="connsiteY1" fmla="*/ 2286 h 322421"/>
                <a:gd name="connsiteX2" fmla="*/ 147447 w 210026"/>
                <a:gd name="connsiteY2" fmla="*/ 79534 h 322421"/>
                <a:gd name="connsiteX3" fmla="*/ 0 w 210026"/>
                <a:gd name="connsiteY3" fmla="*/ 276892 h 322421"/>
                <a:gd name="connsiteX4" fmla="*/ 60960 w 210026"/>
                <a:gd name="connsiteY4" fmla="*/ 322421 h 322421"/>
                <a:gd name="connsiteX5" fmla="*/ 210026 w 210026"/>
                <a:gd name="connsiteY5" fmla="*/ 122777 h 322421"/>
                <a:gd name="connsiteX6" fmla="*/ 45625 w 210026"/>
                <a:gd name="connsiteY6" fmla="*/ 0 h 322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026" h="322421">
                  <a:moveTo>
                    <a:pt x="45625" y="0"/>
                  </a:moveTo>
                  <a:lnTo>
                    <a:pt x="44005" y="2286"/>
                  </a:lnTo>
                  <a:lnTo>
                    <a:pt x="147447" y="79534"/>
                  </a:lnTo>
                  <a:lnTo>
                    <a:pt x="0" y="276892"/>
                  </a:lnTo>
                  <a:lnTo>
                    <a:pt x="60960" y="322421"/>
                  </a:lnTo>
                  <a:lnTo>
                    <a:pt x="210026" y="122777"/>
                  </a:lnTo>
                  <a:lnTo>
                    <a:pt x="45625" y="0"/>
                  </a:ln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5" name="Forma libre: forma 94">
              <a:extLst>
                <a:ext uri="{FF2B5EF4-FFF2-40B4-BE49-F238E27FC236}">
                  <a16:creationId xmlns:a16="http://schemas.microsoft.com/office/drawing/2014/main" id="{17CC9E41-3238-40A8-B615-CBC730CD5011}"/>
                </a:ext>
              </a:extLst>
            </p:cNvPr>
            <p:cNvSpPr/>
            <p:nvPr/>
          </p:nvSpPr>
          <p:spPr>
            <a:xfrm rot="-3194400">
              <a:off x="5462683" y="3095641"/>
              <a:ext cx="249173" cy="234505"/>
            </a:xfrm>
            <a:custGeom>
              <a:avLst/>
              <a:gdLst>
                <a:gd name="connsiteX0" fmla="*/ 0 w 249173"/>
                <a:gd name="connsiteY0" fmla="*/ 0 h 234505"/>
                <a:gd name="connsiteX1" fmla="*/ 249174 w 249173"/>
                <a:gd name="connsiteY1" fmla="*/ 0 h 234505"/>
                <a:gd name="connsiteX2" fmla="*/ 249174 w 249173"/>
                <a:gd name="connsiteY2" fmla="*/ 234505 h 234505"/>
                <a:gd name="connsiteX3" fmla="*/ 0 w 249173"/>
                <a:gd name="connsiteY3" fmla="*/ 234505 h 234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9173" h="234505">
                  <a:moveTo>
                    <a:pt x="0" y="0"/>
                  </a:moveTo>
                  <a:lnTo>
                    <a:pt x="249174" y="0"/>
                  </a:lnTo>
                  <a:lnTo>
                    <a:pt x="249174" y="234505"/>
                  </a:lnTo>
                  <a:lnTo>
                    <a:pt x="0" y="23450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6" name="Forma libre: forma 95">
              <a:extLst>
                <a:ext uri="{FF2B5EF4-FFF2-40B4-BE49-F238E27FC236}">
                  <a16:creationId xmlns:a16="http://schemas.microsoft.com/office/drawing/2014/main" id="{7B40D103-91FD-4A26-9E5F-1BC0FF42B250}"/>
                </a:ext>
              </a:extLst>
            </p:cNvPr>
            <p:cNvSpPr/>
            <p:nvPr/>
          </p:nvSpPr>
          <p:spPr>
            <a:xfrm>
              <a:off x="5418771" y="3119246"/>
              <a:ext cx="336994" cy="263747"/>
            </a:xfrm>
            <a:custGeom>
              <a:avLst/>
              <a:gdLst>
                <a:gd name="connsiteX0" fmla="*/ 251174 w 336994"/>
                <a:gd name="connsiteY0" fmla="*/ 0 h 263747"/>
                <a:gd name="connsiteX1" fmla="*/ 116205 w 336994"/>
                <a:gd name="connsiteY1" fmla="*/ 180594 h 263747"/>
                <a:gd name="connsiteX2" fmla="*/ 14192 w 336994"/>
                <a:gd name="connsiteY2" fmla="*/ 104394 h 263747"/>
                <a:gd name="connsiteX3" fmla="*/ 0 w 336994"/>
                <a:gd name="connsiteY3" fmla="*/ 123349 h 263747"/>
                <a:gd name="connsiteX4" fmla="*/ 187928 w 336994"/>
                <a:gd name="connsiteY4" fmla="*/ 263747 h 263747"/>
                <a:gd name="connsiteX5" fmla="*/ 336995 w 336994"/>
                <a:gd name="connsiteY5" fmla="*/ 64103 h 263747"/>
                <a:gd name="connsiteX6" fmla="*/ 251174 w 336994"/>
                <a:gd name="connsiteY6" fmla="*/ 0 h 263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6994" h="263747">
                  <a:moveTo>
                    <a:pt x="251174" y="0"/>
                  </a:moveTo>
                  <a:lnTo>
                    <a:pt x="116205" y="180594"/>
                  </a:lnTo>
                  <a:lnTo>
                    <a:pt x="14192" y="104394"/>
                  </a:lnTo>
                  <a:lnTo>
                    <a:pt x="0" y="123349"/>
                  </a:lnTo>
                  <a:lnTo>
                    <a:pt x="187928" y="263747"/>
                  </a:lnTo>
                  <a:lnTo>
                    <a:pt x="336995" y="64103"/>
                  </a:lnTo>
                  <a:lnTo>
                    <a:pt x="251174" y="0"/>
                  </a:lnTo>
                  <a:close/>
                </a:path>
              </a:pathLst>
            </a:custGeom>
            <a:solidFill>
              <a:srgbClr val="DEE0FF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7" name="Forma libre: forma 96">
              <a:extLst>
                <a:ext uri="{FF2B5EF4-FFF2-40B4-BE49-F238E27FC236}">
                  <a16:creationId xmlns:a16="http://schemas.microsoft.com/office/drawing/2014/main" id="{5C8183C9-3DB1-4B8A-ADD8-F4A6766151DB}"/>
                </a:ext>
              </a:extLst>
            </p:cNvPr>
            <p:cNvSpPr/>
            <p:nvPr/>
          </p:nvSpPr>
          <p:spPr>
            <a:xfrm>
              <a:off x="6034578" y="2414574"/>
              <a:ext cx="163643" cy="163760"/>
            </a:xfrm>
            <a:custGeom>
              <a:avLst/>
              <a:gdLst>
                <a:gd name="connsiteX0" fmla="*/ 147718 w 163643"/>
                <a:gd name="connsiteY0" fmla="*/ 130505 h 163760"/>
                <a:gd name="connsiteX1" fmla="*/ 33227 w 163643"/>
                <a:gd name="connsiteY1" fmla="*/ 147745 h 163760"/>
                <a:gd name="connsiteX2" fmla="*/ 15987 w 163643"/>
                <a:gd name="connsiteY2" fmla="*/ 33255 h 163760"/>
                <a:gd name="connsiteX3" fmla="*/ 130478 w 163643"/>
                <a:gd name="connsiteY3" fmla="*/ 16015 h 163760"/>
                <a:gd name="connsiteX4" fmla="*/ 147623 w 163643"/>
                <a:gd name="connsiteY4" fmla="*/ 130410 h 16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643" h="163760">
                  <a:moveTo>
                    <a:pt x="147718" y="130505"/>
                  </a:moveTo>
                  <a:cubicBezTo>
                    <a:pt x="120857" y="166891"/>
                    <a:pt x="69613" y="174606"/>
                    <a:pt x="33227" y="147745"/>
                  </a:cubicBezTo>
                  <a:cubicBezTo>
                    <a:pt x="-3063" y="120885"/>
                    <a:pt x="-10873" y="69640"/>
                    <a:pt x="15987" y="33255"/>
                  </a:cubicBezTo>
                  <a:cubicBezTo>
                    <a:pt x="42848" y="-3131"/>
                    <a:pt x="94092" y="-10846"/>
                    <a:pt x="130478" y="16015"/>
                  </a:cubicBezTo>
                  <a:cubicBezTo>
                    <a:pt x="166768" y="42875"/>
                    <a:pt x="174483" y="94120"/>
                    <a:pt x="147623" y="130410"/>
                  </a:cubicBez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8" name="Forma libre: forma 97">
              <a:extLst>
                <a:ext uri="{FF2B5EF4-FFF2-40B4-BE49-F238E27FC236}">
                  <a16:creationId xmlns:a16="http://schemas.microsoft.com/office/drawing/2014/main" id="{572D4043-A222-487C-936A-2A23336559CA}"/>
                </a:ext>
              </a:extLst>
            </p:cNvPr>
            <p:cNvSpPr/>
            <p:nvPr/>
          </p:nvSpPr>
          <p:spPr>
            <a:xfrm>
              <a:off x="6056856" y="2436955"/>
              <a:ext cx="119140" cy="119093"/>
            </a:xfrm>
            <a:custGeom>
              <a:avLst/>
              <a:gdLst>
                <a:gd name="connsiteX0" fmla="*/ 107532 w 119140"/>
                <a:gd name="connsiteY0" fmla="*/ 94885 h 119093"/>
                <a:gd name="connsiteX1" fmla="*/ 24189 w 119140"/>
                <a:gd name="connsiteY1" fmla="*/ 107458 h 119093"/>
                <a:gd name="connsiteX2" fmla="*/ 11711 w 119140"/>
                <a:gd name="connsiteY2" fmla="*/ 24209 h 119093"/>
                <a:gd name="connsiteX3" fmla="*/ 94959 w 119140"/>
                <a:gd name="connsiteY3" fmla="*/ 11636 h 119093"/>
                <a:gd name="connsiteX4" fmla="*/ 107532 w 119140"/>
                <a:gd name="connsiteY4" fmla="*/ 94885 h 119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140" h="119093">
                  <a:moveTo>
                    <a:pt x="107532" y="94885"/>
                  </a:moveTo>
                  <a:cubicBezTo>
                    <a:pt x="88006" y="121364"/>
                    <a:pt x="50668" y="126984"/>
                    <a:pt x="24189" y="107458"/>
                  </a:cubicBezTo>
                  <a:cubicBezTo>
                    <a:pt x="-2291" y="87931"/>
                    <a:pt x="-7911" y="50593"/>
                    <a:pt x="11711" y="24209"/>
                  </a:cubicBezTo>
                  <a:cubicBezTo>
                    <a:pt x="31237" y="-2270"/>
                    <a:pt x="68575" y="-7890"/>
                    <a:pt x="94959" y="11636"/>
                  </a:cubicBezTo>
                  <a:cubicBezTo>
                    <a:pt x="121344" y="31162"/>
                    <a:pt x="127059" y="68500"/>
                    <a:pt x="107532" y="9488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9" name="Forma libre: forma 98">
              <a:extLst>
                <a:ext uri="{FF2B5EF4-FFF2-40B4-BE49-F238E27FC236}">
                  <a16:creationId xmlns:a16="http://schemas.microsoft.com/office/drawing/2014/main" id="{8A0254FF-A6A7-4B7C-8FD9-C7A4C0E44261}"/>
                </a:ext>
              </a:extLst>
            </p:cNvPr>
            <p:cNvSpPr/>
            <p:nvPr/>
          </p:nvSpPr>
          <p:spPr>
            <a:xfrm>
              <a:off x="6074159" y="2454203"/>
              <a:ext cx="84541" cy="84521"/>
            </a:xfrm>
            <a:custGeom>
              <a:avLst/>
              <a:gdLst>
                <a:gd name="connsiteX0" fmla="*/ 76323 w 84541"/>
                <a:gd name="connsiteY0" fmla="*/ 67349 h 84521"/>
                <a:gd name="connsiteX1" fmla="*/ 17173 w 84541"/>
                <a:gd name="connsiteY1" fmla="*/ 76302 h 84521"/>
                <a:gd name="connsiteX2" fmla="*/ 8219 w 84541"/>
                <a:gd name="connsiteY2" fmla="*/ 17152 h 84521"/>
                <a:gd name="connsiteX3" fmla="*/ 67369 w 84541"/>
                <a:gd name="connsiteY3" fmla="*/ 8294 h 84521"/>
                <a:gd name="connsiteX4" fmla="*/ 76323 w 84541"/>
                <a:gd name="connsiteY4" fmla="*/ 67444 h 84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541" h="84521">
                  <a:moveTo>
                    <a:pt x="76323" y="67349"/>
                  </a:moveTo>
                  <a:cubicBezTo>
                    <a:pt x="62416" y="86113"/>
                    <a:pt x="35937" y="90114"/>
                    <a:pt x="17173" y="76302"/>
                  </a:cubicBezTo>
                  <a:cubicBezTo>
                    <a:pt x="-1592" y="62396"/>
                    <a:pt x="-5592" y="35916"/>
                    <a:pt x="8219" y="17152"/>
                  </a:cubicBezTo>
                  <a:cubicBezTo>
                    <a:pt x="22126" y="-1612"/>
                    <a:pt x="48605" y="-5613"/>
                    <a:pt x="67369" y="8294"/>
                  </a:cubicBezTo>
                  <a:cubicBezTo>
                    <a:pt x="86134" y="22200"/>
                    <a:pt x="90134" y="48680"/>
                    <a:pt x="76323" y="67444"/>
                  </a:cubicBez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0" name="Forma libre: forma 99">
              <a:extLst>
                <a:ext uri="{FF2B5EF4-FFF2-40B4-BE49-F238E27FC236}">
                  <a16:creationId xmlns:a16="http://schemas.microsoft.com/office/drawing/2014/main" id="{6091373A-57E6-4767-9C3F-118718C8CD27}"/>
                </a:ext>
              </a:extLst>
            </p:cNvPr>
            <p:cNvSpPr/>
            <p:nvPr/>
          </p:nvSpPr>
          <p:spPr>
            <a:xfrm>
              <a:off x="6640067" y="2858547"/>
              <a:ext cx="153352" cy="167830"/>
            </a:xfrm>
            <a:custGeom>
              <a:avLst/>
              <a:gdLst>
                <a:gd name="connsiteX0" fmla="*/ 56198 w 153352"/>
                <a:gd name="connsiteY0" fmla="*/ 167831 h 167830"/>
                <a:gd name="connsiteX1" fmla="*/ 0 w 153352"/>
                <a:gd name="connsiteY1" fmla="*/ 108109 h 167830"/>
                <a:gd name="connsiteX2" fmla="*/ 79820 w 153352"/>
                <a:gd name="connsiteY2" fmla="*/ 0 h 167830"/>
                <a:gd name="connsiteX3" fmla="*/ 153353 w 153352"/>
                <a:gd name="connsiteY3" fmla="*/ 36100 h 167830"/>
                <a:gd name="connsiteX4" fmla="*/ 56198 w 153352"/>
                <a:gd name="connsiteY4" fmla="*/ 167831 h 16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352" h="167830">
                  <a:moveTo>
                    <a:pt x="56198" y="167831"/>
                  </a:moveTo>
                  <a:lnTo>
                    <a:pt x="0" y="108109"/>
                  </a:lnTo>
                  <a:lnTo>
                    <a:pt x="79820" y="0"/>
                  </a:lnTo>
                  <a:lnTo>
                    <a:pt x="153353" y="36100"/>
                  </a:lnTo>
                  <a:lnTo>
                    <a:pt x="56198" y="167831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1" name="Forma libre: forma 100">
              <a:extLst>
                <a:ext uri="{FF2B5EF4-FFF2-40B4-BE49-F238E27FC236}">
                  <a16:creationId xmlns:a16="http://schemas.microsoft.com/office/drawing/2014/main" id="{C5C51746-550F-40C4-8116-E4102F51A0BF}"/>
                </a:ext>
              </a:extLst>
            </p:cNvPr>
            <p:cNvSpPr/>
            <p:nvPr/>
          </p:nvSpPr>
          <p:spPr>
            <a:xfrm>
              <a:off x="6682834" y="2858547"/>
              <a:ext cx="109632" cy="97440"/>
            </a:xfrm>
            <a:custGeom>
              <a:avLst/>
              <a:gdLst>
                <a:gd name="connsiteX0" fmla="*/ 0 w 109632"/>
                <a:gd name="connsiteY0" fmla="*/ 50197 h 97440"/>
                <a:gd name="connsiteX1" fmla="*/ 63913 w 109632"/>
                <a:gd name="connsiteY1" fmla="*/ 97441 h 97440"/>
                <a:gd name="connsiteX2" fmla="*/ 109633 w 109632"/>
                <a:gd name="connsiteY2" fmla="*/ 35623 h 97440"/>
                <a:gd name="connsiteX3" fmla="*/ 37052 w 109632"/>
                <a:gd name="connsiteY3" fmla="*/ 0 h 97440"/>
                <a:gd name="connsiteX4" fmla="*/ 0 w 109632"/>
                <a:gd name="connsiteY4" fmla="*/ 50197 h 9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632" h="97440">
                  <a:moveTo>
                    <a:pt x="0" y="50197"/>
                  </a:moveTo>
                  <a:lnTo>
                    <a:pt x="63913" y="97441"/>
                  </a:lnTo>
                  <a:lnTo>
                    <a:pt x="109633" y="35623"/>
                  </a:lnTo>
                  <a:lnTo>
                    <a:pt x="37052" y="0"/>
                  </a:lnTo>
                  <a:lnTo>
                    <a:pt x="0" y="50197"/>
                  </a:ln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2" name="Forma libre: forma 101">
              <a:extLst>
                <a:ext uri="{FF2B5EF4-FFF2-40B4-BE49-F238E27FC236}">
                  <a16:creationId xmlns:a16="http://schemas.microsoft.com/office/drawing/2014/main" id="{0AFA70C2-EF0D-4A16-A29E-DDB0987B4124}"/>
                </a:ext>
              </a:extLst>
            </p:cNvPr>
            <p:cNvSpPr/>
            <p:nvPr/>
          </p:nvSpPr>
          <p:spPr>
            <a:xfrm>
              <a:off x="5280754" y="3767232"/>
              <a:ext cx="337185" cy="617505"/>
            </a:xfrm>
            <a:custGeom>
              <a:avLst/>
              <a:gdLst>
                <a:gd name="connsiteX0" fmla="*/ 337185 w 337185"/>
                <a:gd name="connsiteY0" fmla="*/ 566833 h 617505"/>
                <a:gd name="connsiteX1" fmla="*/ 337185 w 337185"/>
                <a:gd name="connsiteY1" fmla="*/ 617506 h 617505"/>
                <a:gd name="connsiteX2" fmla="*/ 286 w 337185"/>
                <a:gd name="connsiteY2" fmla="*/ 617506 h 617505"/>
                <a:gd name="connsiteX3" fmla="*/ 0 w 337185"/>
                <a:gd name="connsiteY3" fmla="*/ 606743 h 617505"/>
                <a:gd name="connsiteX4" fmla="*/ 0 w 337185"/>
                <a:gd name="connsiteY4" fmla="*/ 34290 h 617505"/>
                <a:gd name="connsiteX5" fmla="*/ 2477 w 337185"/>
                <a:gd name="connsiteY5" fmla="*/ 0 h 617505"/>
                <a:gd name="connsiteX6" fmla="*/ 337090 w 337185"/>
                <a:gd name="connsiteY6" fmla="*/ 566833 h 61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185" h="617505">
                  <a:moveTo>
                    <a:pt x="337185" y="566833"/>
                  </a:moveTo>
                  <a:lnTo>
                    <a:pt x="337185" y="617506"/>
                  </a:lnTo>
                  <a:lnTo>
                    <a:pt x="286" y="617506"/>
                  </a:lnTo>
                  <a:cubicBezTo>
                    <a:pt x="191" y="613886"/>
                    <a:pt x="0" y="610362"/>
                    <a:pt x="0" y="606743"/>
                  </a:cubicBezTo>
                  <a:lnTo>
                    <a:pt x="0" y="34290"/>
                  </a:lnTo>
                  <a:cubicBezTo>
                    <a:pt x="0" y="22670"/>
                    <a:pt x="1048" y="11240"/>
                    <a:pt x="2477" y="0"/>
                  </a:cubicBezTo>
                  <a:cubicBezTo>
                    <a:pt x="4286" y="24384"/>
                    <a:pt x="44291" y="520065"/>
                    <a:pt x="337090" y="566833"/>
                  </a:cubicBez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3" name="Forma libre: forma 102">
              <a:extLst>
                <a:ext uri="{FF2B5EF4-FFF2-40B4-BE49-F238E27FC236}">
                  <a16:creationId xmlns:a16="http://schemas.microsoft.com/office/drawing/2014/main" id="{AE7F894C-3038-45DF-A036-9259E9D1A8DD}"/>
                </a:ext>
              </a:extLst>
            </p:cNvPr>
            <p:cNvSpPr/>
            <p:nvPr/>
          </p:nvSpPr>
          <p:spPr>
            <a:xfrm>
              <a:off x="5176837" y="4276724"/>
              <a:ext cx="727424" cy="164020"/>
            </a:xfrm>
            <a:custGeom>
              <a:avLst/>
              <a:gdLst>
                <a:gd name="connsiteX0" fmla="*/ 0 w 727424"/>
                <a:gd name="connsiteY0" fmla="*/ 0 h 164020"/>
                <a:gd name="connsiteX1" fmla="*/ 727424 w 727424"/>
                <a:gd name="connsiteY1" fmla="*/ 0 h 164020"/>
                <a:gd name="connsiteX2" fmla="*/ 727424 w 727424"/>
                <a:gd name="connsiteY2" fmla="*/ 164021 h 164020"/>
                <a:gd name="connsiteX3" fmla="*/ 0 w 727424"/>
                <a:gd name="connsiteY3" fmla="*/ 164021 h 164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7424" h="164020">
                  <a:moveTo>
                    <a:pt x="0" y="0"/>
                  </a:moveTo>
                  <a:lnTo>
                    <a:pt x="727424" y="0"/>
                  </a:lnTo>
                  <a:lnTo>
                    <a:pt x="727424" y="164021"/>
                  </a:lnTo>
                  <a:lnTo>
                    <a:pt x="0" y="164021"/>
                  </a:lnTo>
                  <a:close/>
                </a:path>
              </a:pathLst>
            </a:custGeom>
            <a:solidFill>
              <a:srgbClr val="FDA93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4" name="Forma libre: forma 103">
              <a:extLst>
                <a:ext uri="{FF2B5EF4-FFF2-40B4-BE49-F238E27FC236}">
                  <a16:creationId xmlns:a16="http://schemas.microsoft.com/office/drawing/2014/main" id="{A3557205-73DC-46B7-B95C-5925A3B51EF4}"/>
                </a:ext>
              </a:extLst>
            </p:cNvPr>
            <p:cNvSpPr/>
            <p:nvPr/>
          </p:nvSpPr>
          <p:spPr>
            <a:xfrm>
              <a:off x="5176837" y="4276724"/>
              <a:ext cx="727424" cy="164020"/>
            </a:xfrm>
            <a:custGeom>
              <a:avLst/>
              <a:gdLst>
                <a:gd name="connsiteX0" fmla="*/ 45815 w 727424"/>
                <a:gd name="connsiteY0" fmla="*/ 0 h 164020"/>
                <a:gd name="connsiteX1" fmla="*/ 45815 w 727424"/>
                <a:gd name="connsiteY1" fmla="*/ 8572 h 164020"/>
                <a:gd name="connsiteX2" fmla="*/ 157353 w 727424"/>
                <a:gd name="connsiteY2" fmla="*/ 120110 h 164020"/>
                <a:gd name="connsiteX3" fmla="*/ 727424 w 727424"/>
                <a:gd name="connsiteY3" fmla="*/ 120110 h 164020"/>
                <a:gd name="connsiteX4" fmla="*/ 727424 w 727424"/>
                <a:gd name="connsiteY4" fmla="*/ 164021 h 164020"/>
                <a:gd name="connsiteX5" fmla="*/ 0 w 727424"/>
                <a:gd name="connsiteY5" fmla="*/ 164021 h 164020"/>
                <a:gd name="connsiteX6" fmla="*/ 0 w 727424"/>
                <a:gd name="connsiteY6" fmla="*/ 0 h 164020"/>
                <a:gd name="connsiteX7" fmla="*/ 45815 w 727424"/>
                <a:gd name="connsiteY7" fmla="*/ 0 h 164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7424" h="164020">
                  <a:moveTo>
                    <a:pt x="45815" y="0"/>
                  </a:moveTo>
                  <a:lnTo>
                    <a:pt x="45815" y="8572"/>
                  </a:lnTo>
                  <a:cubicBezTo>
                    <a:pt x="45815" y="70199"/>
                    <a:pt x="95726" y="120110"/>
                    <a:pt x="157353" y="120110"/>
                  </a:cubicBezTo>
                  <a:lnTo>
                    <a:pt x="727424" y="120110"/>
                  </a:lnTo>
                  <a:lnTo>
                    <a:pt x="727424" y="164021"/>
                  </a:lnTo>
                  <a:lnTo>
                    <a:pt x="0" y="164021"/>
                  </a:lnTo>
                  <a:lnTo>
                    <a:pt x="0" y="0"/>
                  </a:lnTo>
                  <a:lnTo>
                    <a:pt x="45815" y="0"/>
                  </a:lnTo>
                  <a:close/>
                </a:path>
              </a:pathLst>
            </a:custGeom>
            <a:solidFill>
              <a:srgbClr val="FDA939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5" name="Forma libre: forma 104">
              <a:extLst>
                <a:ext uri="{FF2B5EF4-FFF2-40B4-BE49-F238E27FC236}">
                  <a16:creationId xmlns:a16="http://schemas.microsoft.com/office/drawing/2014/main" id="{3564CE0A-C45F-4A89-A8FC-0A82B07F989A}"/>
                </a:ext>
              </a:extLst>
            </p:cNvPr>
            <p:cNvSpPr/>
            <p:nvPr/>
          </p:nvSpPr>
          <p:spPr>
            <a:xfrm rot="-3214201">
              <a:off x="6664217" y="2928100"/>
              <a:ext cx="182689" cy="80581"/>
            </a:xfrm>
            <a:custGeom>
              <a:avLst/>
              <a:gdLst>
                <a:gd name="connsiteX0" fmla="*/ 0 w 182689"/>
                <a:gd name="connsiteY0" fmla="*/ 0 h 80581"/>
                <a:gd name="connsiteX1" fmla="*/ 182689 w 182689"/>
                <a:gd name="connsiteY1" fmla="*/ 0 h 80581"/>
                <a:gd name="connsiteX2" fmla="*/ 182689 w 182689"/>
                <a:gd name="connsiteY2" fmla="*/ 80581 h 80581"/>
                <a:gd name="connsiteX3" fmla="*/ 0 w 182689"/>
                <a:gd name="connsiteY3" fmla="*/ 80581 h 80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689" h="80581">
                  <a:moveTo>
                    <a:pt x="0" y="0"/>
                  </a:moveTo>
                  <a:lnTo>
                    <a:pt x="182689" y="0"/>
                  </a:lnTo>
                  <a:lnTo>
                    <a:pt x="182689" y="80581"/>
                  </a:lnTo>
                  <a:lnTo>
                    <a:pt x="0" y="80581"/>
                  </a:lnTo>
                  <a:close/>
                </a:path>
              </a:pathLst>
            </a:custGeom>
            <a:solidFill>
              <a:srgbClr val="0B258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6" name="Forma libre: forma 105">
              <a:extLst>
                <a:ext uri="{FF2B5EF4-FFF2-40B4-BE49-F238E27FC236}">
                  <a16:creationId xmlns:a16="http://schemas.microsoft.com/office/drawing/2014/main" id="{415F8220-C5D0-4AE6-9540-E300F39577D0}"/>
                </a:ext>
              </a:extLst>
            </p:cNvPr>
            <p:cNvSpPr/>
            <p:nvPr/>
          </p:nvSpPr>
          <p:spPr>
            <a:xfrm rot="-3214800">
              <a:off x="6736882" y="2891519"/>
              <a:ext cx="91535" cy="80581"/>
            </a:xfrm>
            <a:custGeom>
              <a:avLst/>
              <a:gdLst>
                <a:gd name="connsiteX0" fmla="*/ 0 w 91535"/>
                <a:gd name="connsiteY0" fmla="*/ 0 h 80581"/>
                <a:gd name="connsiteX1" fmla="*/ 91535 w 91535"/>
                <a:gd name="connsiteY1" fmla="*/ 0 h 80581"/>
                <a:gd name="connsiteX2" fmla="*/ 91535 w 91535"/>
                <a:gd name="connsiteY2" fmla="*/ 80582 h 80581"/>
                <a:gd name="connsiteX3" fmla="*/ 0 w 91535"/>
                <a:gd name="connsiteY3" fmla="*/ 80582 h 80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535" h="80581">
                  <a:moveTo>
                    <a:pt x="0" y="0"/>
                  </a:moveTo>
                  <a:lnTo>
                    <a:pt x="91535" y="0"/>
                  </a:lnTo>
                  <a:lnTo>
                    <a:pt x="91535" y="80582"/>
                  </a:lnTo>
                  <a:lnTo>
                    <a:pt x="0" y="80582"/>
                  </a:lnTo>
                  <a:close/>
                </a:path>
              </a:pathLst>
            </a:custGeom>
            <a:solidFill>
              <a:srgbClr val="0B2584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7" name="Forma libre: forma 106">
              <a:extLst>
                <a:ext uri="{FF2B5EF4-FFF2-40B4-BE49-F238E27FC236}">
                  <a16:creationId xmlns:a16="http://schemas.microsoft.com/office/drawing/2014/main" id="{C3FB9FE0-AAA2-4B67-B05B-1548223B5785}"/>
                </a:ext>
              </a:extLst>
            </p:cNvPr>
            <p:cNvSpPr/>
            <p:nvPr/>
          </p:nvSpPr>
          <p:spPr>
            <a:xfrm>
              <a:off x="6787895" y="2907555"/>
              <a:ext cx="230060" cy="206071"/>
            </a:xfrm>
            <a:custGeom>
              <a:avLst/>
              <a:gdLst>
                <a:gd name="connsiteX0" fmla="*/ 54388 w 230060"/>
                <a:gd name="connsiteY0" fmla="*/ 2903 h 206071"/>
                <a:gd name="connsiteX1" fmla="*/ 100870 w 230060"/>
                <a:gd name="connsiteY1" fmla="*/ 9952 h 206071"/>
                <a:gd name="connsiteX2" fmla="*/ 210121 w 230060"/>
                <a:gd name="connsiteY2" fmla="*/ 91771 h 206071"/>
                <a:gd name="connsiteX3" fmla="*/ 220123 w 230060"/>
                <a:gd name="connsiteY3" fmla="*/ 161399 h 206071"/>
                <a:gd name="connsiteX4" fmla="*/ 216408 w 230060"/>
                <a:gd name="connsiteY4" fmla="*/ 166257 h 206071"/>
                <a:gd name="connsiteX5" fmla="*/ 184975 w 230060"/>
                <a:gd name="connsiteY5" fmla="*/ 206071 h 206071"/>
                <a:gd name="connsiteX6" fmla="*/ 0 w 230060"/>
                <a:gd name="connsiteY6" fmla="*/ 71769 h 206071"/>
                <a:gd name="connsiteX7" fmla="*/ 54388 w 230060"/>
                <a:gd name="connsiteY7" fmla="*/ 2998 h 206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0060" h="206071">
                  <a:moveTo>
                    <a:pt x="54388" y="2903"/>
                  </a:moveTo>
                  <a:cubicBezTo>
                    <a:pt x="69533" y="-2526"/>
                    <a:pt x="87058" y="-431"/>
                    <a:pt x="100870" y="9952"/>
                  </a:cubicBezTo>
                  <a:lnTo>
                    <a:pt x="210121" y="91771"/>
                  </a:lnTo>
                  <a:cubicBezTo>
                    <a:pt x="232124" y="108250"/>
                    <a:pt x="236601" y="139396"/>
                    <a:pt x="220123" y="161399"/>
                  </a:cubicBezTo>
                  <a:lnTo>
                    <a:pt x="216408" y="166257"/>
                  </a:lnTo>
                  <a:lnTo>
                    <a:pt x="184975" y="206071"/>
                  </a:lnTo>
                  <a:lnTo>
                    <a:pt x="0" y="71769"/>
                  </a:lnTo>
                  <a:lnTo>
                    <a:pt x="54388" y="2998"/>
                  </a:lnTo>
                  <a:close/>
                </a:path>
              </a:pathLst>
            </a:custGeom>
            <a:solidFill>
              <a:srgbClr val="FDA939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8" name="Forma libre: forma 107">
              <a:extLst>
                <a:ext uri="{FF2B5EF4-FFF2-40B4-BE49-F238E27FC236}">
                  <a16:creationId xmlns:a16="http://schemas.microsoft.com/office/drawing/2014/main" id="{B651DBE5-D967-460A-B068-0DFCCAA98396}"/>
                </a:ext>
              </a:extLst>
            </p:cNvPr>
            <p:cNvSpPr/>
            <p:nvPr/>
          </p:nvSpPr>
          <p:spPr>
            <a:xfrm>
              <a:off x="5353620" y="3109816"/>
              <a:ext cx="377571" cy="852487"/>
            </a:xfrm>
            <a:custGeom>
              <a:avLst/>
              <a:gdLst>
                <a:gd name="connsiteX0" fmla="*/ 0 w 377571"/>
                <a:gd name="connsiteY0" fmla="*/ 188786 h 852487"/>
                <a:gd name="connsiteX1" fmla="*/ 0 w 377571"/>
                <a:gd name="connsiteY1" fmla="*/ 663607 h 852487"/>
                <a:gd name="connsiteX2" fmla="*/ 188786 w 377571"/>
                <a:gd name="connsiteY2" fmla="*/ 852488 h 852487"/>
                <a:gd name="connsiteX3" fmla="*/ 377571 w 377571"/>
                <a:gd name="connsiteY3" fmla="*/ 663607 h 852487"/>
                <a:gd name="connsiteX4" fmla="*/ 377571 w 377571"/>
                <a:gd name="connsiteY4" fmla="*/ 188786 h 852487"/>
                <a:gd name="connsiteX5" fmla="*/ 188786 w 377571"/>
                <a:gd name="connsiteY5" fmla="*/ 0 h 852487"/>
                <a:gd name="connsiteX6" fmla="*/ 0 w 377571"/>
                <a:gd name="connsiteY6" fmla="*/ 188786 h 852487"/>
                <a:gd name="connsiteX7" fmla="*/ 45625 w 377571"/>
                <a:gd name="connsiteY7" fmla="*/ 370237 h 852487"/>
                <a:gd name="connsiteX8" fmla="*/ 78105 w 377571"/>
                <a:gd name="connsiteY8" fmla="*/ 337757 h 852487"/>
                <a:gd name="connsiteX9" fmla="*/ 294608 w 377571"/>
                <a:gd name="connsiteY9" fmla="*/ 337757 h 852487"/>
                <a:gd name="connsiteX10" fmla="*/ 327089 w 377571"/>
                <a:gd name="connsiteY10" fmla="*/ 370237 h 852487"/>
                <a:gd name="connsiteX11" fmla="*/ 327089 w 377571"/>
                <a:gd name="connsiteY11" fmla="*/ 393668 h 852487"/>
                <a:gd name="connsiteX12" fmla="*/ 294608 w 377571"/>
                <a:gd name="connsiteY12" fmla="*/ 426149 h 852487"/>
                <a:gd name="connsiteX13" fmla="*/ 78105 w 377571"/>
                <a:gd name="connsiteY13" fmla="*/ 426149 h 852487"/>
                <a:gd name="connsiteX14" fmla="*/ 45625 w 377571"/>
                <a:gd name="connsiteY14" fmla="*/ 393668 h 852487"/>
                <a:gd name="connsiteX15" fmla="*/ 45625 w 377571"/>
                <a:gd name="connsiteY15" fmla="*/ 370237 h 85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7571" h="852487">
                  <a:moveTo>
                    <a:pt x="0" y="188786"/>
                  </a:moveTo>
                  <a:lnTo>
                    <a:pt x="0" y="663607"/>
                  </a:lnTo>
                  <a:cubicBezTo>
                    <a:pt x="0" y="767906"/>
                    <a:pt x="84487" y="852488"/>
                    <a:pt x="188786" y="852488"/>
                  </a:cubicBezTo>
                  <a:cubicBezTo>
                    <a:pt x="293084" y="852488"/>
                    <a:pt x="377571" y="768001"/>
                    <a:pt x="377571" y="663607"/>
                  </a:cubicBezTo>
                  <a:lnTo>
                    <a:pt x="377571" y="188786"/>
                  </a:lnTo>
                  <a:cubicBezTo>
                    <a:pt x="377571" y="84487"/>
                    <a:pt x="293084" y="0"/>
                    <a:pt x="188786" y="0"/>
                  </a:cubicBezTo>
                  <a:cubicBezTo>
                    <a:pt x="84487" y="0"/>
                    <a:pt x="0" y="84582"/>
                    <a:pt x="0" y="188786"/>
                  </a:cubicBezTo>
                  <a:close/>
                  <a:moveTo>
                    <a:pt x="45625" y="370237"/>
                  </a:moveTo>
                  <a:cubicBezTo>
                    <a:pt x="45625" y="352235"/>
                    <a:pt x="60198" y="337757"/>
                    <a:pt x="78105" y="337757"/>
                  </a:cubicBezTo>
                  <a:lnTo>
                    <a:pt x="294608" y="337757"/>
                  </a:lnTo>
                  <a:cubicBezTo>
                    <a:pt x="312611" y="337757"/>
                    <a:pt x="327089" y="352330"/>
                    <a:pt x="327089" y="370237"/>
                  </a:cubicBezTo>
                  <a:lnTo>
                    <a:pt x="327089" y="393668"/>
                  </a:lnTo>
                  <a:cubicBezTo>
                    <a:pt x="327089" y="411671"/>
                    <a:pt x="312515" y="426149"/>
                    <a:pt x="294608" y="426149"/>
                  </a:cubicBezTo>
                  <a:lnTo>
                    <a:pt x="78105" y="426149"/>
                  </a:lnTo>
                  <a:cubicBezTo>
                    <a:pt x="60103" y="426149"/>
                    <a:pt x="45625" y="411575"/>
                    <a:pt x="45625" y="393668"/>
                  </a:cubicBezTo>
                  <a:lnTo>
                    <a:pt x="45625" y="370237"/>
                  </a:lnTo>
                  <a:close/>
                </a:path>
              </a:pathLst>
            </a:custGeom>
            <a:solidFill>
              <a:srgbClr val="6774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109" name="Gráfico 78">
              <a:extLst>
                <a:ext uri="{FF2B5EF4-FFF2-40B4-BE49-F238E27FC236}">
                  <a16:creationId xmlns:a16="http://schemas.microsoft.com/office/drawing/2014/main" id="{F9AEDC4A-81C2-4F42-9FAF-5DF4041370A0}"/>
                </a:ext>
              </a:extLst>
            </p:cNvPr>
            <p:cNvGrpSpPr/>
            <p:nvPr/>
          </p:nvGrpSpPr>
          <p:grpSpPr>
            <a:xfrm>
              <a:off x="5459634" y="3254596"/>
              <a:ext cx="157067" cy="154400"/>
              <a:chOff x="5459634" y="3254596"/>
              <a:chExt cx="157067" cy="154400"/>
            </a:xfrm>
          </p:grpSpPr>
          <p:sp>
            <p:nvSpPr>
              <p:cNvPr id="110" name="Forma libre: forma 109">
                <a:extLst>
                  <a:ext uri="{FF2B5EF4-FFF2-40B4-BE49-F238E27FC236}">
                    <a16:creationId xmlns:a16="http://schemas.microsoft.com/office/drawing/2014/main" id="{AEB3B207-D3DF-4004-8752-74933B51E8CB}"/>
                  </a:ext>
                </a:extLst>
              </p:cNvPr>
              <p:cNvSpPr/>
              <p:nvPr/>
            </p:nvSpPr>
            <p:spPr>
              <a:xfrm>
                <a:off x="5459634" y="3260407"/>
                <a:ext cx="148590" cy="148589"/>
              </a:xfrm>
              <a:custGeom>
                <a:avLst/>
                <a:gdLst>
                  <a:gd name="connsiteX0" fmla="*/ 0 w 148590"/>
                  <a:gd name="connsiteY0" fmla="*/ 74295 h 148589"/>
                  <a:gd name="connsiteX1" fmla="*/ 74295 w 148590"/>
                  <a:gd name="connsiteY1" fmla="*/ 148590 h 148589"/>
                  <a:gd name="connsiteX2" fmla="*/ 148590 w 148590"/>
                  <a:gd name="connsiteY2" fmla="*/ 74295 h 148589"/>
                  <a:gd name="connsiteX3" fmla="*/ 74295 w 148590"/>
                  <a:gd name="connsiteY3" fmla="*/ 0 h 148589"/>
                  <a:gd name="connsiteX4" fmla="*/ 0 w 148590"/>
                  <a:gd name="connsiteY4" fmla="*/ 74295 h 148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590" h="148589">
                    <a:moveTo>
                      <a:pt x="0" y="74295"/>
                    </a:moveTo>
                    <a:cubicBezTo>
                      <a:pt x="0" y="115348"/>
                      <a:pt x="33242" y="148590"/>
                      <a:pt x="74295" y="148590"/>
                    </a:cubicBezTo>
                    <a:cubicBezTo>
                      <a:pt x="115348" y="148590"/>
                      <a:pt x="148590" y="115348"/>
                      <a:pt x="148590" y="74295"/>
                    </a:cubicBezTo>
                    <a:cubicBezTo>
                      <a:pt x="148590" y="33242"/>
                      <a:pt x="115348" y="0"/>
                      <a:pt x="74295" y="0"/>
                    </a:cubicBezTo>
                    <a:cubicBezTo>
                      <a:pt x="33242" y="0"/>
                      <a:pt x="0" y="33242"/>
                      <a:pt x="0" y="74295"/>
                    </a:cubicBezTo>
                    <a:close/>
                  </a:path>
                </a:pathLst>
              </a:custGeom>
              <a:solidFill>
                <a:srgbClr val="6774FF">
                  <a:alpha val="3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1" name="Forma libre: forma 110">
                <a:extLst>
                  <a:ext uri="{FF2B5EF4-FFF2-40B4-BE49-F238E27FC236}">
                    <a16:creationId xmlns:a16="http://schemas.microsoft.com/office/drawing/2014/main" id="{6C340F35-6200-4C74-B969-972E72A9FA25}"/>
                  </a:ext>
                </a:extLst>
              </p:cNvPr>
              <p:cNvSpPr/>
              <p:nvPr/>
            </p:nvSpPr>
            <p:spPr>
              <a:xfrm>
                <a:off x="5468111" y="3254596"/>
                <a:ext cx="148590" cy="148589"/>
              </a:xfrm>
              <a:custGeom>
                <a:avLst/>
                <a:gdLst>
                  <a:gd name="connsiteX0" fmla="*/ 0 w 148590"/>
                  <a:gd name="connsiteY0" fmla="*/ 74295 h 148589"/>
                  <a:gd name="connsiteX1" fmla="*/ 74295 w 148590"/>
                  <a:gd name="connsiteY1" fmla="*/ 148590 h 148589"/>
                  <a:gd name="connsiteX2" fmla="*/ 148590 w 148590"/>
                  <a:gd name="connsiteY2" fmla="*/ 74295 h 148589"/>
                  <a:gd name="connsiteX3" fmla="*/ 74295 w 148590"/>
                  <a:gd name="connsiteY3" fmla="*/ 0 h 148589"/>
                  <a:gd name="connsiteX4" fmla="*/ 0 w 148590"/>
                  <a:gd name="connsiteY4" fmla="*/ 74295 h 148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590" h="148589">
                    <a:moveTo>
                      <a:pt x="0" y="74295"/>
                    </a:moveTo>
                    <a:cubicBezTo>
                      <a:pt x="0" y="115348"/>
                      <a:pt x="33242" y="148590"/>
                      <a:pt x="74295" y="148590"/>
                    </a:cubicBezTo>
                    <a:cubicBezTo>
                      <a:pt x="115348" y="148590"/>
                      <a:pt x="148590" y="115252"/>
                      <a:pt x="148590" y="74295"/>
                    </a:cubicBezTo>
                    <a:cubicBezTo>
                      <a:pt x="148590" y="33338"/>
                      <a:pt x="115348" y="0"/>
                      <a:pt x="74295" y="0"/>
                    </a:cubicBezTo>
                    <a:cubicBezTo>
                      <a:pt x="33242" y="0"/>
                      <a:pt x="0" y="33242"/>
                      <a:pt x="0" y="74295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2" name="Forma libre: forma 111">
                <a:extLst>
                  <a:ext uri="{FF2B5EF4-FFF2-40B4-BE49-F238E27FC236}">
                    <a16:creationId xmlns:a16="http://schemas.microsoft.com/office/drawing/2014/main" id="{A02408D5-4837-4C4B-81EE-2D21E3B82BA5}"/>
                  </a:ext>
                </a:extLst>
              </p:cNvPr>
              <p:cNvSpPr/>
              <p:nvPr/>
            </p:nvSpPr>
            <p:spPr>
              <a:xfrm>
                <a:off x="5488399" y="3274884"/>
                <a:ext cx="108204" cy="108108"/>
              </a:xfrm>
              <a:custGeom>
                <a:avLst/>
                <a:gdLst>
                  <a:gd name="connsiteX0" fmla="*/ 0 w 108204"/>
                  <a:gd name="connsiteY0" fmla="*/ 54007 h 108108"/>
                  <a:gd name="connsiteX1" fmla="*/ 54102 w 108204"/>
                  <a:gd name="connsiteY1" fmla="*/ 108109 h 108108"/>
                  <a:gd name="connsiteX2" fmla="*/ 108204 w 108204"/>
                  <a:gd name="connsiteY2" fmla="*/ 54007 h 108108"/>
                  <a:gd name="connsiteX3" fmla="*/ 54102 w 108204"/>
                  <a:gd name="connsiteY3" fmla="*/ 0 h 108108"/>
                  <a:gd name="connsiteX4" fmla="*/ 0 w 108204"/>
                  <a:gd name="connsiteY4" fmla="*/ 54007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204" h="108108">
                    <a:moveTo>
                      <a:pt x="0" y="54007"/>
                    </a:moveTo>
                    <a:cubicBezTo>
                      <a:pt x="0" y="83915"/>
                      <a:pt x="24194" y="108109"/>
                      <a:pt x="54102" y="108109"/>
                    </a:cubicBezTo>
                    <a:cubicBezTo>
                      <a:pt x="84011" y="108109"/>
                      <a:pt x="108204" y="83915"/>
                      <a:pt x="108204" y="54007"/>
                    </a:cubicBezTo>
                    <a:cubicBezTo>
                      <a:pt x="108204" y="24098"/>
                      <a:pt x="84011" y="0"/>
                      <a:pt x="54102" y="0"/>
                    </a:cubicBezTo>
                    <a:cubicBezTo>
                      <a:pt x="24194" y="0"/>
                      <a:pt x="0" y="24194"/>
                      <a:pt x="0" y="54007"/>
                    </a:cubicBezTo>
                    <a:close/>
                  </a:path>
                </a:pathLst>
              </a:custGeom>
              <a:solidFill>
                <a:srgbClr val="1E44C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3" name="Forma libre: forma 112">
                <a:extLst>
                  <a:ext uri="{FF2B5EF4-FFF2-40B4-BE49-F238E27FC236}">
                    <a16:creationId xmlns:a16="http://schemas.microsoft.com/office/drawing/2014/main" id="{6EAA2CEB-5775-4A4E-9216-9B3A1150726E}"/>
                  </a:ext>
                </a:extLst>
              </p:cNvPr>
              <p:cNvSpPr/>
              <p:nvPr/>
            </p:nvSpPr>
            <p:spPr>
              <a:xfrm>
                <a:off x="5504020" y="3290505"/>
                <a:ext cx="76771" cy="76771"/>
              </a:xfrm>
              <a:custGeom>
                <a:avLst/>
                <a:gdLst>
                  <a:gd name="connsiteX0" fmla="*/ 0 w 76771"/>
                  <a:gd name="connsiteY0" fmla="*/ 38386 h 76771"/>
                  <a:gd name="connsiteX1" fmla="*/ 38386 w 76771"/>
                  <a:gd name="connsiteY1" fmla="*/ 76771 h 76771"/>
                  <a:gd name="connsiteX2" fmla="*/ 76772 w 76771"/>
                  <a:gd name="connsiteY2" fmla="*/ 38386 h 76771"/>
                  <a:gd name="connsiteX3" fmla="*/ 38386 w 76771"/>
                  <a:gd name="connsiteY3" fmla="*/ 0 h 76771"/>
                  <a:gd name="connsiteX4" fmla="*/ 0 w 76771"/>
                  <a:gd name="connsiteY4" fmla="*/ 38386 h 76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771" h="76771">
                    <a:moveTo>
                      <a:pt x="0" y="38386"/>
                    </a:moveTo>
                    <a:cubicBezTo>
                      <a:pt x="0" y="59627"/>
                      <a:pt x="17240" y="76771"/>
                      <a:pt x="38386" y="76771"/>
                    </a:cubicBezTo>
                    <a:cubicBezTo>
                      <a:pt x="59531" y="76771"/>
                      <a:pt x="76772" y="59531"/>
                      <a:pt x="76772" y="38386"/>
                    </a:cubicBezTo>
                    <a:cubicBezTo>
                      <a:pt x="76772" y="17240"/>
                      <a:pt x="59627" y="0"/>
                      <a:pt x="38386" y="0"/>
                    </a:cubicBezTo>
                    <a:cubicBezTo>
                      <a:pt x="17145" y="0"/>
                      <a:pt x="0" y="17240"/>
                      <a:pt x="0" y="38386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114" name="Forma libre: forma 113">
              <a:extLst>
                <a:ext uri="{FF2B5EF4-FFF2-40B4-BE49-F238E27FC236}">
                  <a16:creationId xmlns:a16="http://schemas.microsoft.com/office/drawing/2014/main" id="{1519B970-DB73-4F23-AA49-B2E07E02C79B}"/>
                </a:ext>
              </a:extLst>
            </p:cNvPr>
            <p:cNvSpPr/>
            <p:nvPr/>
          </p:nvSpPr>
          <p:spPr>
            <a:xfrm>
              <a:off x="5353716" y="3539680"/>
              <a:ext cx="377666" cy="422528"/>
            </a:xfrm>
            <a:custGeom>
              <a:avLst/>
              <a:gdLst>
                <a:gd name="connsiteX0" fmla="*/ 188786 w 377666"/>
                <a:gd name="connsiteY0" fmla="*/ 422529 h 422528"/>
                <a:gd name="connsiteX1" fmla="*/ 0 w 377666"/>
                <a:gd name="connsiteY1" fmla="*/ 233648 h 422528"/>
                <a:gd name="connsiteX2" fmla="*/ 0 w 377666"/>
                <a:gd name="connsiteY2" fmla="*/ 0 h 422528"/>
                <a:gd name="connsiteX3" fmla="*/ 377666 w 377666"/>
                <a:gd name="connsiteY3" fmla="*/ 233648 h 422528"/>
                <a:gd name="connsiteX4" fmla="*/ 188881 w 377666"/>
                <a:gd name="connsiteY4" fmla="*/ 422529 h 42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666" h="422528">
                  <a:moveTo>
                    <a:pt x="188786" y="422529"/>
                  </a:moveTo>
                  <a:cubicBezTo>
                    <a:pt x="84487" y="422529"/>
                    <a:pt x="0" y="338042"/>
                    <a:pt x="0" y="233648"/>
                  </a:cubicBezTo>
                  <a:lnTo>
                    <a:pt x="0" y="0"/>
                  </a:lnTo>
                  <a:cubicBezTo>
                    <a:pt x="0" y="0"/>
                    <a:pt x="37624" y="233648"/>
                    <a:pt x="377666" y="233648"/>
                  </a:cubicBezTo>
                  <a:cubicBezTo>
                    <a:pt x="377666" y="337947"/>
                    <a:pt x="293180" y="422529"/>
                    <a:pt x="188881" y="422529"/>
                  </a:cubicBezTo>
                  <a:close/>
                </a:path>
              </a:pathLst>
            </a:custGeom>
            <a:solidFill>
              <a:srgbClr val="1E44C1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115" name="Gráfico 78">
              <a:extLst>
                <a:ext uri="{FF2B5EF4-FFF2-40B4-BE49-F238E27FC236}">
                  <a16:creationId xmlns:a16="http://schemas.microsoft.com/office/drawing/2014/main" id="{900F1DED-AC4E-48B5-A1A2-3EAB25C92675}"/>
                </a:ext>
              </a:extLst>
            </p:cNvPr>
            <p:cNvGrpSpPr/>
            <p:nvPr/>
          </p:nvGrpSpPr>
          <p:grpSpPr>
            <a:xfrm>
              <a:off x="5409342" y="3632929"/>
              <a:ext cx="266223" cy="266128"/>
              <a:chOff x="5409342" y="3632929"/>
              <a:chExt cx="266223" cy="266128"/>
            </a:xfrm>
          </p:grpSpPr>
          <p:sp>
            <p:nvSpPr>
              <p:cNvPr id="116" name="Forma libre: forma 115">
                <a:extLst>
                  <a:ext uri="{FF2B5EF4-FFF2-40B4-BE49-F238E27FC236}">
                    <a16:creationId xmlns:a16="http://schemas.microsoft.com/office/drawing/2014/main" id="{3709B47E-AEFB-4C0A-9581-073F15C57A77}"/>
                  </a:ext>
                </a:extLst>
              </p:cNvPr>
              <p:cNvSpPr/>
              <p:nvPr/>
            </p:nvSpPr>
            <p:spPr>
              <a:xfrm>
                <a:off x="5409342" y="3632929"/>
                <a:ext cx="266223" cy="266128"/>
              </a:xfrm>
              <a:custGeom>
                <a:avLst/>
                <a:gdLst>
                  <a:gd name="connsiteX0" fmla="*/ 0 w 266223"/>
                  <a:gd name="connsiteY0" fmla="*/ 133064 h 266128"/>
                  <a:gd name="connsiteX1" fmla="*/ 133064 w 266223"/>
                  <a:gd name="connsiteY1" fmla="*/ 266129 h 266128"/>
                  <a:gd name="connsiteX2" fmla="*/ 266224 w 266223"/>
                  <a:gd name="connsiteY2" fmla="*/ 133064 h 266128"/>
                  <a:gd name="connsiteX3" fmla="*/ 133064 w 266223"/>
                  <a:gd name="connsiteY3" fmla="*/ 0 h 266128"/>
                  <a:gd name="connsiteX4" fmla="*/ 0 w 266223"/>
                  <a:gd name="connsiteY4" fmla="*/ 133064 h 26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223" h="266128">
                    <a:moveTo>
                      <a:pt x="0" y="133064"/>
                    </a:moveTo>
                    <a:cubicBezTo>
                      <a:pt x="0" y="206597"/>
                      <a:pt x="59627" y="266129"/>
                      <a:pt x="133064" y="266129"/>
                    </a:cubicBezTo>
                    <a:cubicBezTo>
                      <a:pt x="206502" y="266129"/>
                      <a:pt x="266224" y="206502"/>
                      <a:pt x="266224" y="133064"/>
                    </a:cubicBezTo>
                    <a:cubicBezTo>
                      <a:pt x="266224" y="59626"/>
                      <a:pt x="206597" y="0"/>
                      <a:pt x="133064" y="0"/>
                    </a:cubicBezTo>
                    <a:cubicBezTo>
                      <a:pt x="59531" y="0"/>
                      <a:pt x="0" y="59626"/>
                      <a:pt x="0" y="133064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7" name="Forma libre: forma 116">
                <a:extLst>
                  <a:ext uri="{FF2B5EF4-FFF2-40B4-BE49-F238E27FC236}">
                    <a16:creationId xmlns:a16="http://schemas.microsoft.com/office/drawing/2014/main" id="{7F0F3973-A577-4629-9475-F309D5EC6F01}"/>
                  </a:ext>
                </a:extLst>
              </p:cNvPr>
              <p:cNvSpPr/>
              <p:nvPr/>
            </p:nvSpPr>
            <p:spPr>
              <a:xfrm>
                <a:off x="5445632" y="3669124"/>
                <a:ext cx="193738" cy="193738"/>
              </a:xfrm>
              <a:custGeom>
                <a:avLst/>
                <a:gdLst>
                  <a:gd name="connsiteX0" fmla="*/ 0 w 193738"/>
                  <a:gd name="connsiteY0" fmla="*/ 96869 h 193738"/>
                  <a:gd name="connsiteX1" fmla="*/ 96869 w 193738"/>
                  <a:gd name="connsiteY1" fmla="*/ 193738 h 193738"/>
                  <a:gd name="connsiteX2" fmla="*/ 193739 w 193738"/>
                  <a:gd name="connsiteY2" fmla="*/ 96869 h 193738"/>
                  <a:gd name="connsiteX3" fmla="*/ 96869 w 193738"/>
                  <a:gd name="connsiteY3" fmla="*/ 0 h 193738"/>
                  <a:gd name="connsiteX4" fmla="*/ 0 w 193738"/>
                  <a:gd name="connsiteY4" fmla="*/ 96869 h 193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3738" h="193738">
                    <a:moveTo>
                      <a:pt x="0" y="96869"/>
                    </a:moveTo>
                    <a:cubicBezTo>
                      <a:pt x="0" y="150400"/>
                      <a:pt x="43339" y="193738"/>
                      <a:pt x="96869" y="193738"/>
                    </a:cubicBezTo>
                    <a:cubicBezTo>
                      <a:pt x="150400" y="193738"/>
                      <a:pt x="193739" y="150400"/>
                      <a:pt x="193739" y="96869"/>
                    </a:cubicBezTo>
                    <a:cubicBezTo>
                      <a:pt x="193739" y="43339"/>
                      <a:pt x="150400" y="0"/>
                      <a:pt x="96869" y="0"/>
                    </a:cubicBezTo>
                    <a:cubicBezTo>
                      <a:pt x="43339" y="0"/>
                      <a:pt x="0" y="43339"/>
                      <a:pt x="0" y="96869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8" name="Forma libre: forma 117">
                <a:extLst>
                  <a:ext uri="{FF2B5EF4-FFF2-40B4-BE49-F238E27FC236}">
                    <a16:creationId xmlns:a16="http://schemas.microsoft.com/office/drawing/2014/main" id="{B865AE63-9B61-48D5-AE6A-2CD2B3E28BCB}"/>
                  </a:ext>
                </a:extLst>
              </p:cNvPr>
              <p:cNvSpPr/>
              <p:nvPr/>
            </p:nvSpPr>
            <p:spPr>
              <a:xfrm>
                <a:off x="5473635" y="3697223"/>
                <a:ext cx="137540" cy="137541"/>
              </a:xfrm>
              <a:custGeom>
                <a:avLst/>
                <a:gdLst>
                  <a:gd name="connsiteX0" fmla="*/ 0 w 137540"/>
                  <a:gd name="connsiteY0" fmla="*/ 68771 h 137541"/>
                  <a:gd name="connsiteX1" fmla="*/ 68771 w 137540"/>
                  <a:gd name="connsiteY1" fmla="*/ 137541 h 137541"/>
                  <a:gd name="connsiteX2" fmla="*/ 137541 w 137540"/>
                  <a:gd name="connsiteY2" fmla="*/ 68771 h 137541"/>
                  <a:gd name="connsiteX3" fmla="*/ 68771 w 137540"/>
                  <a:gd name="connsiteY3" fmla="*/ 0 h 137541"/>
                  <a:gd name="connsiteX4" fmla="*/ 0 w 137540"/>
                  <a:gd name="connsiteY4" fmla="*/ 68771 h 137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540" h="137541">
                    <a:moveTo>
                      <a:pt x="0" y="68771"/>
                    </a:moveTo>
                    <a:cubicBezTo>
                      <a:pt x="0" y="106775"/>
                      <a:pt x="30766" y="137541"/>
                      <a:pt x="68771" y="137541"/>
                    </a:cubicBezTo>
                    <a:cubicBezTo>
                      <a:pt x="106775" y="137541"/>
                      <a:pt x="137541" y="106775"/>
                      <a:pt x="137541" y="68771"/>
                    </a:cubicBezTo>
                    <a:cubicBezTo>
                      <a:pt x="137541" y="30766"/>
                      <a:pt x="106775" y="0"/>
                      <a:pt x="68771" y="0"/>
                    </a:cubicBezTo>
                    <a:cubicBezTo>
                      <a:pt x="30766" y="0"/>
                      <a:pt x="0" y="30766"/>
                      <a:pt x="0" y="68771"/>
                    </a:cubicBezTo>
                    <a:close/>
                  </a:path>
                </a:pathLst>
              </a:custGeom>
              <a:solidFill>
                <a:srgbClr val="0B258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sp>
        <p:nvSpPr>
          <p:cNvPr id="346" name="Gráfico 346">
            <a:extLst>
              <a:ext uri="{FF2B5EF4-FFF2-40B4-BE49-F238E27FC236}">
                <a16:creationId xmlns:a16="http://schemas.microsoft.com/office/drawing/2014/main" id="{D4346D0B-45D5-4F5A-869E-290CA24341CC}"/>
              </a:ext>
            </a:extLst>
          </p:cNvPr>
          <p:cNvSpPr txBox="1"/>
          <p:nvPr/>
        </p:nvSpPr>
        <p:spPr>
          <a:xfrm>
            <a:off x="760328" y="4317111"/>
            <a:ext cx="110657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0" b="1" spc="169" baseline="0" dirty="0">
                <a:solidFill>
                  <a:srgbClr val="1E44C1"/>
                </a:solidFill>
                <a:latin typeface="Montserrat"/>
                <a:sym typeface="Montserrat"/>
                <a:rtl val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5382327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460</Words>
  <Application>Microsoft Office PowerPoint</Application>
  <PresentationFormat>Panorámica</PresentationFormat>
  <Paragraphs>51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Montserrat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first cash</dc:creator>
  <cp:lastModifiedBy>first cash</cp:lastModifiedBy>
  <cp:revision>12</cp:revision>
  <dcterms:created xsi:type="dcterms:W3CDTF">2024-06-14T20:47:44Z</dcterms:created>
  <dcterms:modified xsi:type="dcterms:W3CDTF">2024-06-15T02:15:20Z</dcterms:modified>
</cp:coreProperties>
</file>