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50" d="100"/>
          <a:sy n="50" d="100"/>
        </p:scale>
        <p:origin x="691" y="9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58668-9DC7-46CD-B20A-B07AFAF70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0DDD32-80AF-4F25-A7E3-606297BCE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B056E1-DAEE-4B56-A63F-BD213CC69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8C3C8F-7271-4764-BAA3-86EE7F03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D2BB97-FA62-4E6F-AC09-23532188E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28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74C65F-22D3-40A1-ACE7-EC73DCD3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99E441-8225-45B6-821A-A12F5A2D9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474E0C-6249-4B45-938B-BD09D431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EB59A8-6559-495C-A13C-0FDACBA1F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71BEDF-C1C9-48CE-83ED-D95D3155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91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8926D-DF5F-420E-AF2B-C8D546C88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5F4F9B-5E09-4EB9-89EA-6EC0115C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223E98-892F-47F8-8A5B-44B11A510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9F62DF-B792-41CD-9E43-F8B2F5D8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43FF63-0743-4A48-A21D-0EE3C3EB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798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9871A-5919-46C3-A374-C6278B71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FFA510-30B2-46FE-8EEA-E15DF1D56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4C0A7D-1C1D-466C-9F6B-0DD7B4E8E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7CDFB2-209F-4532-9E48-19C35542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DFA4A2-E92A-4AA5-96AB-1B94F49D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C5CC8D-7887-41F9-A3BA-3DA71220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828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CC6DB-2DD6-4796-A695-368431F07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E59B8F-23F0-4844-B396-498E783D3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E3B24B-42B6-4E73-ACB7-E38A22FF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D1C3EC-648F-45EE-A7FA-5102AB137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E441465-6D01-4D0D-9928-F306E46D7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D8D821B-F3B8-4C4B-8382-34863065A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D69ED-804A-4019-957E-17C34AD1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A3BF030-D51F-45ED-88C2-0BC54497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825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98904-B055-4B86-A77E-8E1E4B66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07946A4-BA60-4EF8-B01F-FD7B6956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103A03-90E7-405E-B96E-CF40A465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FCB027-9B3F-4712-9E76-35D2E1EB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128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BB8DAD-6423-4117-A5C9-B91CF3D6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2DF20F-6CB8-403F-8A6E-59D01789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A1A9D7-E309-4FE8-8281-6402CCAA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71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E00CA-C200-494A-831E-9CF58EE8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0D66C2-A0F9-4E68-82E3-BDFFFDB98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3DA9BB-49E4-479B-BE23-9DFEF5056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C8DB48-D317-45D9-83A1-D6E51F647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81C5AB-E292-4B90-B2B4-2F0D95E8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0C50A1-26E3-41A4-923B-3D8ADE36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87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7EFD8-31F3-4DD8-9A4B-3DE93402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8EA93C-EB69-41CC-8F87-1DA53F4A1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54D2BF-2ADD-461D-A29C-80E9F1BC5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E80F4A-C3BD-43C1-A31E-31EC6090E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7E81CF-CA32-41B4-BD45-265ED3A6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7D0B11-F968-4988-A931-F76380B7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789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04946-34D4-4A82-ADF4-1FF40AF4D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177972-979D-429B-B506-34062EC4F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5AA318-C8AB-4BE4-A8E5-94407726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606E62-0ACB-4BC1-9E4E-F798D91E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DB9E19-60E1-49CC-AD62-8BF65634D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93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DF459F-66B6-4569-825F-4A0A42A45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FBBB93-3DF5-43FD-93BD-28FD47DC7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5B6855-26A1-40D8-8792-9C72FC8BA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3DD34B-DD92-4CB5-8890-BA6E2A7C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4B16E2-EC80-49F2-A446-73B2690A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802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D8C3B1-7B52-4678-8EA7-E41C2041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D8CA5C-7EB7-407D-ADA4-2A584D49E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AF1649-D800-434D-ADED-6C77DBA54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F7D50-EA5B-43F9-8D04-09FEF0716225}" type="datetimeFigureOut">
              <a:rPr lang="es-MX" smtClean="0"/>
              <a:t>05/03/2025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0D011-273B-4212-971D-C9CB551ED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5B9F5-F2B1-457B-A9F9-B5CD6865C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11734-093F-48E8-8490-703AC764014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00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1310640" y="-4389120"/>
            <a:ext cx="16062960" cy="16062960"/>
          </a:xfrm>
          <a:prstGeom prst="donut">
            <a:avLst>
              <a:gd name="adj" fmla="val 49992"/>
            </a:avLst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52980" y="-113430"/>
            <a:ext cx="5334000" cy="21031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7000" dirty="0">
                <a:latin typeface="Alliance No.2 Black" panose="00000A00000000000000" pitchFamily="50" charset="0"/>
                <a:ea typeface="Noto Sans" panose="020B0502040504020204" pitchFamily="34" charset="0"/>
                <a:cs typeface="Noto Sans" panose="020B0502040504020204" pitchFamily="34" charset="0"/>
              </a:rPr>
              <a:t>CONOCE </a:t>
            </a:r>
          </a:p>
          <a:p>
            <a:r>
              <a:rPr lang="es-MX" sz="7000" dirty="0">
                <a:latin typeface="Alliance No.2 Black" panose="00000A00000000000000" pitchFamily="50" charset="0"/>
                <a:ea typeface="Noto Sans" panose="020B0502040504020204" pitchFamily="34" charset="0"/>
                <a:cs typeface="Noto Sans" panose="020B0502040504020204" pitchFamily="34" charset="0"/>
              </a:rPr>
              <a:t>AL </a:t>
            </a:r>
            <a:r>
              <a:rPr lang="es-MX" sz="7000" dirty="0">
                <a:solidFill>
                  <a:srgbClr val="FFC000"/>
                </a:solidFill>
                <a:latin typeface="Alliance No.2 Black" panose="00000A00000000000000" pitchFamily="50" charset="0"/>
                <a:ea typeface="Noto Sans" panose="020B0502040504020204" pitchFamily="34" charset="0"/>
                <a:cs typeface="Noto Sans" panose="020B0502040504020204" pitchFamily="34" charset="0"/>
              </a:rPr>
              <a:t>EQUIPO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B3D19BD-E071-4AF5-ABEC-42118F19D75C}"/>
              </a:ext>
            </a:extLst>
          </p:cNvPr>
          <p:cNvSpPr/>
          <p:nvPr/>
        </p:nvSpPr>
        <p:spPr>
          <a:xfrm>
            <a:off x="-3756660" y="1270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ANA RODRÍGUEZ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352ED74-72F3-40CA-A75A-72D4FA8C749D}"/>
              </a:ext>
            </a:extLst>
          </p:cNvPr>
          <p:cNvSpPr/>
          <p:nvPr/>
        </p:nvSpPr>
        <p:spPr>
          <a:xfrm>
            <a:off x="-3756660" y="5740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Coordinadora de Capacitación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7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Ana es una apasionada del aprendizaje y el desarrollo profesional. Con más de 8 años de experiencia en capacitación, se especializa en diseñar estrategias innovadoras para potenciar el talento dentro de las organizaciones.</a:t>
            </a:r>
          </a:p>
        </p:txBody>
      </p:sp>
    </p:spTree>
    <p:extLst>
      <p:ext uri="{BB962C8B-B14F-4D97-AF65-F5344CB8AC3E}">
        <p14:creationId xmlns:p14="http://schemas.microsoft.com/office/powerpoint/2010/main" val="4244753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6236970" y="-6145530"/>
            <a:ext cx="19954240" cy="19954240"/>
          </a:xfrm>
          <a:prstGeom prst="donut">
            <a:avLst>
              <a:gd name="adj" fmla="val 47051"/>
            </a:avLst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44780" y="1270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ANA RODRÍGUEZ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47904F3-6B5E-4D0B-9F07-DA723665BA2A}"/>
              </a:ext>
            </a:extLst>
          </p:cNvPr>
          <p:cNvSpPr/>
          <p:nvPr/>
        </p:nvSpPr>
        <p:spPr>
          <a:xfrm>
            <a:off x="144780" y="5740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Coordinadora de Capacitación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7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Ana es una apasionada del aprendizaje y el desarrollo profesional. Con más de 8 años de experiencia en capacitación, se especializa en diseñar estrategias innovadoras para potenciar el talento dentro de las organizaciones.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3BE0F0C-4896-4299-8C9A-D3A133F0D323}"/>
              </a:ext>
            </a:extLst>
          </p:cNvPr>
          <p:cNvSpPr/>
          <p:nvPr/>
        </p:nvSpPr>
        <p:spPr>
          <a:xfrm>
            <a:off x="-3657600" y="1270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SOFÍA HERRERA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694BED9-7B39-4E34-9060-87DAA8AAFAE5}"/>
              </a:ext>
            </a:extLst>
          </p:cNvPr>
          <p:cNvSpPr/>
          <p:nvPr/>
        </p:nvSpPr>
        <p:spPr>
          <a:xfrm>
            <a:off x="-3657600" y="5740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Especialista en Contenidos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6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Sofía tiene un don para transformar información compleja en contenido atractivo y comprensible. Con una trayectoria en redacción y diseño instruccional, su trabajo garantiza claridad y </a:t>
            </a:r>
            <a:r>
              <a:rPr lang="es-MX" sz="1300" dirty="0" err="1">
                <a:latin typeface="Alliance No.2 Medium" panose="00000600000000000000" pitchFamily="50" charset="0"/>
              </a:rPr>
              <a:t>engagement</a:t>
            </a:r>
            <a:r>
              <a:rPr lang="es-MX" sz="1300" dirty="0">
                <a:latin typeface="Alliance No.2 Medium" panose="00000600000000000000" pitchFamily="50" charset="0"/>
              </a:rPr>
              <a:t> en cada curso.</a:t>
            </a:r>
          </a:p>
        </p:txBody>
      </p:sp>
    </p:spTree>
    <p:extLst>
      <p:ext uri="{BB962C8B-B14F-4D97-AF65-F5344CB8AC3E}">
        <p14:creationId xmlns:p14="http://schemas.microsoft.com/office/powerpoint/2010/main" val="3035849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3786378" y="-6895338"/>
            <a:ext cx="19954240" cy="19954240"/>
          </a:xfrm>
          <a:prstGeom prst="donut">
            <a:avLst>
              <a:gd name="adj" fmla="val 47051"/>
            </a:avLst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52400" y="1270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SOFÍA HERRERA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47904F3-6B5E-4D0B-9F07-DA723665BA2A}"/>
              </a:ext>
            </a:extLst>
          </p:cNvPr>
          <p:cNvSpPr/>
          <p:nvPr/>
        </p:nvSpPr>
        <p:spPr>
          <a:xfrm>
            <a:off x="152400" y="5740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Especialista en Contenidos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6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Sofía tiene un don para transformar información compleja en contenido atractivo y comprensible. Con una trayectoria en redacción y diseño instruccional, su trabajo garantiza claridad y </a:t>
            </a:r>
            <a:r>
              <a:rPr lang="es-MX" sz="1300" dirty="0" err="1">
                <a:latin typeface="Alliance No.2 Medium" panose="00000600000000000000" pitchFamily="50" charset="0"/>
              </a:rPr>
              <a:t>engagement</a:t>
            </a:r>
            <a:r>
              <a:rPr lang="es-MX" sz="1300" dirty="0">
                <a:latin typeface="Alliance No.2 Medium" panose="00000600000000000000" pitchFamily="50" charset="0"/>
              </a:rPr>
              <a:t> en cada curso.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092DAAE-425D-4A93-A282-CAD1E9BDC054}"/>
              </a:ext>
            </a:extLst>
          </p:cNvPr>
          <p:cNvSpPr/>
          <p:nvPr/>
        </p:nvSpPr>
        <p:spPr>
          <a:xfrm>
            <a:off x="-3647440" y="13462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MARIANA LÓPEZ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6329BF-2195-4ABC-AE4B-DDC7560D0C80}"/>
              </a:ext>
            </a:extLst>
          </p:cNvPr>
          <p:cNvSpPr/>
          <p:nvPr/>
        </p:nvSpPr>
        <p:spPr>
          <a:xfrm>
            <a:off x="-3647440" y="58166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Gerente de L&amp;D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14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Mariana lidera con visión estratégica el área de </a:t>
            </a:r>
            <a:r>
              <a:rPr lang="es-MX" sz="1300" dirty="0" err="1">
                <a:latin typeface="Alliance No.2 Medium" panose="00000600000000000000" pitchFamily="50" charset="0"/>
              </a:rPr>
              <a:t>Learning</a:t>
            </a:r>
            <a:r>
              <a:rPr lang="es-MX" sz="1300" dirty="0">
                <a:latin typeface="Alliance No.2 Medium" panose="00000600000000000000" pitchFamily="50" charset="0"/>
              </a:rPr>
              <a:t> &amp; </a:t>
            </a:r>
            <a:r>
              <a:rPr lang="es-MX" sz="1300" dirty="0" err="1">
                <a:latin typeface="Alliance No.2 Medium" panose="00000600000000000000" pitchFamily="50" charset="0"/>
              </a:rPr>
              <a:t>Development</a:t>
            </a:r>
            <a:r>
              <a:rPr lang="es-MX" sz="1300" dirty="0">
                <a:latin typeface="Alliance No.2 Medium" panose="00000600000000000000" pitchFamily="50" charset="0"/>
              </a:rPr>
              <a:t>. Su </a:t>
            </a:r>
            <a:r>
              <a:rPr lang="es-MX" sz="1300" dirty="0" err="1">
                <a:latin typeface="Alliance No.2 Medium" panose="00000600000000000000" pitchFamily="50" charset="0"/>
              </a:rPr>
              <a:t>expertise</a:t>
            </a:r>
            <a:r>
              <a:rPr lang="es-MX" sz="1300" dirty="0">
                <a:latin typeface="Alliance No.2 Medium" panose="00000600000000000000" pitchFamily="50" charset="0"/>
              </a:rPr>
              <a:t> en gestión del talento y su enfoque en innovación hacen que cada iniciativa de formación genere un impacto real en la organización.</a:t>
            </a:r>
          </a:p>
        </p:txBody>
      </p:sp>
    </p:spTree>
    <p:extLst>
      <p:ext uri="{BB962C8B-B14F-4D97-AF65-F5344CB8AC3E}">
        <p14:creationId xmlns:p14="http://schemas.microsoft.com/office/powerpoint/2010/main" val="17871630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2231898" y="-7619238"/>
            <a:ext cx="19954240" cy="19954240"/>
          </a:xfrm>
          <a:prstGeom prst="donut">
            <a:avLst>
              <a:gd name="adj" fmla="val 47051"/>
            </a:avLst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44780" y="13462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MARIANA LÓPEZ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47904F3-6B5E-4D0B-9F07-DA723665BA2A}"/>
              </a:ext>
            </a:extLst>
          </p:cNvPr>
          <p:cNvSpPr/>
          <p:nvPr/>
        </p:nvSpPr>
        <p:spPr>
          <a:xfrm>
            <a:off x="144780" y="58166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Gerente de L&amp;D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14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Mariana lidera con visión estratégica el área de </a:t>
            </a:r>
            <a:r>
              <a:rPr lang="es-MX" sz="1300" dirty="0" err="1">
                <a:latin typeface="Alliance No.2 Medium" panose="00000600000000000000" pitchFamily="50" charset="0"/>
              </a:rPr>
              <a:t>Learning</a:t>
            </a:r>
            <a:r>
              <a:rPr lang="es-MX" sz="1300" dirty="0">
                <a:latin typeface="Alliance No.2 Medium" panose="00000600000000000000" pitchFamily="50" charset="0"/>
              </a:rPr>
              <a:t> &amp; </a:t>
            </a:r>
            <a:r>
              <a:rPr lang="es-MX" sz="1300" dirty="0" err="1">
                <a:latin typeface="Alliance No.2 Medium" panose="00000600000000000000" pitchFamily="50" charset="0"/>
              </a:rPr>
              <a:t>Development</a:t>
            </a:r>
            <a:r>
              <a:rPr lang="es-MX" sz="1300" dirty="0">
                <a:latin typeface="Alliance No.2 Medium" panose="00000600000000000000" pitchFamily="50" charset="0"/>
              </a:rPr>
              <a:t>. Su </a:t>
            </a:r>
            <a:r>
              <a:rPr lang="es-MX" sz="1300" dirty="0" err="1">
                <a:latin typeface="Alliance No.2 Medium" panose="00000600000000000000" pitchFamily="50" charset="0"/>
              </a:rPr>
              <a:t>expertise</a:t>
            </a:r>
            <a:r>
              <a:rPr lang="es-MX" sz="1300" dirty="0">
                <a:latin typeface="Alliance No.2 Medium" panose="00000600000000000000" pitchFamily="50" charset="0"/>
              </a:rPr>
              <a:t> en gestión del talento y su enfoque en innovación hacen que cada iniciativa de formación genere un impacto real en la organización.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64319F0-A668-4253-94AD-AAF191202099}"/>
              </a:ext>
            </a:extLst>
          </p:cNvPr>
          <p:cNvSpPr/>
          <p:nvPr/>
        </p:nvSpPr>
        <p:spPr>
          <a:xfrm>
            <a:off x="-3665220" y="1651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DANIEL TORRES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AEAD6D4-6942-4B0A-93CC-D5ADBD272CC0}"/>
              </a:ext>
            </a:extLst>
          </p:cNvPr>
          <p:cNvSpPr/>
          <p:nvPr/>
        </p:nvSpPr>
        <p:spPr>
          <a:xfrm>
            <a:off x="-3665220" y="6121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Facilitador de Aprendizaje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5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Con más de una década de experiencia en formación presencial y virtual, Daniel se enfoca en metodologías activas que fomentan la participación y la retención del conocimiento.</a:t>
            </a:r>
          </a:p>
        </p:txBody>
      </p:sp>
    </p:spTree>
    <p:extLst>
      <p:ext uri="{BB962C8B-B14F-4D97-AF65-F5344CB8AC3E}">
        <p14:creationId xmlns:p14="http://schemas.microsoft.com/office/powerpoint/2010/main" val="1679257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8595360" y="-6877929"/>
            <a:ext cx="21990147" cy="21990147"/>
          </a:xfrm>
          <a:prstGeom prst="donut">
            <a:avLst>
              <a:gd name="adj" fmla="val 46135"/>
            </a:avLst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52400" y="165100"/>
            <a:ext cx="2931160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DANIEL TORRES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47904F3-6B5E-4D0B-9F07-DA723665BA2A}"/>
              </a:ext>
            </a:extLst>
          </p:cNvPr>
          <p:cNvSpPr/>
          <p:nvPr/>
        </p:nvSpPr>
        <p:spPr>
          <a:xfrm>
            <a:off x="152400" y="6121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Facilitador de Aprendizaje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5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Con más de una década de experiencia en formación presencial y virtual, Daniel se enfoca en metodologías activas que fomentan la participación y la retención del conocimiento.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43729B1-31E6-43EB-9134-20A9EC501520}"/>
              </a:ext>
            </a:extLst>
          </p:cNvPr>
          <p:cNvSpPr/>
          <p:nvPr/>
        </p:nvSpPr>
        <p:spPr>
          <a:xfrm>
            <a:off x="-3738881" y="165100"/>
            <a:ext cx="3157381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CARLOS MÉNDEZ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E154585-B974-4D15-910D-BF65A18A90F9}"/>
              </a:ext>
            </a:extLst>
          </p:cNvPr>
          <p:cNvSpPr/>
          <p:nvPr/>
        </p:nvSpPr>
        <p:spPr>
          <a:xfrm>
            <a:off x="-3738880" y="6121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Diseñador Instruccional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5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Experto en eLearning y metodologías de enseñanza, Carlos combina creatividad y pedagogía para desarrollar experiencias de aprendizaje dinámicas y efectivas. Su enfoque está en la usabilidad y la interactividad.</a:t>
            </a:r>
          </a:p>
        </p:txBody>
      </p:sp>
    </p:spTree>
    <p:extLst>
      <p:ext uri="{BB962C8B-B14F-4D97-AF65-F5344CB8AC3E}">
        <p14:creationId xmlns:p14="http://schemas.microsoft.com/office/powerpoint/2010/main" val="31875844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2103120" y="-9235049"/>
            <a:ext cx="21990147" cy="21990147"/>
          </a:xfrm>
          <a:prstGeom prst="donut">
            <a:avLst>
              <a:gd name="adj" fmla="val 46275"/>
            </a:avLst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60019" y="165100"/>
            <a:ext cx="3157381" cy="42672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500" b="1" dirty="0">
                <a:latin typeface="Alliance No.2 Black" panose="00000A00000000000000" pitchFamily="50" charset="0"/>
              </a:rPr>
              <a:t>CARLOS MÉNDEZ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160"/>
            <a:ext cx="914400" cy="609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47904F3-6B5E-4D0B-9F07-DA723665BA2A}"/>
              </a:ext>
            </a:extLst>
          </p:cNvPr>
          <p:cNvSpPr/>
          <p:nvPr/>
        </p:nvSpPr>
        <p:spPr>
          <a:xfrm>
            <a:off x="160020" y="612140"/>
            <a:ext cx="3479800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PUESTO:</a:t>
            </a:r>
            <a:r>
              <a:rPr lang="es-MX" sz="1300" dirty="0">
                <a:latin typeface="Alliance No.2 Medium" panose="00000600000000000000" pitchFamily="50" charset="0"/>
              </a:rPr>
              <a:t> Diseñador Instruccional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ANTIGÜEDAD: </a:t>
            </a:r>
            <a:r>
              <a:rPr lang="es-MX" sz="1300" dirty="0">
                <a:latin typeface="Alliance No.2 Medium" panose="00000600000000000000" pitchFamily="50" charset="0"/>
              </a:rPr>
              <a:t>5 años</a:t>
            </a:r>
            <a:br>
              <a:rPr lang="es-MX" sz="1300" dirty="0">
                <a:latin typeface="Alliance No.2 Medium" panose="00000600000000000000" pitchFamily="50" charset="0"/>
              </a:rPr>
            </a:br>
            <a:endParaRPr lang="es-MX" sz="1300" dirty="0">
              <a:latin typeface="Alliance No.2 Medium" panose="00000600000000000000" pitchFamily="50" charset="0"/>
            </a:endParaRPr>
          </a:p>
          <a:p>
            <a:r>
              <a:rPr lang="es-MX" sz="1300" b="1" dirty="0">
                <a:solidFill>
                  <a:srgbClr val="FFC000"/>
                </a:solidFill>
                <a:latin typeface="Alliance No.2 Medium" panose="00000600000000000000" pitchFamily="50" charset="0"/>
              </a:rPr>
              <a:t>ACERCA DE MÍ: </a:t>
            </a:r>
            <a:r>
              <a:rPr lang="es-MX" sz="1300" dirty="0">
                <a:latin typeface="Alliance No.2 Medium" panose="00000600000000000000" pitchFamily="50" charset="0"/>
              </a:rPr>
              <a:t>Experto en eLearning y metodologías de enseñanza, Carlos combina creatividad y pedagogía para desarrollar experiencias de aprendizaje dinámicas y efectivas. Su enfoque está en la usabilidad y la interactividad.</a:t>
            </a:r>
          </a:p>
        </p:txBody>
      </p:sp>
    </p:spTree>
    <p:extLst>
      <p:ext uri="{BB962C8B-B14F-4D97-AF65-F5344CB8AC3E}">
        <p14:creationId xmlns:p14="http://schemas.microsoft.com/office/powerpoint/2010/main" val="3989857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ersona sentado frente a una mesa con un grupo de personas sonriendo&#10;&#10;Descripción generada automáticamente">
            <a:extLst>
              <a:ext uri="{FF2B5EF4-FFF2-40B4-BE49-F238E27FC236}">
                <a16:creationId xmlns:a16="http://schemas.microsoft.com/office/drawing/2014/main" id="{0FBAEDE0-5970-4642-AAAD-232B01235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7"/>
          <a:stretch/>
        </p:blipFill>
        <p:spPr>
          <a:xfrm>
            <a:off x="-30480" y="-213360"/>
            <a:ext cx="12222480" cy="7071360"/>
          </a:xfrm>
          <a:prstGeom prst="rect">
            <a:avLst/>
          </a:prstGeom>
        </p:spPr>
      </p:pic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B69E7941-505E-4736-9E2D-233D5151C83A}"/>
              </a:ext>
            </a:extLst>
          </p:cNvPr>
          <p:cNvSpPr/>
          <p:nvPr/>
        </p:nvSpPr>
        <p:spPr>
          <a:xfrm>
            <a:off x="-4992858" y="-7500031"/>
            <a:ext cx="21990147" cy="21990147"/>
          </a:xfrm>
          <a:prstGeom prst="donut">
            <a:avLst>
              <a:gd name="adj" fmla="val 28660"/>
            </a:avLst>
          </a:prstGeom>
          <a:solidFill>
            <a:schemeClr val="dk1">
              <a:alpha val="68000"/>
            </a:schemeClr>
          </a:solidFill>
          <a:ln>
            <a:noFill/>
          </a:ln>
          <a:effectLst>
            <a:outerShdw blurRad="952500" dist="127000" sx="95000" sy="95000" algn="ctr" rotWithShape="0">
              <a:prstClr val="black"/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0852F8-45E8-4090-882C-760C341B3B33}"/>
              </a:ext>
            </a:extLst>
          </p:cNvPr>
          <p:cNvSpPr/>
          <p:nvPr/>
        </p:nvSpPr>
        <p:spPr>
          <a:xfrm>
            <a:off x="106679" y="-101600"/>
            <a:ext cx="5267961" cy="1879600"/>
          </a:xfrm>
          <a:prstGeom prst="rect">
            <a:avLst/>
          </a:prstGeom>
          <a:noFill/>
          <a:ln>
            <a:noFill/>
          </a:ln>
          <a:effectLst>
            <a:outerShdw blurRad="88900" dist="127000" dir="6600000" algn="t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5500" b="1" dirty="0">
                <a:latin typeface="Alliance No.2 Black" panose="00000A00000000000000" pitchFamily="50" charset="0"/>
              </a:rPr>
              <a:t>NOSOTROS</a:t>
            </a:r>
            <a:br>
              <a:rPr lang="es-MX" sz="5500" b="1" dirty="0">
                <a:latin typeface="Alliance No.2 Black" panose="00000A00000000000000" pitchFamily="50" charset="0"/>
              </a:rPr>
            </a:br>
            <a:r>
              <a:rPr lang="es-MX" sz="5500" b="1" dirty="0">
                <a:latin typeface="Alliance No.2 Black" panose="00000A00000000000000" pitchFamily="50" charset="0"/>
              </a:rPr>
              <a:t>SOMOS</a:t>
            </a:r>
          </a:p>
        </p:txBody>
      </p:sp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22B086E-CF3D-49D5-8155-76299462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" y="1656080"/>
            <a:ext cx="173736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07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512</Words>
  <Application>Microsoft Office PowerPoint</Application>
  <PresentationFormat>Panorámica</PresentationFormat>
  <Paragraphs>43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Alliance No.2 Black</vt:lpstr>
      <vt:lpstr>Alliance No.2 Medium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Hermes Negrete</dc:creator>
  <cp:lastModifiedBy>Hermes Negrete</cp:lastModifiedBy>
  <cp:revision>6</cp:revision>
  <dcterms:created xsi:type="dcterms:W3CDTF">2025-03-05T17:08:02Z</dcterms:created>
  <dcterms:modified xsi:type="dcterms:W3CDTF">2025-03-05T18:09:26Z</dcterms:modified>
</cp:coreProperties>
</file>