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67C"/>
    <a:srgbClr val="FFC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78" autoAdjust="0"/>
    <p:restoredTop sz="94660"/>
  </p:normalViewPr>
  <p:slideViewPr>
    <p:cSldViewPr snapToGrid="0">
      <p:cViewPr>
        <p:scale>
          <a:sx n="50" d="100"/>
          <a:sy n="50" d="100"/>
        </p:scale>
        <p:origin x="998" y="10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455B7A-B524-4A16-A733-0BEAD4DD0D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E76F1F-1CDE-4FEF-A762-769AED2A34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DB1ECA-94CA-471C-9B42-A08EDEE0F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42F622-B83A-4EE7-A93E-A15180086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39A816-9C2D-4B85-8753-5DBAFE6A7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1997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FD56B1-468C-44D9-92B3-2CC4BD534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BCAFC9-68A9-4699-9F63-7D3F4D230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7F46F3-5673-4849-B8C5-BDC285D3A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017672-A2A3-4DA3-BD2D-84213B0B3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2F9C32-1CFB-4A35-94FC-DE1A2F9C7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0587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D780F7-CCCE-4907-B702-1407DCF13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9D017F-3507-444E-8662-2E9635C47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64D905-24F3-476D-AFFE-47EC1444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D1683E-20C5-4AB0-9961-1D1378C64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B634DD-5B42-460E-9847-CBDF75037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34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E238AE-186F-49F7-9921-9C0F916BA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CA93E3-47C8-450E-ABD0-96F6D016B7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CD65BD0-3A72-4D63-80E5-D8A8F16B2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5C594-0DCB-4DFE-9481-7137CF6C1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6CC33A-3256-4F93-8ADF-D94AC1530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F1D7F5-6710-4A18-A673-E3C2A7280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9239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F39B9A-4D28-4781-950C-7E5DB7B30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E13437-E24C-4C1B-8D3B-C67C9E045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49A3E7-0D93-4C1F-82B2-289945C55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2359DA-BCD4-4572-83FF-0A93F04C8F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1DF419-1AFB-41B5-8E3B-ABCA847A02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0AA10A-3CEF-4BA1-9C18-1CE834170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3E344BA-48C6-4678-8B22-5CBF59B5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E77B-8A18-4527-A62D-35F0227AB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05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D188F6-8922-42E4-8650-18B65AA14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1952DB6-B7C7-4C94-AFC7-8B1212A23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DDA489-6DA6-49D3-A928-04A32B368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6CB55E-EFE1-4AFE-B9A7-07564B6F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3130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6199DE9-4DAB-42E0-9761-3F0E0A5A2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780C41A-085C-4EDA-96E0-83E29BBEB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4C62C9-22EA-411F-B067-96038E823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362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47E98-047C-4295-B43D-DAC803E7E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7BD387-45D3-46C2-9AC4-61FE716D4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7E1D164-A6AF-4CAC-BCCC-837BAAB21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071492-6B3B-4D02-9510-3C88D4D8C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FA703D-3368-4A59-BD1E-998617E43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A99573-A08D-4909-8EEC-A2B37209F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029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5AB726-6CBF-454B-AF47-D637BA0C9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F5EF22-4818-4AD5-BA43-7F1F236905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7A0435-93A5-4BC6-9BBD-67BE760C2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B8706B-353A-4D17-B632-C09C2078A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3AB2D5-4ABE-4E3F-9C8F-A72B21E35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431358-DDB1-447D-BB18-C52750C4F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6242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F1CB6-159E-44EE-8666-5BD2BE60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0748682-C826-456B-8CB5-6B3123C20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980A60-0E6F-45E4-8292-4842C34B9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CDA111-8FFA-41ED-98A0-62EF87A72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541DCF-1F37-436B-BCDC-85614E2F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0101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9A821F0-3546-4F96-A5DD-7E11B28A6F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B1D3697-075B-4A8E-AB9C-E9D178CA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ADEF94-A9E3-42AC-9E8C-C86B4E9FB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9F393A-12DE-404A-ACED-4331E2F07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3F5EA1-060D-431C-8F6B-A3466845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108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61CD15-58CC-4B21-8A71-A88FB743E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D11148-6C4B-4831-8831-0E8AB8F69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D44884-A060-45F5-ADCF-3A64ACFEF0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9BAEA-3817-499D-99C2-8E60149FC324}" type="datetimeFigureOut">
              <a:rPr lang="es-MX" smtClean="0"/>
              <a:t>15/07/2024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F835A-C955-44D5-B4C2-7CDCDF546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6C7A23-AFE9-4DD8-8AA4-97FADA53E1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97B89-2B66-4B4D-82E9-987F50F04A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501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rmesnegrete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rmesnegrete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rmesnegrete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rmesnegrete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rmesnegrete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rmesnegrete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rmesnegrete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rmesnegrete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áfico 4">
            <a:extLst>
              <a:ext uri="{FF2B5EF4-FFF2-40B4-BE49-F238E27FC236}">
                <a16:creationId xmlns:a16="http://schemas.microsoft.com/office/drawing/2014/main" id="{FA8214B5-74BB-4802-A2A1-E2B88CDF378F}"/>
              </a:ext>
            </a:extLst>
          </p:cNvPr>
          <p:cNvGrpSpPr/>
          <p:nvPr/>
        </p:nvGrpSpPr>
        <p:grpSpPr>
          <a:xfrm>
            <a:off x="4251530" y="408134"/>
            <a:ext cx="139632" cy="139632"/>
            <a:chOff x="4699962" y="188213"/>
            <a:chExt cx="158046" cy="158046"/>
          </a:xfrm>
          <a:noFill/>
        </p:grpSpPr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CC62F9D1-C4E7-4189-9619-0C0A23136139}"/>
                </a:ext>
              </a:extLst>
            </p:cNvPr>
            <p:cNvSpPr/>
            <p:nvPr/>
          </p:nvSpPr>
          <p:spPr>
            <a:xfrm>
              <a:off x="4778910" y="188213"/>
              <a:ext cx="15037" cy="50526"/>
            </a:xfrm>
            <a:custGeom>
              <a:avLst/>
              <a:gdLst>
                <a:gd name="connsiteX0" fmla="*/ 0 w 15037"/>
                <a:gd name="connsiteY0" fmla="*/ 0 h 50526"/>
                <a:gd name="connsiteX1" fmla="*/ 0 w 15037"/>
                <a:gd name="connsiteY1" fmla="*/ 50527 h 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37" h="50526">
                  <a:moveTo>
                    <a:pt x="0" y="0"/>
                  </a:moveTo>
                  <a:lnTo>
                    <a:pt x="0" y="50527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56F8572C-9A00-41DA-94F7-30AA01F8FE02}"/>
                </a:ext>
              </a:extLst>
            </p:cNvPr>
            <p:cNvSpPr/>
            <p:nvPr/>
          </p:nvSpPr>
          <p:spPr>
            <a:xfrm>
              <a:off x="4778910" y="295733"/>
              <a:ext cx="15037" cy="50526"/>
            </a:xfrm>
            <a:custGeom>
              <a:avLst/>
              <a:gdLst>
                <a:gd name="connsiteX0" fmla="*/ 0 w 15037"/>
                <a:gd name="connsiteY0" fmla="*/ 0 h 50526"/>
                <a:gd name="connsiteX1" fmla="*/ 0 w 15037"/>
                <a:gd name="connsiteY1" fmla="*/ 50527 h 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37" h="50526">
                  <a:moveTo>
                    <a:pt x="0" y="0"/>
                  </a:moveTo>
                  <a:lnTo>
                    <a:pt x="0" y="50527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F5DFA0F8-B656-48B8-99F2-F2EEC2811454}"/>
                </a:ext>
              </a:extLst>
            </p:cNvPr>
            <p:cNvSpPr/>
            <p:nvPr/>
          </p:nvSpPr>
          <p:spPr>
            <a:xfrm>
              <a:off x="4699962" y="267312"/>
              <a:ext cx="50526" cy="15037"/>
            </a:xfrm>
            <a:custGeom>
              <a:avLst/>
              <a:gdLst>
                <a:gd name="connsiteX0" fmla="*/ 0 w 50526"/>
                <a:gd name="connsiteY0" fmla="*/ 0 h 15037"/>
                <a:gd name="connsiteX1" fmla="*/ 50527 w 50526"/>
                <a:gd name="connsiteY1" fmla="*/ 0 h 1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6" h="15037">
                  <a:moveTo>
                    <a:pt x="0" y="0"/>
                  </a:moveTo>
                  <a:lnTo>
                    <a:pt x="50527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8D57BD07-8161-43B2-8058-ED71F9F16E08}"/>
                </a:ext>
              </a:extLst>
            </p:cNvPr>
            <p:cNvSpPr/>
            <p:nvPr/>
          </p:nvSpPr>
          <p:spPr>
            <a:xfrm>
              <a:off x="4807482" y="267312"/>
              <a:ext cx="50526" cy="15037"/>
            </a:xfrm>
            <a:custGeom>
              <a:avLst/>
              <a:gdLst>
                <a:gd name="connsiteX0" fmla="*/ 0 w 50526"/>
                <a:gd name="connsiteY0" fmla="*/ 0 h 15037"/>
                <a:gd name="connsiteX1" fmla="*/ 50527 w 50526"/>
                <a:gd name="connsiteY1" fmla="*/ 0 h 1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6" h="15037">
                  <a:moveTo>
                    <a:pt x="0" y="0"/>
                  </a:moveTo>
                  <a:lnTo>
                    <a:pt x="50527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3" name="Gráfico 4">
            <a:extLst>
              <a:ext uri="{FF2B5EF4-FFF2-40B4-BE49-F238E27FC236}">
                <a16:creationId xmlns:a16="http://schemas.microsoft.com/office/drawing/2014/main" id="{7E333D94-D3F5-4864-A02A-D22163EE3CC6}"/>
              </a:ext>
            </a:extLst>
          </p:cNvPr>
          <p:cNvGrpSpPr/>
          <p:nvPr/>
        </p:nvGrpSpPr>
        <p:grpSpPr>
          <a:xfrm>
            <a:off x="388595" y="2330169"/>
            <a:ext cx="139632" cy="139632"/>
            <a:chOff x="327595" y="2363720"/>
            <a:chExt cx="158046" cy="158046"/>
          </a:xfrm>
          <a:noFill/>
        </p:grpSpPr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CA2C3EAE-7E25-4BE6-940F-F649750B36FD}"/>
                </a:ext>
              </a:extLst>
            </p:cNvPr>
            <p:cNvSpPr/>
            <p:nvPr/>
          </p:nvSpPr>
          <p:spPr>
            <a:xfrm>
              <a:off x="406543" y="2363720"/>
              <a:ext cx="15037" cy="50526"/>
            </a:xfrm>
            <a:custGeom>
              <a:avLst/>
              <a:gdLst>
                <a:gd name="connsiteX0" fmla="*/ 0 w 15037"/>
                <a:gd name="connsiteY0" fmla="*/ 0 h 50526"/>
                <a:gd name="connsiteX1" fmla="*/ 0 w 15037"/>
                <a:gd name="connsiteY1" fmla="*/ 50527 h 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37" h="50526">
                  <a:moveTo>
                    <a:pt x="0" y="0"/>
                  </a:moveTo>
                  <a:lnTo>
                    <a:pt x="0" y="50527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5366E6D5-E3A4-440A-AAD5-98707B0E5E37}"/>
                </a:ext>
              </a:extLst>
            </p:cNvPr>
            <p:cNvSpPr/>
            <p:nvPr/>
          </p:nvSpPr>
          <p:spPr>
            <a:xfrm>
              <a:off x="406543" y="2471240"/>
              <a:ext cx="15037" cy="50526"/>
            </a:xfrm>
            <a:custGeom>
              <a:avLst/>
              <a:gdLst>
                <a:gd name="connsiteX0" fmla="*/ 0 w 15037"/>
                <a:gd name="connsiteY0" fmla="*/ 0 h 50526"/>
                <a:gd name="connsiteX1" fmla="*/ 0 w 15037"/>
                <a:gd name="connsiteY1" fmla="*/ 50527 h 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37" h="50526">
                  <a:moveTo>
                    <a:pt x="0" y="0"/>
                  </a:moveTo>
                  <a:lnTo>
                    <a:pt x="0" y="50527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AD20B222-9EEE-4A1D-8388-1DEC2F3BF484}"/>
                </a:ext>
              </a:extLst>
            </p:cNvPr>
            <p:cNvSpPr/>
            <p:nvPr/>
          </p:nvSpPr>
          <p:spPr>
            <a:xfrm>
              <a:off x="327595" y="2442818"/>
              <a:ext cx="50526" cy="15037"/>
            </a:xfrm>
            <a:custGeom>
              <a:avLst/>
              <a:gdLst>
                <a:gd name="connsiteX0" fmla="*/ 0 w 50526"/>
                <a:gd name="connsiteY0" fmla="*/ 0 h 15037"/>
                <a:gd name="connsiteX1" fmla="*/ 50527 w 50526"/>
                <a:gd name="connsiteY1" fmla="*/ 0 h 1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6" h="15037">
                  <a:moveTo>
                    <a:pt x="0" y="0"/>
                  </a:moveTo>
                  <a:lnTo>
                    <a:pt x="50527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054B7BC4-CD16-458F-A326-90EEA56FBB6A}"/>
                </a:ext>
              </a:extLst>
            </p:cNvPr>
            <p:cNvSpPr/>
            <p:nvPr/>
          </p:nvSpPr>
          <p:spPr>
            <a:xfrm>
              <a:off x="435115" y="2442818"/>
              <a:ext cx="50526" cy="15037"/>
            </a:xfrm>
            <a:custGeom>
              <a:avLst/>
              <a:gdLst>
                <a:gd name="connsiteX0" fmla="*/ 0 w 50526"/>
                <a:gd name="connsiteY0" fmla="*/ 0 h 15037"/>
                <a:gd name="connsiteX1" fmla="*/ 50527 w 50526"/>
                <a:gd name="connsiteY1" fmla="*/ 0 h 1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6" h="15037">
                  <a:moveTo>
                    <a:pt x="0" y="0"/>
                  </a:moveTo>
                  <a:lnTo>
                    <a:pt x="50527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8" name="Gráfico 4">
            <a:extLst>
              <a:ext uri="{FF2B5EF4-FFF2-40B4-BE49-F238E27FC236}">
                <a16:creationId xmlns:a16="http://schemas.microsoft.com/office/drawing/2014/main" id="{67890904-34D4-4FB6-8BFA-A6F18CA86642}"/>
              </a:ext>
            </a:extLst>
          </p:cNvPr>
          <p:cNvGrpSpPr/>
          <p:nvPr/>
        </p:nvGrpSpPr>
        <p:grpSpPr>
          <a:xfrm>
            <a:off x="5691429" y="4382802"/>
            <a:ext cx="139764" cy="139632"/>
            <a:chOff x="6329750" y="4687048"/>
            <a:chExt cx="158196" cy="158046"/>
          </a:xfrm>
          <a:noFill/>
        </p:grpSpPr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879E3B2F-B589-4223-BDBA-1784745909FB}"/>
                </a:ext>
              </a:extLst>
            </p:cNvPr>
            <p:cNvSpPr/>
            <p:nvPr/>
          </p:nvSpPr>
          <p:spPr>
            <a:xfrm>
              <a:off x="6408848" y="4687048"/>
              <a:ext cx="15037" cy="50526"/>
            </a:xfrm>
            <a:custGeom>
              <a:avLst/>
              <a:gdLst>
                <a:gd name="connsiteX0" fmla="*/ 0 w 15037"/>
                <a:gd name="connsiteY0" fmla="*/ 0 h 50526"/>
                <a:gd name="connsiteX1" fmla="*/ 0 w 15037"/>
                <a:gd name="connsiteY1" fmla="*/ 50527 h 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37" h="50526">
                  <a:moveTo>
                    <a:pt x="0" y="0"/>
                  </a:moveTo>
                  <a:lnTo>
                    <a:pt x="0" y="50527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B1D5FDCD-D407-4E4B-ADBF-B4368E2244A8}"/>
                </a:ext>
              </a:extLst>
            </p:cNvPr>
            <p:cNvSpPr/>
            <p:nvPr/>
          </p:nvSpPr>
          <p:spPr>
            <a:xfrm>
              <a:off x="6408848" y="4794567"/>
              <a:ext cx="15037" cy="50526"/>
            </a:xfrm>
            <a:custGeom>
              <a:avLst/>
              <a:gdLst>
                <a:gd name="connsiteX0" fmla="*/ 0 w 15037"/>
                <a:gd name="connsiteY0" fmla="*/ 0 h 50526"/>
                <a:gd name="connsiteX1" fmla="*/ 0 w 15037"/>
                <a:gd name="connsiteY1" fmla="*/ 50527 h 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37" h="50526">
                  <a:moveTo>
                    <a:pt x="0" y="0"/>
                  </a:moveTo>
                  <a:lnTo>
                    <a:pt x="0" y="50527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25BE3830-A8FB-4DCF-8093-C82853FED6F3}"/>
                </a:ext>
              </a:extLst>
            </p:cNvPr>
            <p:cNvSpPr/>
            <p:nvPr/>
          </p:nvSpPr>
          <p:spPr>
            <a:xfrm>
              <a:off x="6329750" y="4766146"/>
              <a:ext cx="50526" cy="15037"/>
            </a:xfrm>
            <a:custGeom>
              <a:avLst/>
              <a:gdLst>
                <a:gd name="connsiteX0" fmla="*/ 0 w 50526"/>
                <a:gd name="connsiteY0" fmla="*/ 0 h 15037"/>
                <a:gd name="connsiteX1" fmla="*/ 50527 w 50526"/>
                <a:gd name="connsiteY1" fmla="*/ 0 h 1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6" h="15037">
                  <a:moveTo>
                    <a:pt x="0" y="0"/>
                  </a:moveTo>
                  <a:lnTo>
                    <a:pt x="50527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82293AA1-710F-42E8-8889-0E1D9CFCF05E}"/>
                </a:ext>
              </a:extLst>
            </p:cNvPr>
            <p:cNvSpPr/>
            <p:nvPr/>
          </p:nvSpPr>
          <p:spPr>
            <a:xfrm>
              <a:off x="6437420" y="4766146"/>
              <a:ext cx="50526" cy="15037"/>
            </a:xfrm>
            <a:custGeom>
              <a:avLst/>
              <a:gdLst>
                <a:gd name="connsiteX0" fmla="*/ 0 w 50526"/>
                <a:gd name="connsiteY0" fmla="*/ 0 h 15037"/>
                <a:gd name="connsiteX1" fmla="*/ 50527 w 50526"/>
                <a:gd name="connsiteY1" fmla="*/ 0 h 1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6" h="15037">
                  <a:moveTo>
                    <a:pt x="0" y="0"/>
                  </a:moveTo>
                  <a:lnTo>
                    <a:pt x="50527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3" name="Gráfico 4">
            <a:extLst>
              <a:ext uri="{FF2B5EF4-FFF2-40B4-BE49-F238E27FC236}">
                <a16:creationId xmlns:a16="http://schemas.microsoft.com/office/drawing/2014/main" id="{3A28E99F-617B-4562-BB9A-0F7908EBA7CC}"/>
              </a:ext>
            </a:extLst>
          </p:cNvPr>
          <p:cNvGrpSpPr/>
          <p:nvPr/>
        </p:nvGrpSpPr>
        <p:grpSpPr>
          <a:xfrm>
            <a:off x="1942219" y="6047228"/>
            <a:ext cx="139632" cy="139764"/>
            <a:chOff x="2086106" y="6570973"/>
            <a:chExt cx="158046" cy="158196"/>
          </a:xfrm>
          <a:noFill/>
        </p:grpSpPr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B33C10CF-23A4-4949-BFDD-1A9429EE80A5}"/>
                </a:ext>
              </a:extLst>
            </p:cNvPr>
            <p:cNvSpPr/>
            <p:nvPr/>
          </p:nvSpPr>
          <p:spPr>
            <a:xfrm>
              <a:off x="2165205" y="6570973"/>
              <a:ext cx="15037" cy="50526"/>
            </a:xfrm>
            <a:custGeom>
              <a:avLst/>
              <a:gdLst>
                <a:gd name="connsiteX0" fmla="*/ 0 w 15037"/>
                <a:gd name="connsiteY0" fmla="*/ 0 h 50526"/>
                <a:gd name="connsiteX1" fmla="*/ 0 w 15037"/>
                <a:gd name="connsiteY1" fmla="*/ 50527 h 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37" h="50526">
                  <a:moveTo>
                    <a:pt x="0" y="0"/>
                  </a:moveTo>
                  <a:lnTo>
                    <a:pt x="0" y="50527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C1BC02E2-C127-4A11-9A43-EFF5269DC1B2}"/>
                </a:ext>
              </a:extLst>
            </p:cNvPr>
            <p:cNvSpPr/>
            <p:nvPr/>
          </p:nvSpPr>
          <p:spPr>
            <a:xfrm>
              <a:off x="2165205" y="6678643"/>
              <a:ext cx="15037" cy="50526"/>
            </a:xfrm>
            <a:custGeom>
              <a:avLst/>
              <a:gdLst>
                <a:gd name="connsiteX0" fmla="*/ 0 w 15037"/>
                <a:gd name="connsiteY0" fmla="*/ 0 h 50526"/>
                <a:gd name="connsiteX1" fmla="*/ 0 w 15037"/>
                <a:gd name="connsiteY1" fmla="*/ 50527 h 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37" h="50526">
                  <a:moveTo>
                    <a:pt x="0" y="0"/>
                  </a:moveTo>
                  <a:lnTo>
                    <a:pt x="0" y="50527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8F3A24E9-BF6A-40F0-93B4-816010CEF6E4}"/>
                </a:ext>
              </a:extLst>
            </p:cNvPr>
            <p:cNvSpPr/>
            <p:nvPr/>
          </p:nvSpPr>
          <p:spPr>
            <a:xfrm>
              <a:off x="2086106" y="6650071"/>
              <a:ext cx="50526" cy="15037"/>
            </a:xfrm>
            <a:custGeom>
              <a:avLst/>
              <a:gdLst>
                <a:gd name="connsiteX0" fmla="*/ 0 w 50526"/>
                <a:gd name="connsiteY0" fmla="*/ 0 h 15037"/>
                <a:gd name="connsiteX1" fmla="*/ 50527 w 50526"/>
                <a:gd name="connsiteY1" fmla="*/ 0 h 1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6" h="15037">
                  <a:moveTo>
                    <a:pt x="0" y="0"/>
                  </a:moveTo>
                  <a:lnTo>
                    <a:pt x="50527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6080E772-0A38-44AC-B50A-D1E16EAFA964}"/>
                </a:ext>
              </a:extLst>
            </p:cNvPr>
            <p:cNvSpPr/>
            <p:nvPr/>
          </p:nvSpPr>
          <p:spPr>
            <a:xfrm>
              <a:off x="2193626" y="6650071"/>
              <a:ext cx="50526" cy="15037"/>
            </a:xfrm>
            <a:custGeom>
              <a:avLst/>
              <a:gdLst>
                <a:gd name="connsiteX0" fmla="*/ 0 w 50526"/>
                <a:gd name="connsiteY0" fmla="*/ 0 h 15037"/>
                <a:gd name="connsiteX1" fmla="*/ 50527 w 50526"/>
                <a:gd name="connsiteY1" fmla="*/ 0 h 1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6" h="15037">
                  <a:moveTo>
                    <a:pt x="0" y="0"/>
                  </a:moveTo>
                  <a:lnTo>
                    <a:pt x="50527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9" name="Gráfico 4">
            <a:extLst>
              <a:ext uri="{FF2B5EF4-FFF2-40B4-BE49-F238E27FC236}">
                <a16:creationId xmlns:a16="http://schemas.microsoft.com/office/drawing/2014/main" id="{1FAE69CE-C8B1-4E4C-8004-4F5F10CEB856}"/>
              </a:ext>
            </a:extLst>
          </p:cNvPr>
          <p:cNvGrpSpPr/>
          <p:nvPr/>
        </p:nvGrpSpPr>
        <p:grpSpPr>
          <a:xfrm>
            <a:off x="611130" y="1009576"/>
            <a:ext cx="4902669" cy="4861085"/>
            <a:chOff x="579477" y="868971"/>
            <a:chExt cx="5549218" cy="5502150"/>
          </a:xfrm>
          <a:noFill/>
        </p:grpSpPr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4971C0A8-D1CC-42AB-AE9C-1358E3DB0621}"/>
                </a:ext>
              </a:extLst>
            </p:cNvPr>
            <p:cNvSpPr/>
            <p:nvPr/>
          </p:nvSpPr>
          <p:spPr>
            <a:xfrm>
              <a:off x="5796814" y="2301765"/>
              <a:ext cx="331882" cy="772788"/>
            </a:xfrm>
            <a:custGeom>
              <a:avLst/>
              <a:gdLst>
                <a:gd name="connsiteX0" fmla="*/ 331883 w 331882"/>
                <a:gd name="connsiteY0" fmla="*/ 772788 h 772788"/>
                <a:gd name="connsiteX1" fmla="*/ 0 w 331882"/>
                <a:gd name="connsiteY1" fmla="*/ 0 h 77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1882" h="772788">
                  <a:moveTo>
                    <a:pt x="331883" y="772788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2F9FB7DF-4F99-4FA3-8882-904E2F2A1D43}"/>
                </a:ext>
              </a:extLst>
            </p:cNvPr>
            <p:cNvSpPr/>
            <p:nvPr/>
          </p:nvSpPr>
          <p:spPr>
            <a:xfrm>
              <a:off x="4575450" y="3118613"/>
              <a:ext cx="1151588" cy="176994"/>
            </a:xfrm>
            <a:custGeom>
              <a:avLst/>
              <a:gdLst>
                <a:gd name="connsiteX0" fmla="*/ 1151588 w 1151588"/>
                <a:gd name="connsiteY0" fmla="*/ 176994 h 176994"/>
                <a:gd name="connsiteX1" fmla="*/ 0 w 1151588"/>
                <a:gd name="connsiteY1" fmla="*/ 0 h 17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1588" h="176994">
                  <a:moveTo>
                    <a:pt x="1151588" y="176994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70F1C43B-9975-42E8-BEE2-FCECD02F2686}"/>
                </a:ext>
              </a:extLst>
            </p:cNvPr>
            <p:cNvSpPr/>
            <p:nvPr/>
          </p:nvSpPr>
          <p:spPr>
            <a:xfrm>
              <a:off x="2577238" y="4926448"/>
              <a:ext cx="994293" cy="454890"/>
            </a:xfrm>
            <a:custGeom>
              <a:avLst/>
              <a:gdLst>
                <a:gd name="connsiteX0" fmla="*/ 994294 w 994293"/>
                <a:gd name="connsiteY0" fmla="*/ 0 h 454890"/>
                <a:gd name="connsiteX1" fmla="*/ 0 w 994293"/>
                <a:gd name="connsiteY1" fmla="*/ 454891 h 45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4293" h="454890">
                  <a:moveTo>
                    <a:pt x="994294" y="0"/>
                  </a:moveTo>
                  <a:lnTo>
                    <a:pt x="0" y="454891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5805E107-BEFE-4CAA-A448-1E0FB76F85A7}"/>
                </a:ext>
              </a:extLst>
            </p:cNvPr>
            <p:cNvSpPr/>
            <p:nvPr/>
          </p:nvSpPr>
          <p:spPr>
            <a:xfrm>
              <a:off x="820532" y="3551850"/>
              <a:ext cx="1400462" cy="227520"/>
            </a:xfrm>
            <a:custGeom>
              <a:avLst/>
              <a:gdLst>
                <a:gd name="connsiteX0" fmla="*/ 1400463 w 1400462"/>
                <a:gd name="connsiteY0" fmla="*/ 0 h 227520"/>
                <a:gd name="connsiteX1" fmla="*/ 0 w 1400462"/>
                <a:gd name="connsiteY1" fmla="*/ 227521 h 22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00462" h="227520">
                  <a:moveTo>
                    <a:pt x="1400463" y="0"/>
                  </a:moveTo>
                  <a:lnTo>
                    <a:pt x="0" y="227521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732B1669-7D29-498D-AA7F-19A0553D5431}"/>
                </a:ext>
              </a:extLst>
            </p:cNvPr>
            <p:cNvSpPr/>
            <p:nvPr/>
          </p:nvSpPr>
          <p:spPr>
            <a:xfrm>
              <a:off x="579477" y="2256651"/>
              <a:ext cx="464214" cy="1123918"/>
            </a:xfrm>
            <a:custGeom>
              <a:avLst/>
              <a:gdLst>
                <a:gd name="connsiteX0" fmla="*/ 0 w 464214"/>
                <a:gd name="connsiteY0" fmla="*/ 1123919 h 1123918"/>
                <a:gd name="connsiteX1" fmla="*/ 464214 w 464214"/>
                <a:gd name="connsiteY1" fmla="*/ 0 h 112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4214" h="1123918">
                  <a:moveTo>
                    <a:pt x="0" y="1123919"/>
                  </a:moveTo>
                  <a:lnTo>
                    <a:pt x="464214" y="0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0424FD90-125C-4B27-A2CE-DC6EE918B527}"/>
                </a:ext>
              </a:extLst>
            </p:cNvPr>
            <p:cNvSpPr/>
            <p:nvPr/>
          </p:nvSpPr>
          <p:spPr>
            <a:xfrm>
              <a:off x="5780121" y="3910500"/>
              <a:ext cx="348574" cy="798352"/>
            </a:xfrm>
            <a:custGeom>
              <a:avLst/>
              <a:gdLst>
                <a:gd name="connsiteX0" fmla="*/ 0 w 348574"/>
                <a:gd name="connsiteY0" fmla="*/ 798352 h 798352"/>
                <a:gd name="connsiteX1" fmla="*/ 348575 w 348574"/>
                <a:gd name="connsiteY1" fmla="*/ 0 h 79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8574" h="798352">
                  <a:moveTo>
                    <a:pt x="0" y="798352"/>
                  </a:moveTo>
                  <a:lnTo>
                    <a:pt x="348575" y="0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753D1CEC-38C6-4FF9-AF1A-70D97123782D}"/>
                </a:ext>
              </a:extLst>
            </p:cNvPr>
            <p:cNvSpPr/>
            <p:nvPr/>
          </p:nvSpPr>
          <p:spPr>
            <a:xfrm>
              <a:off x="579628" y="4110351"/>
              <a:ext cx="232031" cy="628726"/>
            </a:xfrm>
            <a:custGeom>
              <a:avLst/>
              <a:gdLst>
                <a:gd name="connsiteX0" fmla="*/ 232032 w 232031"/>
                <a:gd name="connsiteY0" fmla="*/ 628727 h 628726"/>
                <a:gd name="connsiteX1" fmla="*/ 0 w 232031"/>
                <a:gd name="connsiteY1" fmla="*/ 0 h 62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031" h="628726">
                  <a:moveTo>
                    <a:pt x="232032" y="628727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F6041ED2-3DF6-4546-807A-4D663438992C}"/>
                </a:ext>
              </a:extLst>
            </p:cNvPr>
            <p:cNvSpPr/>
            <p:nvPr/>
          </p:nvSpPr>
          <p:spPr>
            <a:xfrm>
              <a:off x="3665367" y="3930650"/>
              <a:ext cx="145264" cy="423011"/>
            </a:xfrm>
            <a:custGeom>
              <a:avLst/>
              <a:gdLst>
                <a:gd name="connsiteX0" fmla="*/ 145264 w 145264"/>
                <a:gd name="connsiteY0" fmla="*/ 423011 h 423011"/>
                <a:gd name="connsiteX1" fmla="*/ 0 w 145264"/>
                <a:gd name="connsiteY1" fmla="*/ 0 h 42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264" h="423011">
                  <a:moveTo>
                    <a:pt x="145264" y="423011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13AECB5B-41D0-449F-AE79-2D008964315F}"/>
                </a:ext>
              </a:extLst>
            </p:cNvPr>
            <p:cNvSpPr/>
            <p:nvPr/>
          </p:nvSpPr>
          <p:spPr>
            <a:xfrm>
              <a:off x="4246876" y="4995772"/>
              <a:ext cx="282708" cy="161655"/>
            </a:xfrm>
            <a:custGeom>
              <a:avLst/>
              <a:gdLst>
                <a:gd name="connsiteX0" fmla="*/ 282709 w 282708"/>
                <a:gd name="connsiteY0" fmla="*/ 161655 h 161655"/>
                <a:gd name="connsiteX1" fmla="*/ 0 w 282708"/>
                <a:gd name="connsiteY1" fmla="*/ 0 h 16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708" h="161655">
                  <a:moveTo>
                    <a:pt x="282709" y="161655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2EE1D148-748C-45C5-889C-6ED5A9A993E1}"/>
                </a:ext>
              </a:extLst>
            </p:cNvPr>
            <p:cNvSpPr/>
            <p:nvPr/>
          </p:nvSpPr>
          <p:spPr>
            <a:xfrm>
              <a:off x="3665367" y="6127812"/>
              <a:ext cx="858653" cy="208121"/>
            </a:xfrm>
            <a:custGeom>
              <a:avLst/>
              <a:gdLst>
                <a:gd name="connsiteX0" fmla="*/ 0 w 858653"/>
                <a:gd name="connsiteY0" fmla="*/ 208122 h 208121"/>
                <a:gd name="connsiteX1" fmla="*/ 858654 w 858653"/>
                <a:gd name="connsiteY1" fmla="*/ 0 h 2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8653" h="208121">
                  <a:moveTo>
                    <a:pt x="0" y="208122"/>
                  </a:moveTo>
                  <a:lnTo>
                    <a:pt x="858654" y="0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53D15518-86B4-4F39-BB9A-24AC8A34BF50}"/>
                </a:ext>
              </a:extLst>
            </p:cNvPr>
            <p:cNvSpPr/>
            <p:nvPr/>
          </p:nvSpPr>
          <p:spPr>
            <a:xfrm>
              <a:off x="2042346" y="6199992"/>
              <a:ext cx="846172" cy="171129"/>
            </a:xfrm>
            <a:custGeom>
              <a:avLst/>
              <a:gdLst>
                <a:gd name="connsiteX0" fmla="*/ 0 w 846172"/>
                <a:gd name="connsiteY0" fmla="*/ 0 h 171129"/>
                <a:gd name="connsiteX1" fmla="*/ 846172 w 846172"/>
                <a:gd name="connsiteY1" fmla="*/ 171129 h 1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6172" h="171129">
                  <a:moveTo>
                    <a:pt x="0" y="0"/>
                  </a:moveTo>
                  <a:lnTo>
                    <a:pt x="846172" y="171129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EC1D952D-B385-432D-A18A-D88CD5C7475A}"/>
                </a:ext>
              </a:extLst>
            </p:cNvPr>
            <p:cNvSpPr/>
            <p:nvPr/>
          </p:nvSpPr>
          <p:spPr>
            <a:xfrm>
              <a:off x="2414379" y="868971"/>
              <a:ext cx="398198" cy="208122"/>
            </a:xfrm>
            <a:custGeom>
              <a:avLst/>
              <a:gdLst>
                <a:gd name="connsiteX0" fmla="*/ 398199 w 398198"/>
                <a:gd name="connsiteY0" fmla="*/ 0 h 208122"/>
                <a:gd name="connsiteX1" fmla="*/ 0 w 398198"/>
                <a:gd name="connsiteY1" fmla="*/ 208122 h 20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8198" h="208122">
                  <a:moveTo>
                    <a:pt x="398199" y="0"/>
                  </a:moveTo>
                  <a:lnTo>
                    <a:pt x="0" y="208122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B4436B2A-6932-4153-8630-6AF0A7185994}"/>
                </a:ext>
              </a:extLst>
            </p:cNvPr>
            <p:cNvSpPr/>
            <p:nvPr/>
          </p:nvSpPr>
          <p:spPr>
            <a:xfrm>
              <a:off x="3342357" y="877693"/>
              <a:ext cx="1245423" cy="288874"/>
            </a:xfrm>
            <a:custGeom>
              <a:avLst/>
              <a:gdLst>
                <a:gd name="connsiteX0" fmla="*/ 1245424 w 1245423"/>
                <a:gd name="connsiteY0" fmla="*/ 288875 h 288874"/>
                <a:gd name="connsiteX1" fmla="*/ 0 w 1245423"/>
                <a:gd name="connsiteY1" fmla="*/ 0 h 28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5423" h="288874">
                  <a:moveTo>
                    <a:pt x="1245424" y="288875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91119F32-08AB-4FCF-8B23-964A72D30297}"/>
                </a:ext>
              </a:extLst>
            </p:cNvPr>
            <p:cNvSpPr/>
            <p:nvPr/>
          </p:nvSpPr>
          <p:spPr>
            <a:xfrm>
              <a:off x="3117543" y="1022205"/>
              <a:ext cx="145715" cy="747374"/>
            </a:xfrm>
            <a:custGeom>
              <a:avLst/>
              <a:gdLst>
                <a:gd name="connsiteX0" fmla="*/ 145715 w 145715"/>
                <a:gd name="connsiteY0" fmla="*/ 747375 h 747374"/>
                <a:gd name="connsiteX1" fmla="*/ 0 w 145715"/>
                <a:gd name="connsiteY1" fmla="*/ 0 h 747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715" h="747374">
                  <a:moveTo>
                    <a:pt x="145715" y="747375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367C"/>
              </a:solidFill>
              <a:custDash>
                <a:ds d="0" sp="450000"/>
              </a:custDash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4" name="Forma libre: forma 43">
            <a:extLst>
              <a:ext uri="{FF2B5EF4-FFF2-40B4-BE49-F238E27FC236}">
                <a16:creationId xmlns:a16="http://schemas.microsoft.com/office/drawing/2014/main" id="{1F78F45C-7BF4-415F-A627-CEE05B9DE23B}"/>
              </a:ext>
            </a:extLst>
          </p:cNvPr>
          <p:cNvSpPr/>
          <p:nvPr/>
        </p:nvSpPr>
        <p:spPr>
          <a:xfrm>
            <a:off x="1561054" y="1522535"/>
            <a:ext cx="3463302" cy="3463302"/>
          </a:xfrm>
          <a:custGeom>
            <a:avLst/>
            <a:gdLst>
              <a:gd name="connsiteX0" fmla="*/ 0 w 3920032"/>
              <a:gd name="connsiteY0" fmla="*/ 0 h 3920032"/>
              <a:gd name="connsiteX1" fmla="*/ 3920032 w 3920032"/>
              <a:gd name="connsiteY1" fmla="*/ 3920033 h 39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20032" h="3920032">
                <a:moveTo>
                  <a:pt x="0" y="0"/>
                </a:moveTo>
                <a:lnTo>
                  <a:pt x="3920032" y="3920033"/>
                </a:lnTo>
              </a:path>
            </a:pathLst>
          </a:custGeom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Forma libre: forma 44">
            <a:extLst>
              <a:ext uri="{FF2B5EF4-FFF2-40B4-BE49-F238E27FC236}">
                <a16:creationId xmlns:a16="http://schemas.microsoft.com/office/drawing/2014/main" id="{7D694479-7271-4B6C-8E33-36168927F5E1}"/>
              </a:ext>
            </a:extLst>
          </p:cNvPr>
          <p:cNvSpPr/>
          <p:nvPr/>
        </p:nvSpPr>
        <p:spPr>
          <a:xfrm>
            <a:off x="1561054" y="1522535"/>
            <a:ext cx="3463302" cy="3463302"/>
          </a:xfrm>
          <a:custGeom>
            <a:avLst/>
            <a:gdLst>
              <a:gd name="connsiteX0" fmla="*/ 3920032 w 3920032"/>
              <a:gd name="connsiteY0" fmla="*/ 0 h 3920032"/>
              <a:gd name="connsiteX1" fmla="*/ 0 w 3920032"/>
              <a:gd name="connsiteY1" fmla="*/ 3920033 h 39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20032" h="3920032">
                <a:moveTo>
                  <a:pt x="3920032" y="0"/>
                </a:moveTo>
                <a:lnTo>
                  <a:pt x="0" y="3920033"/>
                </a:lnTo>
              </a:path>
            </a:pathLst>
          </a:custGeom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: forma 46">
            <a:extLst>
              <a:ext uri="{FF2B5EF4-FFF2-40B4-BE49-F238E27FC236}">
                <a16:creationId xmlns:a16="http://schemas.microsoft.com/office/drawing/2014/main" id="{5A66FEB5-C67F-4A97-8F80-3D098FDA9935}"/>
              </a:ext>
            </a:extLst>
          </p:cNvPr>
          <p:cNvSpPr/>
          <p:nvPr/>
        </p:nvSpPr>
        <p:spPr>
          <a:xfrm>
            <a:off x="2408146" y="486520"/>
            <a:ext cx="748247" cy="748247"/>
          </a:xfrm>
          <a:custGeom>
            <a:avLst/>
            <a:gdLst>
              <a:gd name="connsiteX0" fmla="*/ 0 w 846924"/>
              <a:gd name="connsiteY0" fmla="*/ 423462 h 846924"/>
              <a:gd name="connsiteX1" fmla="*/ 423462 w 846924"/>
              <a:gd name="connsiteY1" fmla="*/ 0 h 846924"/>
              <a:gd name="connsiteX2" fmla="*/ 846924 w 846924"/>
              <a:gd name="connsiteY2" fmla="*/ 423462 h 846924"/>
              <a:gd name="connsiteX3" fmla="*/ 423462 w 846924"/>
              <a:gd name="connsiteY3" fmla="*/ 846924 h 846924"/>
              <a:gd name="connsiteX4" fmla="*/ 0 w 846924"/>
              <a:gd name="connsiteY4" fmla="*/ 423462 h 84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24" h="846924">
                <a:moveTo>
                  <a:pt x="0" y="423462"/>
                </a:moveTo>
                <a:cubicBezTo>
                  <a:pt x="0" y="189626"/>
                  <a:pt x="189626" y="0"/>
                  <a:pt x="423462" y="0"/>
                </a:cubicBezTo>
                <a:cubicBezTo>
                  <a:pt x="657299" y="0"/>
                  <a:pt x="846924" y="189626"/>
                  <a:pt x="846924" y="423462"/>
                </a:cubicBezTo>
                <a:cubicBezTo>
                  <a:pt x="846924" y="657299"/>
                  <a:pt x="657299" y="846924"/>
                  <a:pt x="423462" y="846924"/>
                </a:cubicBezTo>
                <a:cubicBezTo>
                  <a:pt x="189626" y="846924"/>
                  <a:pt x="0" y="657299"/>
                  <a:pt x="0" y="42346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8A58FA91-6982-4887-B41E-530C7161A5B2}"/>
              </a:ext>
            </a:extLst>
          </p:cNvPr>
          <p:cNvSpPr/>
          <p:nvPr/>
        </p:nvSpPr>
        <p:spPr>
          <a:xfrm>
            <a:off x="2570363" y="713970"/>
            <a:ext cx="423413" cy="363262"/>
          </a:xfrm>
          <a:custGeom>
            <a:avLst/>
            <a:gdLst>
              <a:gd name="connsiteX0" fmla="*/ 92031 w 479252"/>
              <a:gd name="connsiteY0" fmla="*/ 0 h 411168"/>
              <a:gd name="connsiteX1" fmla="*/ 0 w 479252"/>
              <a:gd name="connsiteY1" fmla="*/ 97294 h 411168"/>
              <a:gd name="connsiteX2" fmla="*/ 0 w 479252"/>
              <a:gd name="connsiteY2" fmla="*/ 216694 h 411168"/>
              <a:gd name="connsiteX3" fmla="*/ 95790 w 479252"/>
              <a:gd name="connsiteY3" fmla="*/ 313536 h 411168"/>
              <a:gd name="connsiteX4" fmla="*/ 167671 w 479252"/>
              <a:gd name="connsiteY4" fmla="*/ 394439 h 411168"/>
              <a:gd name="connsiteX5" fmla="*/ 302108 w 479252"/>
              <a:gd name="connsiteY5" fmla="*/ 408575 h 411168"/>
              <a:gd name="connsiteX6" fmla="*/ 225115 w 479252"/>
              <a:gd name="connsiteY6" fmla="*/ 368123 h 411168"/>
              <a:gd name="connsiteX7" fmla="*/ 199701 w 479252"/>
              <a:gd name="connsiteY7" fmla="*/ 313687 h 411168"/>
              <a:gd name="connsiteX8" fmla="*/ 387672 w 479252"/>
              <a:gd name="connsiteY8" fmla="*/ 313687 h 411168"/>
              <a:gd name="connsiteX9" fmla="*/ 479252 w 479252"/>
              <a:gd name="connsiteY9" fmla="*/ 216844 h 411168"/>
              <a:gd name="connsiteX10" fmla="*/ 479252 w 479252"/>
              <a:gd name="connsiteY10" fmla="*/ 97444 h 411168"/>
              <a:gd name="connsiteX11" fmla="*/ 387672 w 479252"/>
              <a:gd name="connsiteY11" fmla="*/ 150 h 411168"/>
              <a:gd name="connsiteX12" fmla="*/ 92031 w 479252"/>
              <a:gd name="connsiteY12" fmla="*/ 150 h 4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9252" h="411168">
                <a:moveTo>
                  <a:pt x="92031" y="0"/>
                </a:moveTo>
                <a:cubicBezTo>
                  <a:pt x="41354" y="0"/>
                  <a:pt x="0" y="43609"/>
                  <a:pt x="0" y="97294"/>
                </a:cubicBezTo>
                <a:lnTo>
                  <a:pt x="0" y="216694"/>
                </a:lnTo>
                <a:cubicBezTo>
                  <a:pt x="0" y="270228"/>
                  <a:pt x="45113" y="313536"/>
                  <a:pt x="95790" y="313536"/>
                </a:cubicBezTo>
                <a:cubicBezTo>
                  <a:pt x="96392" y="322860"/>
                  <a:pt x="100452" y="368424"/>
                  <a:pt x="167671" y="394439"/>
                </a:cubicBezTo>
                <a:cubicBezTo>
                  <a:pt x="202258" y="407823"/>
                  <a:pt x="296394" y="415492"/>
                  <a:pt x="302108" y="408575"/>
                </a:cubicBezTo>
                <a:cubicBezTo>
                  <a:pt x="306018" y="403763"/>
                  <a:pt x="256092" y="398650"/>
                  <a:pt x="225115" y="368123"/>
                </a:cubicBezTo>
                <a:cubicBezTo>
                  <a:pt x="197746" y="341206"/>
                  <a:pt x="198949" y="319100"/>
                  <a:pt x="199701" y="313687"/>
                </a:cubicBezTo>
                <a:lnTo>
                  <a:pt x="387672" y="313687"/>
                </a:lnTo>
                <a:cubicBezTo>
                  <a:pt x="438500" y="313687"/>
                  <a:pt x="479252" y="270529"/>
                  <a:pt x="479252" y="216844"/>
                </a:cubicBezTo>
                <a:lnTo>
                  <a:pt x="479252" y="97444"/>
                </a:lnTo>
                <a:cubicBezTo>
                  <a:pt x="479252" y="43760"/>
                  <a:pt x="438350" y="150"/>
                  <a:pt x="387672" y="150"/>
                </a:cubicBezTo>
                <a:lnTo>
                  <a:pt x="92031" y="15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: forma 48">
            <a:extLst>
              <a:ext uri="{FF2B5EF4-FFF2-40B4-BE49-F238E27FC236}">
                <a16:creationId xmlns:a16="http://schemas.microsoft.com/office/drawing/2014/main" id="{FC60CB90-8F7D-4C0F-92DF-8776BE66C041}"/>
              </a:ext>
            </a:extLst>
          </p:cNvPr>
          <p:cNvSpPr/>
          <p:nvPr/>
        </p:nvSpPr>
        <p:spPr>
          <a:xfrm>
            <a:off x="2858264" y="831946"/>
            <a:ext cx="46765" cy="46765"/>
          </a:xfrm>
          <a:custGeom>
            <a:avLst/>
            <a:gdLst>
              <a:gd name="connsiteX0" fmla="*/ 52933 w 52932"/>
              <a:gd name="connsiteY0" fmla="*/ 26466 h 52932"/>
              <a:gd name="connsiteX1" fmla="*/ 26466 w 52932"/>
              <a:gd name="connsiteY1" fmla="*/ 0 h 52932"/>
              <a:gd name="connsiteX2" fmla="*/ 0 w 52932"/>
              <a:gd name="connsiteY2" fmla="*/ 26466 h 52932"/>
              <a:gd name="connsiteX3" fmla="*/ 26466 w 52932"/>
              <a:gd name="connsiteY3" fmla="*/ 52933 h 52932"/>
              <a:gd name="connsiteX4" fmla="*/ 52933 w 52932"/>
              <a:gd name="connsiteY4" fmla="*/ 26466 h 5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2" h="52932">
                <a:moveTo>
                  <a:pt x="52933" y="26466"/>
                </a:moveTo>
                <a:cubicBezTo>
                  <a:pt x="52933" y="11880"/>
                  <a:pt x="41053" y="0"/>
                  <a:pt x="26466" y="0"/>
                </a:cubicBezTo>
                <a:cubicBezTo>
                  <a:pt x="11880" y="0"/>
                  <a:pt x="0" y="11880"/>
                  <a:pt x="0" y="26466"/>
                </a:cubicBezTo>
                <a:cubicBezTo>
                  <a:pt x="0" y="41053"/>
                  <a:pt x="11880" y="52933"/>
                  <a:pt x="26466" y="52933"/>
                </a:cubicBezTo>
                <a:cubicBezTo>
                  <a:pt x="41053" y="52933"/>
                  <a:pt x="52933" y="41053"/>
                  <a:pt x="52933" y="2646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3B965C2F-ED1F-4B19-9614-6930067F066D}"/>
              </a:ext>
            </a:extLst>
          </p:cNvPr>
          <p:cNvSpPr/>
          <p:nvPr/>
        </p:nvSpPr>
        <p:spPr>
          <a:xfrm>
            <a:off x="2758887" y="831946"/>
            <a:ext cx="46765" cy="46765"/>
          </a:xfrm>
          <a:custGeom>
            <a:avLst/>
            <a:gdLst>
              <a:gd name="connsiteX0" fmla="*/ 52933 w 52932"/>
              <a:gd name="connsiteY0" fmla="*/ 26466 h 52932"/>
              <a:gd name="connsiteX1" fmla="*/ 26467 w 52932"/>
              <a:gd name="connsiteY1" fmla="*/ 0 h 52932"/>
              <a:gd name="connsiteX2" fmla="*/ 0 w 52932"/>
              <a:gd name="connsiteY2" fmla="*/ 26466 h 52932"/>
              <a:gd name="connsiteX3" fmla="*/ 26467 w 52932"/>
              <a:gd name="connsiteY3" fmla="*/ 52933 h 52932"/>
              <a:gd name="connsiteX4" fmla="*/ 52933 w 52932"/>
              <a:gd name="connsiteY4" fmla="*/ 26466 h 5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2" h="52932">
                <a:moveTo>
                  <a:pt x="52933" y="26466"/>
                </a:moveTo>
                <a:cubicBezTo>
                  <a:pt x="52933" y="11880"/>
                  <a:pt x="41053" y="0"/>
                  <a:pt x="26467" y="0"/>
                </a:cubicBezTo>
                <a:cubicBezTo>
                  <a:pt x="11880" y="0"/>
                  <a:pt x="0" y="11880"/>
                  <a:pt x="0" y="26466"/>
                </a:cubicBezTo>
                <a:cubicBezTo>
                  <a:pt x="0" y="41053"/>
                  <a:pt x="11880" y="52933"/>
                  <a:pt x="26467" y="52933"/>
                </a:cubicBezTo>
                <a:cubicBezTo>
                  <a:pt x="41053" y="52933"/>
                  <a:pt x="52933" y="41053"/>
                  <a:pt x="52933" y="2646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: forma 50">
            <a:extLst>
              <a:ext uri="{FF2B5EF4-FFF2-40B4-BE49-F238E27FC236}">
                <a16:creationId xmlns:a16="http://schemas.microsoft.com/office/drawing/2014/main" id="{972095EF-81D5-429C-A3B9-F50FC0078BC7}"/>
              </a:ext>
            </a:extLst>
          </p:cNvPr>
          <p:cNvSpPr/>
          <p:nvPr/>
        </p:nvSpPr>
        <p:spPr>
          <a:xfrm>
            <a:off x="2659377" y="831946"/>
            <a:ext cx="46765" cy="46765"/>
          </a:xfrm>
          <a:custGeom>
            <a:avLst/>
            <a:gdLst>
              <a:gd name="connsiteX0" fmla="*/ 52933 w 52932"/>
              <a:gd name="connsiteY0" fmla="*/ 26466 h 52932"/>
              <a:gd name="connsiteX1" fmla="*/ 26466 w 52932"/>
              <a:gd name="connsiteY1" fmla="*/ 0 h 52932"/>
              <a:gd name="connsiteX2" fmla="*/ 0 w 52932"/>
              <a:gd name="connsiteY2" fmla="*/ 26466 h 52932"/>
              <a:gd name="connsiteX3" fmla="*/ 26466 w 52932"/>
              <a:gd name="connsiteY3" fmla="*/ 52933 h 52932"/>
              <a:gd name="connsiteX4" fmla="*/ 52933 w 52932"/>
              <a:gd name="connsiteY4" fmla="*/ 26466 h 5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2" h="52932">
                <a:moveTo>
                  <a:pt x="52933" y="26466"/>
                </a:moveTo>
                <a:cubicBezTo>
                  <a:pt x="52933" y="11880"/>
                  <a:pt x="41053" y="0"/>
                  <a:pt x="26466" y="0"/>
                </a:cubicBezTo>
                <a:cubicBezTo>
                  <a:pt x="11880" y="0"/>
                  <a:pt x="0" y="11880"/>
                  <a:pt x="0" y="26466"/>
                </a:cubicBezTo>
                <a:cubicBezTo>
                  <a:pt x="0" y="41053"/>
                  <a:pt x="11880" y="52933"/>
                  <a:pt x="26466" y="52933"/>
                </a:cubicBezTo>
                <a:cubicBezTo>
                  <a:pt x="41053" y="52933"/>
                  <a:pt x="52933" y="41053"/>
                  <a:pt x="52933" y="2646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: forma 52">
            <a:extLst>
              <a:ext uri="{FF2B5EF4-FFF2-40B4-BE49-F238E27FC236}">
                <a16:creationId xmlns:a16="http://schemas.microsoft.com/office/drawing/2014/main" id="{1FB8C423-66A0-4AFD-B626-5E87E1FC001F}"/>
              </a:ext>
            </a:extLst>
          </p:cNvPr>
          <p:cNvSpPr/>
          <p:nvPr/>
        </p:nvSpPr>
        <p:spPr>
          <a:xfrm>
            <a:off x="349401" y="3541530"/>
            <a:ext cx="375586" cy="258542"/>
          </a:xfrm>
          <a:custGeom>
            <a:avLst/>
            <a:gdLst>
              <a:gd name="connsiteX0" fmla="*/ 424968 w 425118"/>
              <a:gd name="connsiteY0" fmla="*/ 208752 h 292638"/>
              <a:gd name="connsiteX1" fmla="*/ 389780 w 425118"/>
              <a:gd name="connsiteY1" fmla="*/ 96270 h 292638"/>
              <a:gd name="connsiteX2" fmla="*/ 236546 w 425118"/>
              <a:gd name="connsiteY2" fmla="*/ 1382 h 292638"/>
              <a:gd name="connsiteX3" fmla="*/ 67221 w 425118"/>
              <a:gd name="connsiteY3" fmla="*/ 58074 h 292638"/>
              <a:gd name="connsiteX4" fmla="*/ 2 w 425118"/>
              <a:gd name="connsiteY4" fmla="*/ 195669 h 292638"/>
              <a:gd name="connsiteX5" fmla="*/ 204064 w 425118"/>
              <a:gd name="connsiteY5" fmla="*/ 292362 h 292638"/>
              <a:gd name="connsiteX6" fmla="*/ 425119 w 425118"/>
              <a:gd name="connsiteY6" fmla="*/ 208752 h 29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5118" h="292638">
                <a:moveTo>
                  <a:pt x="424968" y="208752"/>
                </a:moveTo>
                <a:cubicBezTo>
                  <a:pt x="424968" y="208752"/>
                  <a:pt x="418352" y="144992"/>
                  <a:pt x="389780" y="96270"/>
                </a:cubicBezTo>
                <a:cubicBezTo>
                  <a:pt x="358953" y="43788"/>
                  <a:pt x="301659" y="8750"/>
                  <a:pt x="236546" y="1382"/>
                </a:cubicBezTo>
                <a:cubicBezTo>
                  <a:pt x="172034" y="-5987"/>
                  <a:pt x="110981" y="16570"/>
                  <a:pt x="67221" y="58074"/>
                </a:cubicBezTo>
                <a:cubicBezTo>
                  <a:pt x="32484" y="91007"/>
                  <a:pt x="5867" y="144240"/>
                  <a:pt x="2" y="195669"/>
                </a:cubicBezTo>
                <a:cubicBezTo>
                  <a:pt x="-449" y="200181"/>
                  <a:pt x="61056" y="286948"/>
                  <a:pt x="204064" y="292362"/>
                </a:cubicBezTo>
                <a:cubicBezTo>
                  <a:pt x="358201" y="298226"/>
                  <a:pt x="425119" y="208752"/>
                  <a:pt x="425119" y="208752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: forma 53">
            <a:extLst>
              <a:ext uri="{FF2B5EF4-FFF2-40B4-BE49-F238E27FC236}">
                <a16:creationId xmlns:a16="http://schemas.microsoft.com/office/drawing/2014/main" id="{B13616F5-E77A-415C-9CFE-5B3C672EEF96}"/>
              </a:ext>
            </a:extLst>
          </p:cNvPr>
          <p:cNvSpPr/>
          <p:nvPr/>
        </p:nvSpPr>
        <p:spPr>
          <a:xfrm>
            <a:off x="472602" y="3369136"/>
            <a:ext cx="137024" cy="137847"/>
          </a:xfrm>
          <a:custGeom>
            <a:avLst/>
            <a:gdLst>
              <a:gd name="connsiteX0" fmla="*/ 1757 w 155094"/>
              <a:gd name="connsiteY0" fmla="*/ 95156 h 156026"/>
              <a:gd name="connsiteX1" fmla="*/ 61156 w 155094"/>
              <a:gd name="connsiteY1" fmla="*/ 1923 h 156026"/>
              <a:gd name="connsiteX2" fmla="*/ 153337 w 155094"/>
              <a:gd name="connsiteY2" fmla="*/ 60870 h 156026"/>
              <a:gd name="connsiteX3" fmla="*/ 93938 w 155094"/>
              <a:gd name="connsiteY3" fmla="*/ 154104 h 156026"/>
              <a:gd name="connsiteX4" fmla="*/ 1757 w 155094"/>
              <a:gd name="connsiteY4" fmla="*/ 95156 h 15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094" h="156026">
                <a:moveTo>
                  <a:pt x="1757" y="95156"/>
                </a:moveTo>
                <a:cubicBezTo>
                  <a:pt x="-7266" y="53051"/>
                  <a:pt x="19351" y="11396"/>
                  <a:pt x="61156" y="1923"/>
                </a:cubicBezTo>
                <a:cubicBezTo>
                  <a:pt x="102961" y="-7551"/>
                  <a:pt x="144315" y="18915"/>
                  <a:pt x="153337" y="60870"/>
                </a:cubicBezTo>
                <a:cubicBezTo>
                  <a:pt x="162360" y="102976"/>
                  <a:pt x="135743" y="144631"/>
                  <a:pt x="93938" y="154104"/>
                </a:cubicBezTo>
                <a:cubicBezTo>
                  <a:pt x="52133" y="163578"/>
                  <a:pt x="10780" y="137112"/>
                  <a:pt x="1757" y="9515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: forma 54">
            <a:extLst>
              <a:ext uri="{FF2B5EF4-FFF2-40B4-BE49-F238E27FC236}">
                <a16:creationId xmlns:a16="http://schemas.microsoft.com/office/drawing/2014/main" id="{02664E2F-60A5-4283-98E9-167E4A4ED276}"/>
              </a:ext>
            </a:extLst>
          </p:cNvPr>
          <p:cNvSpPr/>
          <p:nvPr/>
        </p:nvSpPr>
        <p:spPr>
          <a:xfrm>
            <a:off x="236740" y="3266675"/>
            <a:ext cx="606622" cy="606623"/>
          </a:xfrm>
          <a:custGeom>
            <a:avLst/>
            <a:gdLst>
              <a:gd name="connsiteX0" fmla="*/ 0 w 686622"/>
              <a:gd name="connsiteY0" fmla="*/ 343311 h 686622"/>
              <a:gd name="connsiteX1" fmla="*/ 343311 w 686622"/>
              <a:gd name="connsiteY1" fmla="*/ 0 h 686622"/>
              <a:gd name="connsiteX2" fmla="*/ 686622 w 686622"/>
              <a:gd name="connsiteY2" fmla="*/ 343311 h 686622"/>
              <a:gd name="connsiteX3" fmla="*/ 343311 w 686622"/>
              <a:gd name="connsiteY3" fmla="*/ 686622 h 686622"/>
              <a:gd name="connsiteX4" fmla="*/ 0 w 686622"/>
              <a:gd name="connsiteY4" fmla="*/ 343311 h 686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622" h="686622">
                <a:moveTo>
                  <a:pt x="0" y="343311"/>
                </a:moveTo>
                <a:cubicBezTo>
                  <a:pt x="0" y="153686"/>
                  <a:pt x="153685" y="0"/>
                  <a:pt x="343311" y="0"/>
                </a:cubicBezTo>
                <a:cubicBezTo>
                  <a:pt x="532937" y="0"/>
                  <a:pt x="686622" y="153686"/>
                  <a:pt x="686622" y="343311"/>
                </a:cubicBezTo>
                <a:cubicBezTo>
                  <a:pt x="686622" y="532937"/>
                  <a:pt x="532937" y="686622"/>
                  <a:pt x="343311" y="686622"/>
                </a:cubicBezTo>
                <a:cubicBezTo>
                  <a:pt x="153685" y="686622"/>
                  <a:pt x="0" y="532937"/>
                  <a:pt x="0" y="343311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: forma 56">
            <a:extLst>
              <a:ext uri="{FF2B5EF4-FFF2-40B4-BE49-F238E27FC236}">
                <a16:creationId xmlns:a16="http://schemas.microsoft.com/office/drawing/2014/main" id="{968886D6-0794-42A9-B1FD-041CE009FB44}"/>
              </a:ext>
            </a:extLst>
          </p:cNvPr>
          <p:cNvSpPr/>
          <p:nvPr/>
        </p:nvSpPr>
        <p:spPr>
          <a:xfrm>
            <a:off x="1531160" y="2770588"/>
            <a:ext cx="276341" cy="276341"/>
          </a:xfrm>
          <a:custGeom>
            <a:avLst/>
            <a:gdLst>
              <a:gd name="connsiteX0" fmla="*/ 0 w 312784"/>
              <a:gd name="connsiteY0" fmla="*/ 156392 h 312784"/>
              <a:gd name="connsiteX1" fmla="*/ 156392 w 312784"/>
              <a:gd name="connsiteY1" fmla="*/ 0 h 312784"/>
              <a:gd name="connsiteX2" fmla="*/ 312785 w 312784"/>
              <a:gd name="connsiteY2" fmla="*/ 156392 h 312784"/>
              <a:gd name="connsiteX3" fmla="*/ 156392 w 312784"/>
              <a:gd name="connsiteY3" fmla="*/ 312784 h 312784"/>
              <a:gd name="connsiteX4" fmla="*/ 0 w 312784"/>
              <a:gd name="connsiteY4" fmla="*/ 156392 h 31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784" h="312784">
                <a:moveTo>
                  <a:pt x="0" y="156392"/>
                </a:moveTo>
                <a:cubicBezTo>
                  <a:pt x="0" y="70076"/>
                  <a:pt x="69925" y="0"/>
                  <a:pt x="156392" y="0"/>
                </a:cubicBezTo>
                <a:cubicBezTo>
                  <a:pt x="242859" y="0"/>
                  <a:pt x="312785" y="70076"/>
                  <a:pt x="312785" y="156392"/>
                </a:cubicBezTo>
                <a:cubicBezTo>
                  <a:pt x="312785" y="242709"/>
                  <a:pt x="242709" y="312784"/>
                  <a:pt x="156392" y="312784"/>
                </a:cubicBezTo>
                <a:cubicBezTo>
                  <a:pt x="70076" y="312784"/>
                  <a:pt x="0" y="242859"/>
                  <a:pt x="0" y="15639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: forma 57">
            <a:extLst>
              <a:ext uri="{FF2B5EF4-FFF2-40B4-BE49-F238E27FC236}">
                <a16:creationId xmlns:a16="http://schemas.microsoft.com/office/drawing/2014/main" id="{5E74605D-D84E-408A-9F18-A150C01B7F5F}"/>
              </a:ext>
            </a:extLst>
          </p:cNvPr>
          <p:cNvSpPr/>
          <p:nvPr/>
        </p:nvSpPr>
        <p:spPr>
          <a:xfrm>
            <a:off x="1615789" y="2845581"/>
            <a:ext cx="117711" cy="126356"/>
          </a:xfrm>
          <a:custGeom>
            <a:avLst/>
            <a:gdLst>
              <a:gd name="connsiteX0" fmla="*/ 19248 w 133234"/>
              <a:gd name="connsiteY0" fmla="*/ 1585 h 143019"/>
              <a:gd name="connsiteX1" fmla="*/ 0 w 133234"/>
              <a:gd name="connsiteY1" fmla="*/ 13013 h 143019"/>
              <a:gd name="connsiteX2" fmla="*/ 0 w 133234"/>
              <a:gd name="connsiteY2" fmla="*/ 130007 h 143019"/>
              <a:gd name="connsiteX3" fmla="*/ 19248 w 133234"/>
              <a:gd name="connsiteY3" fmla="*/ 141435 h 143019"/>
              <a:gd name="connsiteX4" fmla="*/ 79098 w 133234"/>
              <a:gd name="connsiteY4" fmla="*/ 108803 h 143019"/>
              <a:gd name="connsiteX5" fmla="*/ 126467 w 133234"/>
              <a:gd name="connsiteY5" fmla="*/ 82939 h 143019"/>
              <a:gd name="connsiteX6" fmla="*/ 126467 w 133234"/>
              <a:gd name="connsiteY6" fmla="*/ 60081 h 143019"/>
              <a:gd name="connsiteX7" fmla="*/ 19248 w 133234"/>
              <a:gd name="connsiteY7" fmla="*/ 1585 h 143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234" h="143019">
                <a:moveTo>
                  <a:pt x="19248" y="1585"/>
                </a:moveTo>
                <a:cubicBezTo>
                  <a:pt x="10526" y="-3077"/>
                  <a:pt x="0" y="3088"/>
                  <a:pt x="0" y="13013"/>
                </a:cubicBezTo>
                <a:lnTo>
                  <a:pt x="0" y="130007"/>
                </a:lnTo>
                <a:cubicBezTo>
                  <a:pt x="0" y="139932"/>
                  <a:pt x="10526" y="146097"/>
                  <a:pt x="19248" y="141435"/>
                </a:cubicBezTo>
                <a:lnTo>
                  <a:pt x="79098" y="108803"/>
                </a:lnTo>
                <a:lnTo>
                  <a:pt x="126467" y="82939"/>
                </a:lnTo>
                <a:cubicBezTo>
                  <a:pt x="135490" y="77976"/>
                  <a:pt x="135490" y="65044"/>
                  <a:pt x="126467" y="60081"/>
                </a:cubicBezTo>
                <a:lnTo>
                  <a:pt x="19248" y="1585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: forma 58">
            <a:extLst>
              <a:ext uri="{FF2B5EF4-FFF2-40B4-BE49-F238E27FC236}">
                <a16:creationId xmlns:a16="http://schemas.microsoft.com/office/drawing/2014/main" id="{8C127336-1EB5-4326-BE60-972566EC7E33}"/>
              </a:ext>
            </a:extLst>
          </p:cNvPr>
          <p:cNvSpPr/>
          <p:nvPr/>
        </p:nvSpPr>
        <p:spPr>
          <a:xfrm>
            <a:off x="1442678" y="2678386"/>
            <a:ext cx="460746" cy="460745"/>
          </a:xfrm>
          <a:custGeom>
            <a:avLst/>
            <a:gdLst>
              <a:gd name="connsiteX0" fmla="*/ 0 w 521508"/>
              <a:gd name="connsiteY0" fmla="*/ 260754 h 521507"/>
              <a:gd name="connsiteX1" fmla="*/ 260754 w 521508"/>
              <a:gd name="connsiteY1" fmla="*/ 0 h 521507"/>
              <a:gd name="connsiteX2" fmla="*/ 521508 w 521508"/>
              <a:gd name="connsiteY2" fmla="*/ 260754 h 521507"/>
              <a:gd name="connsiteX3" fmla="*/ 260754 w 521508"/>
              <a:gd name="connsiteY3" fmla="*/ 521508 h 521507"/>
              <a:gd name="connsiteX4" fmla="*/ 0 w 521508"/>
              <a:gd name="connsiteY4" fmla="*/ 260754 h 52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1508" h="521507">
                <a:moveTo>
                  <a:pt x="0" y="260754"/>
                </a:moveTo>
                <a:cubicBezTo>
                  <a:pt x="0" y="116693"/>
                  <a:pt x="116693" y="0"/>
                  <a:pt x="260754" y="0"/>
                </a:cubicBezTo>
                <a:cubicBezTo>
                  <a:pt x="404815" y="0"/>
                  <a:pt x="521508" y="116693"/>
                  <a:pt x="521508" y="260754"/>
                </a:cubicBezTo>
                <a:cubicBezTo>
                  <a:pt x="521508" y="404815"/>
                  <a:pt x="404815" y="521508"/>
                  <a:pt x="260754" y="521508"/>
                </a:cubicBezTo>
                <a:cubicBezTo>
                  <a:pt x="116693" y="521508"/>
                  <a:pt x="0" y="404815"/>
                  <a:pt x="0" y="260754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: forma 60">
            <a:extLst>
              <a:ext uri="{FF2B5EF4-FFF2-40B4-BE49-F238E27FC236}">
                <a16:creationId xmlns:a16="http://schemas.microsoft.com/office/drawing/2014/main" id="{D7782F0D-06A0-422F-823E-E771549DF380}"/>
              </a:ext>
            </a:extLst>
          </p:cNvPr>
          <p:cNvSpPr/>
          <p:nvPr/>
        </p:nvSpPr>
        <p:spPr>
          <a:xfrm>
            <a:off x="5202650" y="2958182"/>
            <a:ext cx="756484" cy="756484"/>
          </a:xfrm>
          <a:custGeom>
            <a:avLst/>
            <a:gdLst>
              <a:gd name="connsiteX0" fmla="*/ 0 w 856247"/>
              <a:gd name="connsiteY0" fmla="*/ 428124 h 856247"/>
              <a:gd name="connsiteX1" fmla="*/ 428124 w 856247"/>
              <a:gd name="connsiteY1" fmla="*/ 0 h 856247"/>
              <a:gd name="connsiteX2" fmla="*/ 856248 w 856247"/>
              <a:gd name="connsiteY2" fmla="*/ 428124 h 856247"/>
              <a:gd name="connsiteX3" fmla="*/ 428124 w 856247"/>
              <a:gd name="connsiteY3" fmla="*/ 856248 h 856247"/>
              <a:gd name="connsiteX4" fmla="*/ 0 w 856247"/>
              <a:gd name="connsiteY4" fmla="*/ 428124 h 856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247" h="856247">
                <a:moveTo>
                  <a:pt x="0" y="428124"/>
                </a:moveTo>
                <a:cubicBezTo>
                  <a:pt x="0" y="191731"/>
                  <a:pt x="191580" y="0"/>
                  <a:pt x="428124" y="0"/>
                </a:cubicBezTo>
                <a:cubicBezTo>
                  <a:pt x="664667" y="0"/>
                  <a:pt x="856248" y="191580"/>
                  <a:pt x="856248" y="428124"/>
                </a:cubicBezTo>
                <a:cubicBezTo>
                  <a:pt x="856248" y="664667"/>
                  <a:pt x="664517" y="856248"/>
                  <a:pt x="428124" y="856248"/>
                </a:cubicBezTo>
                <a:cubicBezTo>
                  <a:pt x="191731" y="856248"/>
                  <a:pt x="0" y="664517"/>
                  <a:pt x="0" y="428124"/>
                </a:cubicBezTo>
                <a:close/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: forma 61">
            <a:extLst>
              <a:ext uri="{FF2B5EF4-FFF2-40B4-BE49-F238E27FC236}">
                <a16:creationId xmlns:a16="http://schemas.microsoft.com/office/drawing/2014/main" id="{81166258-6DF5-4120-A84A-19D001D5063E}"/>
              </a:ext>
            </a:extLst>
          </p:cNvPr>
          <p:cNvSpPr/>
          <p:nvPr/>
        </p:nvSpPr>
        <p:spPr>
          <a:xfrm>
            <a:off x="5392103" y="3102729"/>
            <a:ext cx="406009" cy="406009"/>
          </a:xfrm>
          <a:custGeom>
            <a:avLst/>
            <a:gdLst>
              <a:gd name="connsiteX0" fmla="*/ 95339 w 459552"/>
              <a:gd name="connsiteY0" fmla="*/ 416244 h 459552"/>
              <a:gd name="connsiteX1" fmla="*/ 0 w 459552"/>
              <a:gd name="connsiteY1" fmla="*/ 229776 h 459552"/>
              <a:gd name="connsiteX2" fmla="*/ 229776 w 459552"/>
              <a:gd name="connsiteY2" fmla="*/ 0 h 459552"/>
              <a:gd name="connsiteX3" fmla="*/ 459553 w 459552"/>
              <a:gd name="connsiteY3" fmla="*/ 229776 h 459552"/>
              <a:gd name="connsiteX4" fmla="*/ 229776 w 459552"/>
              <a:gd name="connsiteY4" fmla="*/ 459553 h 459552"/>
              <a:gd name="connsiteX5" fmla="*/ 178648 w 459552"/>
              <a:gd name="connsiteY5" fmla="*/ 453838 h 45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9552" h="459552">
                <a:moveTo>
                  <a:pt x="95339" y="416244"/>
                </a:moveTo>
                <a:cubicBezTo>
                  <a:pt x="37594" y="374439"/>
                  <a:pt x="0" y="306619"/>
                  <a:pt x="0" y="229776"/>
                </a:cubicBezTo>
                <a:cubicBezTo>
                  <a:pt x="0" y="102858"/>
                  <a:pt x="102858" y="0"/>
                  <a:pt x="229776" y="0"/>
                </a:cubicBezTo>
                <a:cubicBezTo>
                  <a:pt x="356695" y="0"/>
                  <a:pt x="459553" y="102858"/>
                  <a:pt x="459553" y="229776"/>
                </a:cubicBezTo>
                <a:cubicBezTo>
                  <a:pt x="459553" y="356694"/>
                  <a:pt x="356695" y="459553"/>
                  <a:pt x="229776" y="459553"/>
                </a:cubicBezTo>
                <a:cubicBezTo>
                  <a:pt x="212182" y="459553"/>
                  <a:pt x="195039" y="457598"/>
                  <a:pt x="178648" y="453838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: forma 62">
            <a:extLst>
              <a:ext uri="{FF2B5EF4-FFF2-40B4-BE49-F238E27FC236}">
                <a16:creationId xmlns:a16="http://schemas.microsoft.com/office/drawing/2014/main" id="{20719D8F-FE53-4B74-87DA-880CE2DE8624}"/>
              </a:ext>
            </a:extLst>
          </p:cNvPr>
          <p:cNvSpPr/>
          <p:nvPr/>
        </p:nvSpPr>
        <p:spPr>
          <a:xfrm>
            <a:off x="5359819" y="3470344"/>
            <a:ext cx="189453" cy="99820"/>
          </a:xfrm>
          <a:custGeom>
            <a:avLst/>
            <a:gdLst>
              <a:gd name="connsiteX0" fmla="*/ 131580 w 214438"/>
              <a:gd name="connsiteY0" fmla="*/ 0 h 112984"/>
              <a:gd name="connsiteX1" fmla="*/ 78196 w 214438"/>
              <a:gd name="connsiteY1" fmla="*/ 74136 h 112984"/>
              <a:gd name="connsiteX2" fmla="*/ 0 w 214438"/>
              <a:gd name="connsiteY2" fmla="*/ 110076 h 112984"/>
              <a:gd name="connsiteX3" fmla="*/ 132483 w 214438"/>
              <a:gd name="connsiteY3" fmla="*/ 102407 h 112984"/>
              <a:gd name="connsiteX4" fmla="*/ 214438 w 214438"/>
              <a:gd name="connsiteY4" fmla="*/ 37745 h 112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438" h="112984">
                <a:moveTo>
                  <a:pt x="131580" y="0"/>
                </a:moveTo>
                <a:cubicBezTo>
                  <a:pt x="131580" y="0"/>
                  <a:pt x="112783" y="51880"/>
                  <a:pt x="78196" y="74136"/>
                </a:cubicBezTo>
                <a:cubicBezTo>
                  <a:pt x="23309" y="109475"/>
                  <a:pt x="0" y="110076"/>
                  <a:pt x="0" y="110076"/>
                </a:cubicBezTo>
                <a:cubicBezTo>
                  <a:pt x="0" y="110076"/>
                  <a:pt x="82106" y="120302"/>
                  <a:pt x="132483" y="102407"/>
                </a:cubicBezTo>
                <a:cubicBezTo>
                  <a:pt x="184062" y="84061"/>
                  <a:pt x="214438" y="37745"/>
                  <a:pt x="214438" y="37745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: forma 63">
            <a:extLst>
              <a:ext uri="{FF2B5EF4-FFF2-40B4-BE49-F238E27FC236}">
                <a16:creationId xmlns:a16="http://schemas.microsoft.com/office/drawing/2014/main" id="{0B8A2267-C1C5-4AC4-B063-CAF6E2B5DE11}"/>
              </a:ext>
            </a:extLst>
          </p:cNvPr>
          <p:cNvSpPr/>
          <p:nvPr/>
        </p:nvSpPr>
        <p:spPr>
          <a:xfrm>
            <a:off x="5505791" y="3229598"/>
            <a:ext cx="178688" cy="177904"/>
          </a:xfrm>
          <a:custGeom>
            <a:avLst/>
            <a:gdLst>
              <a:gd name="connsiteX0" fmla="*/ 167562 w 202253"/>
              <a:gd name="connsiteY0" fmla="*/ 161 h 201365"/>
              <a:gd name="connsiteX1" fmla="*/ 99291 w 202253"/>
              <a:gd name="connsiteY1" fmla="*/ 71290 h 201365"/>
              <a:gd name="connsiteX2" fmla="*/ 30418 w 202253"/>
              <a:gd name="connsiteY2" fmla="*/ 1816 h 201365"/>
              <a:gd name="connsiteX3" fmla="*/ 11621 w 202253"/>
              <a:gd name="connsiteY3" fmla="*/ 12342 h 201365"/>
              <a:gd name="connsiteX4" fmla="*/ 99141 w 202253"/>
              <a:gd name="connsiteY4" fmla="*/ 201366 h 201365"/>
              <a:gd name="connsiteX5" fmla="*/ 189066 w 202253"/>
              <a:gd name="connsiteY5" fmla="*/ 7981 h 201365"/>
              <a:gd name="connsiteX6" fmla="*/ 167412 w 202253"/>
              <a:gd name="connsiteY6" fmla="*/ 11 h 201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253" h="201365">
                <a:moveTo>
                  <a:pt x="167562" y="161"/>
                </a:moveTo>
                <a:cubicBezTo>
                  <a:pt x="130118" y="1214"/>
                  <a:pt x="99291" y="71290"/>
                  <a:pt x="99291" y="71290"/>
                </a:cubicBezTo>
                <a:cubicBezTo>
                  <a:pt x="99291" y="71290"/>
                  <a:pt x="74328" y="-6606"/>
                  <a:pt x="30418" y="1816"/>
                </a:cubicBezTo>
                <a:cubicBezTo>
                  <a:pt x="24403" y="3019"/>
                  <a:pt x="17035" y="5424"/>
                  <a:pt x="11621" y="12342"/>
                </a:cubicBezTo>
                <a:cubicBezTo>
                  <a:pt x="-40409" y="79861"/>
                  <a:pt x="99141" y="201366"/>
                  <a:pt x="99141" y="201366"/>
                </a:cubicBezTo>
                <a:cubicBezTo>
                  <a:pt x="99141" y="201366"/>
                  <a:pt x="246209" y="66778"/>
                  <a:pt x="189066" y="7981"/>
                </a:cubicBezTo>
                <a:cubicBezTo>
                  <a:pt x="182450" y="1214"/>
                  <a:pt x="173728" y="-139"/>
                  <a:pt x="167412" y="1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: forma 65">
            <a:extLst>
              <a:ext uri="{FF2B5EF4-FFF2-40B4-BE49-F238E27FC236}">
                <a16:creationId xmlns:a16="http://schemas.microsoft.com/office/drawing/2014/main" id="{FFCA835D-23C3-47F0-BCB7-675B51DD9DE8}"/>
              </a:ext>
            </a:extLst>
          </p:cNvPr>
          <p:cNvSpPr/>
          <p:nvPr/>
        </p:nvSpPr>
        <p:spPr>
          <a:xfrm>
            <a:off x="3386634" y="4298969"/>
            <a:ext cx="381829" cy="253623"/>
          </a:xfrm>
          <a:custGeom>
            <a:avLst/>
            <a:gdLst>
              <a:gd name="connsiteX0" fmla="*/ 0 w 432183"/>
              <a:gd name="connsiteY0" fmla="*/ 35038 h 287070"/>
              <a:gd name="connsiteX1" fmla="*/ 35038 w 432183"/>
              <a:gd name="connsiteY1" fmla="*/ 0 h 287070"/>
              <a:gd name="connsiteX2" fmla="*/ 397146 w 432183"/>
              <a:gd name="connsiteY2" fmla="*/ 0 h 287070"/>
              <a:gd name="connsiteX3" fmla="*/ 432184 w 432183"/>
              <a:gd name="connsiteY3" fmla="*/ 35038 h 287070"/>
              <a:gd name="connsiteX4" fmla="*/ 432184 w 432183"/>
              <a:gd name="connsiteY4" fmla="*/ 252032 h 287070"/>
              <a:gd name="connsiteX5" fmla="*/ 397146 w 432183"/>
              <a:gd name="connsiteY5" fmla="*/ 287070 h 287070"/>
              <a:gd name="connsiteX6" fmla="*/ 35038 w 432183"/>
              <a:gd name="connsiteY6" fmla="*/ 287070 h 287070"/>
              <a:gd name="connsiteX7" fmla="*/ 0 w 432183"/>
              <a:gd name="connsiteY7" fmla="*/ 252032 h 287070"/>
              <a:gd name="connsiteX8" fmla="*/ 0 w 432183"/>
              <a:gd name="connsiteY8" fmla="*/ 35038 h 28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2183" h="287070">
                <a:moveTo>
                  <a:pt x="0" y="35038"/>
                </a:moveTo>
                <a:cubicBezTo>
                  <a:pt x="0" y="15639"/>
                  <a:pt x="15639" y="0"/>
                  <a:pt x="35038" y="0"/>
                </a:cubicBezTo>
                <a:lnTo>
                  <a:pt x="397146" y="0"/>
                </a:lnTo>
                <a:cubicBezTo>
                  <a:pt x="416545" y="0"/>
                  <a:pt x="432184" y="15639"/>
                  <a:pt x="432184" y="35038"/>
                </a:cubicBezTo>
                <a:lnTo>
                  <a:pt x="432184" y="252032"/>
                </a:lnTo>
                <a:cubicBezTo>
                  <a:pt x="432184" y="271431"/>
                  <a:pt x="416545" y="287070"/>
                  <a:pt x="397146" y="287070"/>
                </a:cubicBezTo>
                <a:lnTo>
                  <a:pt x="35038" y="287070"/>
                </a:lnTo>
                <a:cubicBezTo>
                  <a:pt x="15639" y="287070"/>
                  <a:pt x="0" y="271431"/>
                  <a:pt x="0" y="252032"/>
                </a:cubicBezTo>
                <a:lnTo>
                  <a:pt x="0" y="35038"/>
                </a:ln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: forma 66">
            <a:extLst>
              <a:ext uri="{FF2B5EF4-FFF2-40B4-BE49-F238E27FC236}">
                <a16:creationId xmlns:a16="http://schemas.microsoft.com/office/drawing/2014/main" id="{00EF0FFC-4CDC-4C8A-B455-B3AA6DB5E671}"/>
              </a:ext>
            </a:extLst>
          </p:cNvPr>
          <p:cNvSpPr/>
          <p:nvPr/>
        </p:nvSpPr>
        <p:spPr>
          <a:xfrm>
            <a:off x="3398325" y="4309332"/>
            <a:ext cx="358712" cy="174573"/>
          </a:xfrm>
          <a:custGeom>
            <a:avLst/>
            <a:gdLst>
              <a:gd name="connsiteX0" fmla="*/ 0 w 406018"/>
              <a:gd name="connsiteY0" fmla="*/ 0 h 197595"/>
              <a:gd name="connsiteX1" fmla="*/ 203009 w 406018"/>
              <a:gd name="connsiteY1" fmla="*/ 197595 h 197595"/>
              <a:gd name="connsiteX2" fmla="*/ 406018 w 406018"/>
              <a:gd name="connsiteY2" fmla="*/ 0 h 197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018" h="197595">
                <a:moveTo>
                  <a:pt x="0" y="0"/>
                </a:moveTo>
                <a:lnTo>
                  <a:pt x="203009" y="197595"/>
                </a:lnTo>
                <a:lnTo>
                  <a:pt x="406018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: forma 67">
            <a:extLst>
              <a:ext uri="{FF2B5EF4-FFF2-40B4-BE49-F238E27FC236}">
                <a16:creationId xmlns:a16="http://schemas.microsoft.com/office/drawing/2014/main" id="{2835292B-B53D-499F-8906-60B70BC0E2A4}"/>
              </a:ext>
            </a:extLst>
          </p:cNvPr>
          <p:cNvSpPr/>
          <p:nvPr/>
        </p:nvSpPr>
        <p:spPr>
          <a:xfrm>
            <a:off x="3392479" y="4434218"/>
            <a:ext cx="129268" cy="109606"/>
          </a:xfrm>
          <a:custGeom>
            <a:avLst/>
            <a:gdLst>
              <a:gd name="connsiteX0" fmla="*/ 0 w 146316"/>
              <a:gd name="connsiteY0" fmla="*/ 124061 h 124061"/>
              <a:gd name="connsiteX1" fmla="*/ 146317 w 146316"/>
              <a:gd name="connsiteY1" fmla="*/ 0 h 12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6316" h="124061">
                <a:moveTo>
                  <a:pt x="0" y="124061"/>
                </a:moveTo>
                <a:cubicBezTo>
                  <a:pt x="0" y="124061"/>
                  <a:pt x="109775" y="30978"/>
                  <a:pt x="146317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: forma 68">
            <a:extLst>
              <a:ext uri="{FF2B5EF4-FFF2-40B4-BE49-F238E27FC236}">
                <a16:creationId xmlns:a16="http://schemas.microsoft.com/office/drawing/2014/main" id="{DC66AC6B-98A5-44BD-B9CB-CE3A1FD5FC1F}"/>
              </a:ext>
            </a:extLst>
          </p:cNvPr>
          <p:cNvSpPr/>
          <p:nvPr/>
        </p:nvSpPr>
        <p:spPr>
          <a:xfrm>
            <a:off x="3627635" y="4434218"/>
            <a:ext cx="129268" cy="109606"/>
          </a:xfrm>
          <a:custGeom>
            <a:avLst/>
            <a:gdLst>
              <a:gd name="connsiteX0" fmla="*/ 146317 w 146316"/>
              <a:gd name="connsiteY0" fmla="*/ 124061 h 124061"/>
              <a:gd name="connsiteX1" fmla="*/ 0 w 146316"/>
              <a:gd name="connsiteY1" fmla="*/ 0 h 12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6316" h="124061">
                <a:moveTo>
                  <a:pt x="146317" y="124061"/>
                </a:moveTo>
                <a:cubicBezTo>
                  <a:pt x="146317" y="124061"/>
                  <a:pt x="36542" y="30978"/>
                  <a:pt x="0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: forma 69">
            <a:extLst>
              <a:ext uri="{FF2B5EF4-FFF2-40B4-BE49-F238E27FC236}">
                <a16:creationId xmlns:a16="http://schemas.microsoft.com/office/drawing/2014/main" id="{4187645B-DF4E-471D-A80F-E304C0AA58D0}"/>
              </a:ext>
            </a:extLst>
          </p:cNvPr>
          <p:cNvSpPr/>
          <p:nvPr/>
        </p:nvSpPr>
        <p:spPr>
          <a:xfrm>
            <a:off x="3668688" y="4235464"/>
            <a:ext cx="149330" cy="149331"/>
          </a:xfrm>
          <a:custGeom>
            <a:avLst/>
            <a:gdLst>
              <a:gd name="connsiteX0" fmla="*/ 0 w 169023"/>
              <a:gd name="connsiteY0" fmla="*/ 84512 h 169024"/>
              <a:gd name="connsiteX1" fmla="*/ 84512 w 169023"/>
              <a:gd name="connsiteY1" fmla="*/ 0 h 169024"/>
              <a:gd name="connsiteX2" fmla="*/ 169024 w 169023"/>
              <a:gd name="connsiteY2" fmla="*/ 84512 h 169024"/>
              <a:gd name="connsiteX3" fmla="*/ 84512 w 169023"/>
              <a:gd name="connsiteY3" fmla="*/ 169024 h 169024"/>
              <a:gd name="connsiteX4" fmla="*/ 0 w 169023"/>
              <a:gd name="connsiteY4" fmla="*/ 84512 h 16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023" h="169024">
                <a:moveTo>
                  <a:pt x="0" y="84512"/>
                </a:moveTo>
                <a:cubicBezTo>
                  <a:pt x="0" y="37895"/>
                  <a:pt x="37744" y="0"/>
                  <a:pt x="84512" y="0"/>
                </a:cubicBezTo>
                <a:cubicBezTo>
                  <a:pt x="131279" y="0"/>
                  <a:pt x="169024" y="37895"/>
                  <a:pt x="169024" y="84512"/>
                </a:cubicBezTo>
                <a:cubicBezTo>
                  <a:pt x="169024" y="131129"/>
                  <a:pt x="131129" y="169024"/>
                  <a:pt x="84512" y="169024"/>
                </a:cubicBezTo>
                <a:cubicBezTo>
                  <a:pt x="37895" y="169024"/>
                  <a:pt x="0" y="131129"/>
                  <a:pt x="0" y="8451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: forma 70">
            <a:extLst>
              <a:ext uri="{FF2B5EF4-FFF2-40B4-BE49-F238E27FC236}">
                <a16:creationId xmlns:a16="http://schemas.microsoft.com/office/drawing/2014/main" id="{38C0DDCF-B204-4B55-9A2B-46E727E9E758}"/>
              </a:ext>
            </a:extLst>
          </p:cNvPr>
          <p:cNvSpPr/>
          <p:nvPr/>
        </p:nvSpPr>
        <p:spPr>
          <a:xfrm>
            <a:off x="3722628" y="4269076"/>
            <a:ext cx="27766" cy="81972"/>
          </a:xfrm>
          <a:custGeom>
            <a:avLst/>
            <a:gdLst>
              <a:gd name="connsiteX0" fmla="*/ 0 w 31428"/>
              <a:gd name="connsiteY0" fmla="*/ 25865 h 92782"/>
              <a:gd name="connsiteX1" fmla="*/ 31429 w 31428"/>
              <a:gd name="connsiteY1" fmla="*/ 0 h 92782"/>
              <a:gd name="connsiteX2" fmla="*/ 31429 w 31428"/>
              <a:gd name="connsiteY2" fmla="*/ 92783 h 9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28" h="92782">
                <a:moveTo>
                  <a:pt x="0" y="25865"/>
                </a:moveTo>
                <a:lnTo>
                  <a:pt x="31429" y="0"/>
                </a:lnTo>
                <a:lnTo>
                  <a:pt x="31429" y="92783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Forma libre: forma 71">
            <a:extLst>
              <a:ext uri="{FF2B5EF4-FFF2-40B4-BE49-F238E27FC236}">
                <a16:creationId xmlns:a16="http://schemas.microsoft.com/office/drawing/2014/main" id="{DDD36AE7-9AA0-4A1D-9658-5EFB6B807C68}"/>
              </a:ext>
            </a:extLst>
          </p:cNvPr>
          <p:cNvSpPr/>
          <p:nvPr/>
        </p:nvSpPr>
        <p:spPr>
          <a:xfrm>
            <a:off x="3271049" y="4111376"/>
            <a:ext cx="634788" cy="634788"/>
          </a:xfrm>
          <a:custGeom>
            <a:avLst/>
            <a:gdLst>
              <a:gd name="connsiteX0" fmla="*/ 0 w 718502"/>
              <a:gd name="connsiteY0" fmla="*/ 359251 h 718502"/>
              <a:gd name="connsiteX1" fmla="*/ 359251 w 718502"/>
              <a:gd name="connsiteY1" fmla="*/ 0 h 718502"/>
              <a:gd name="connsiteX2" fmla="*/ 718502 w 718502"/>
              <a:gd name="connsiteY2" fmla="*/ 359251 h 718502"/>
              <a:gd name="connsiteX3" fmla="*/ 359251 w 718502"/>
              <a:gd name="connsiteY3" fmla="*/ 718502 h 718502"/>
              <a:gd name="connsiteX4" fmla="*/ 0 w 718502"/>
              <a:gd name="connsiteY4" fmla="*/ 359251 h 718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502" h="718502">
                <a:moveTo>
                  <a:pt x="0" y="359251"/>
                </a:moveTo>
                <a:cubicBezTo>
                  <a:pt x="0" y="160904"/>
                  <a:pt x="160753" y="0"/>
                  <a:pt x="359251" y="0"/>
                </a:cubicBezTo>
                <a:cubicBezTo>
                  <a:pt x="557749" y="0"/>
                  <a:pt x="718502" y="160753"/>
                  <a:pt x="718502" y="359251"/>
                </a:cubicBezTo>
                <a:cubicBezTo>
                  <a:pt x="718502" y="557749"/>
                  <a:pt x="557749" y="718502"/>
                  <a:pt x="359251" y="718502"/>
                </a:cubicBezTo>
                <a:cubicBezTo>
                  <a:pt x="160753" y="718502"/>
                  <a:pt x="0" y="557749"/>
                  <a:pt x="0" y="359251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: forma 73">
            <a:extLst>
              <a:ext uri="{FF2B5EF4-FFF2-40B4-BE49-F238E27FC236}">
                <a16:creationId xmlns:a16="http://schemas.microsoft.com/office/drawing/2014/main" id="{D7292C2F-768F-407D-A068-11466E93E7AA}"/>
              </a:ext>
            </a:extLst>
          </p:cNvPr>
          <p:cNvSpPr/>
          <p:nvPr/>
        </p:nvSpPr>
        <p:spPr>
          <a:xfrm>
            <a:off x="2651141" y="5596978"/>
            <a:ext cx="662157" cy="662289"/>
          </a:xfrm>
          <a:custGeom>
            <a:avLst/>
            <a:gdLst>
              <a:gd name="connsiteX0" fmla="*/ 0 w 749480"/>
              <a:gd name="connsiteY0" fmla="*/ 374740 h 749630"/>
              <a:gd name="connsiteX1" fmla="*/ 374740 w 749480"/>
              <a:gd name="connsiteY1" fmla="*/ 0 h 749630"/>
              <a:gd name="connsiteX2" fmla="*/ 749480 w 749480"/>
              <a:gd name="connsiteY2" fmla="*/ 374740 h 749630"/>
              <a:gd name="connsiteX3" fmla="*/ 374740 w 749480"/>
              <a:gd name="connsiteY3" fmla="*/ 749630 h 749630"/>
              <a:gd name="connsiteX4" fmla="*/ 0 w 749480"/>
              <a:gd name="connsiteY4" fmla="*/ 374740 h 74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480" h="749630">
                <a:moveTo>
                  <a:pt x="0" y="374740"/>
                </a:moveTo>
                <a:cubicBezTo>
                  <a:pt x="0" y="167821"/>
                  <a:pt x="167821" y="0"/>
                  <a:pt x="374740" y="0"/>
                </a:cubicBezTo>
                <a:cubicBezTo>
                  <a:pt x="581659" y="0"/>
                  <a:pt x="749480" y="167821"/>
                  <a:pt x="749480" y="374740"/>
                </a:cubicBezTo>
                <a:cubicBezTo>
                  <a:pt x="749480" y="581659"/>
                  <a:pt x="581659" y="749630"/>
                  <a:pt x="374740" y="749630"/>
                </a:cubicBezTo>
                <a:cubicBezTo>
                  <a:pt x="167821" y="749630"/>
                  <a:pt x="0" y="581809"/>
                  <a:pt x="0" y="374740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5" name="Forma libre: forma 74">
            <a:extLst>
              <a:ext uri="{FF2B5EF4-FFF2-40B4-BE49-F238E27FC236}">
                <a16:creationId xmlns:a16="http://schemas.microsoft.com/office/drawing/2014/main" id="{9E4B66DE-D653-41C4-B0FE-9300B6899567}"/>
              </a:ext>
            </a:extLst>
          </p:cNvPr>
          <p:cNvSpPr/>
          <p:nvPr/>
        </p:nvSpPr>
        <p:spPr>
          <a:xfrm>
            <a:off x="2770977" y="5717611"/>
            <a:ext cx="422217" cy="420756"/>
          </a:xfrm>
          <a:custGeom>
            <a:avLst/>
            <a:gdLst>
              <a:gd name="connsiteX0" fmla="*/ 182859 w 477898"/>
              <a:gd name="connsiteY0" fmla="*/ 1052 h 476244"/>
              <a:gd name="connsiteX1" fmla="*/ 177445 w 477898"/>
              <a:gd name="connsiteY1" fmla="*/ 37444 h 476244"/>
              <a:gd name="connsiteX2" fmla="*/ 142257 w 477898"/>
              <a:gd name="connsiteY2" fmla="*/ 51729 h 476244"/>
              <a:gd name="connsiteX3" fmla="*/ 112031 w 477898"/>
              <a:gd name="connsiteY3" fmla="*/ 29474 h 476244"/>
              <a:gd name="connsiteX4" fmla="*/ 36842 w 477898"/>
              <a:gd name="connsiteY4" fmla="*/ 103910 h 476244"/>
              <a:gd name="connsiteX5" fmla="*/ 56993 w 477898"/>
              <a:gd name="connsiteY5" fmla="*/ 133234 h 476244"/>
              <a:gd name="connsiteX6" fmla="*/ 36993 w 477898"/>
              <a:gd name="connsiteY6" fmla="*/ 181204 h 476244"/>
              <a:gd name="connsiteX7" fmla="*/ 0 w 477898"/>
              <a:gd name="connsiteY7" fmla="*/ 187971 h 476244"/>
              <a:gd name="connsiteX8" fmla="*/ 2857 w 477898"/>
              <a:gd name="connsiteY8" fmla="*/ 293687 h 476244"/>
              <a:gd name="connsiteX9" fmla="*/ 38346 w 477898"/>
              <a:gd name="connsiteY9" fmla="*/ 299100 h 476244"/>
              <a:gd name="connsiteX10" fmla="*/ 56391 w 477898"/>
              <a:gd name="connsiteY10" fmla="*/ 341506 h 476244"/>
              <a:gd name="connsiteX11" fmla="*/ 36542 w 477898"/>
              <a:gd name="connsiteY11" fmla="*/ 372033 h 476244"/>
              <a:gd name="connsiteX12" fmla="*/ 113384 w 477898"/>
              <a:gd name="connsiteY12" fmla="*/ 444665 h 476244"/>
              <a:gd name="connsiteX13" fmla="*/ 140603 w 477898"/>
              <a:gd name="connsiteY13" fmla="*/ 423462 h 476244"/>
              <a:gd name="connsiteX14" fmla="*/ 181355 w 477898"/>
              <a:gd name="connsiteY14" fmla="*/ 439853 h 476244"/>
              <a:gd name="connsiteX15" fmla="*/ 187520 w 477898"/>
              <a:gd name="connsiteY15" fmla="*/ 476244 h 476244"/>
              <a:gd name="connsiteX16" fmla="*/ 293236 w 477898"/>
              <a:gd name="connsiteY16" fmla="*/ 475192 h 476244"/>
              <a:gd name="connsiteX17" fmla="*/ 299251 w 477898"/>
              <a:gd name="connsiteY17" fmla="*/ 438951 h 476244"/>
              <a:gd name="connsiteX18" fmla="*/ 337146 w 477898"/>
              <a:gd name="connsiteY18" fmla="*/ 423462 h 476244"/>
              <a:gd name="connsiteX19" fmla="*/ 367672 w 477898"/>
              <a:gd name="connsiteY19" fmla="*/ 444966 h 476244"/>
              <a:gd name="connsiteX20" fmla="*/ 442861 w 477898"/>
              <a:gd name="connsiteY20" fmla="*/ 370529 h 476244"/>
              <a:gd name="connsiteX21" fmla="*/ 421808 w 477898"/>
              <a:gd name="connsiteY21" fmla="*/ 341506 h 476244"/>
              <a:gd name="connsiteX22" fmla="*/ 441507 w 477898"/>
              <a:gd name="connsiteY22" fmla="*/ 293386 h 476244"/>
              <a:gd name="connsiteX23" fmla="*/ 477899 w 477898"/>
              <a:gd name="connsiteY23" fmla="*/ 285717 h 476244"/>
              <a:gd name="connsiteX24" fmla="*/ 475041 w 477898"/>
              <a:gd name="connsiteY24" fmla="*/ 180001 h 476244"/>
              <a:gd name="connsiteX25" fmla="*/ 439252 w 477898"/>
              <a:gd name="connsiteY25" fmla="*/ 175490 h 476244"/>
              <a:gd name="connsiteX26" fmla="*/ 421357 w 477898"/>
              <a:gd name="connsiteY26" fmla="*/ 133986 h 476244"/>
              <a:gd name="connsiteX27" fmla="*/ 443011 w 477898"/>
              <a:gd name="connsiteY27" fmla="*/ 102407 h 476244"/>
              <a:gd name="connsiteX28" fmla="*/ 366169 w 477898"/>
              <a:gd name="connsiteY28" fmla="*/ 29774 h 476244"/>
              <a:gd name="connsiteX29" fmla="*/ 336243 w 477898"/>
              <a:gd name="connsiteY29" fmla="*/ 51880 h 476244"/>
              <a:gd name="connsiteX30" fmla="*/ 295190 w 477898"/>
              <a:gd name="connsiteY30" fmla="*/ 35789 h 476244"/>
              <a:gd name="connsiteX31" fmla="*/ 288423 w 477898"/>
              <a:gd name="connsiteY31" fmla="*/ 0 h 476244"/>
              <a:gd name="connsiteX32" fmla="*/ 182708 w 477898"/>
              <a:gd name="connsiteY32" fmla="*/ 1052 h 476244"/>
              <a:gd name="connsiteX33" fmla="*/ 238799 w 477898"/>
              <a:gd name="connsiteY33" fmla="*/ 198498 h 476244"/>
              <a:gd name="connsiteX34" fmla="*/ 278799 w 477898"/>
              <a:gd name="connsiteY34" fmla="*/ 237746 h 476244"/>
              <a:gd name="connsiteX35" fmla="*/ 239551 w 477898"/>
              <a:gd name="connsiteY35" fmla="*/ 277746 h 476244"/>
              <a:gd name="connsiteX36" fmla="*/ 199551 w 477898"/>
              <a:gd name="connsiteY36" fmla="*/ 238649 h 476244"/>
              <a:gd name="connsiteX37" fmla="*/ 238799 w 477898"/>
              <a:gd name="connsiteY37" fmla="*/ 198648 h 47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7898" h="476244">
                <a:moveTo>
                  <a:pt x="182859" y="1052"/>
                </a:moveTo>
                <a:lnTo>
                  <a:pt x="177445" y="37444"/>
                </a:lnTo>
                <a:cubicBezTo>
                  <a:pt x="165265" y="41203"/>
                  <a:pt x="153535" y="45865"/>
                  <a:pt x="142257" y="51729"/>
                </a:cubicBezTo>
                <a:lnTo>
                  <a:pt x="112031" y="29474"/>
                </a:lnTo>
                <a:lnTo>
                  <a:pt x="36842" y="103910"/>
                </a:lnTo>
                <a:lnTo>
                  <a:pt x="56993" y="133234"/>
                </a:lnTo>
                <a:cubicBezTo>
                  <a:pt x="48421" y="148121"/>
                  <a:pt x="41805" y="164212"/>
                  <a:pt x="36993" y="181204"/>
                </a:cubicBezTo>
                <a:lnTo>
                  <a:pt x="0" y="187971"/>
                </a:lnTo>
                <a:lnTo>
                  <a:pt x="2857" y="293687"/>
                </a:lnTo>
                <a:lnTo>
                  <a:pt x="38346" y="299100"/>
                </a:lnTo>
                <a:cubicBezTo>
                  <a:pt x="42858" y="313987"/>
                  <a:pt x="48873" y="328123"/>
                  <a:pt x="56391" y="341506"/>
                </a:cubicBezTo>
                <a:lnTo>
                  <a:pt x="36542" y="372033"/>
                </a:lnTo>
                <a:lnTo>
                  <a:pt x="113384" y="444665"/>
                </a:lnTo>
                <a:lnTo>
                  <a:pt x="140603" y="423462"/>
                </a:lnTo>
                <a:cubicBezTo>
                  <a:pt x="153535" y="430379"/>
                  <a:pt x="167069" y="435793"/>
                  <a:pt x="181355" y="439853"/>
                </a:cubicBezTo>
                <a:lnTo>
                  <a:pt x="187520" y="476244"/>
                </a:lnTo>
                <a:lnTo>
                  <a:pt x="293236" y="475192"/>
                </a:lnTo>
                <a:lnTo>
                  <a:pt x="299251" y="438951"/>
                </a:lnTo>
                <a:cubicBezTo>
                  <a:pt x="312484" y="435041"/>
                  <a:pt x="325115" y="429928"/>
                  <a:pt x="337146" y="423462"/>
                </a:cubicBezTo>
                <a:lnTo>
                  <a:pt x="367672" y="444966"/>
                </a:lnTo>
                <a:lnTo>
                  <a:pt x="442861" y="370529"/>
                </a:lnTo>
                <a:lnTo>
                  <a:pt x="421808" y="341506"/>
                </a:lnTo>
                <a:cubicBezTo>
                  <a:pt x="430379" y="326469"/>
                  <a:pt x="436846" y="310378"/>
                  <a:pt x="441507" y="293386"/>
                </a:cubicBezTo>
                <a:lnTo>
                  <a:pt x="477899" y="285717"/>
                </a:lnTo>
                <a:lnTo>
                  <a:pt x="475041" y="180001"/>
                </a:lnTo>
                <a:lnTo>
                  <a:pt x="439252" y="175490"/>
                </a:lnTo>
                <a:cubicBezTo>
                  <a:pt x="434741" y="160903"/>
                  <a:pt x="428725" y="146918"/>
                  <a:pt x="421357" y="133986"/>
                </a:cubicBezTo>
                <a:lnTo>
                  <a:pt x="443011" y="102407"/>
                </a:lnTo>
                <a:lnTo>
                  <a:pt x="366169" y="29774"/>
                </a:lnTo>
                <a:lnTo>
                  <a:pt x="336243" y="51880"/>
                </a:lnTo>
                <a:cubicBezTo>
                  <a:pt x="323311" y="45113"/>
                  <a:pt x="309627" y="39699"/>
                  <a:pt x="295190" y="35789"/>
                </a:cubicBezTo>
                <a:lnTo>
                  <a:pt x="288423" y="0"/>
                </a:lnTo>
                <a:lnTo>
                  <a:pt x="182708" y="1052"/>
                </a:lnTo>
                <a:close/>
                <a:moveTo>
                  <a:pt x="238799" y="198498"/>
                </a:moveTo>
                <a:cubicBezTo>
                  <a:pt x="260754" y="198347"/>
                  <a:pt x="278649" y="215791"/>
                  <a:pt x="278799" y="237746"/>
                </a:cubicBezTo>
                <a:cubicBezTo>
                  <a:pt x="278950" y="259701"/>
                  <a:pt x="261506" y="277446"/>
                  <a:pt x="239551" y="277746"/>
                </a:cubicBezTo>
                <a:cubicBezTo>
                  <a:pt x="217596" y="278047"/>
                  <a:pt x="199701" y="260453"/>
                  <a:pt x="199551" y="238649"/>
                </a:cubicBezTo>
                <a:cubicBezTo>
                  <a:pt x="199400" y="216844"/>
                  <a:pt x="216844" y="198798"/>
                  <a:pt x="238799" y="198648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: forma 76">
            <a:extLst>
              <a:ext uri="{FF2B5EF4-FFF2-40B4-BE49-F238E27FC236}">
                <a16:creationId xmlns:a16="http://schemas.microsoft.com/office/drawing/2014/main" id="{CE12A773-4E9C-4614-9C67-D28C45A1A872}"/>
              </a:ext>
            </a:extLst>
          </p:cNvPr>
          <p:cNvSpPr/>
          <p:nvPr/>
        </p:nvSpPr>
        <p:spPr>
          <a:xfrm>
            <a:off x="4125987" y="749840"/>
            <a:ext cx="1565441" cy="1580322"/>
          </a:xfrm>
          <a:custGeom>
            <a:avLst/>
            <a:gdLst>
              <a:gd name="connsiteX0" fmla="*/ 1771887 w 1771887"/>
              <a:gd name="connsiteY0" fmla="*/ 1143919 h 1788729"/>
              <a:gd name="connsiteX1" fmla="*/ 644810 w 1771887"/>
              <a:gd name="connsiteY1" fmla="*/ 1750240 h 1788729"/>
              <a:gd name="connsiteX2" fmla="*/ 38489 w 1771887"/>
              <a:gd name="connsiteY2" fmla="*/ 623163 h 1788729"/>
              <a:gd name="connsiteX3" fmla="*/ 708871 w 1771887"/>
              <a:gd name="connsiteY3" fmla="*/ 0 h 17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887" h="1788729">
                <a:moveTo>
                  <a:pt x="1771887" y="1143919"/>
                </a:moveTo>
                <a:cubicBezTo>
                  <a:pt x="1628127" y="1622570"/>
                  <a:pt x="1123461" y="1894001"/>
                  <a:pt x="644810" y="1750240"/>
                </a:cubicBezTo>
                <a:cubicBezTo>
                  <a:pt x="166160" y="1606480"/>
                  <a:pt x="-105271" y="1101814"/>
                  <a:pt x="38489" y="623163"/>
                </a:cubicBezTo>
                <a:cubicBezTo>
                  <a:pt x="136084" y="298348"/>
                  <a:pt x="399845" y="68873"/>
                  <a:pt x="708871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78" name="Gráfico 4">
            <a:extLst>
              <a:ext uri="{FF2B5EF4-FFF2-40B4-BE49-F238E27FC236}">
                <a16:creationId xmlns:a16="http://schemas.microsoft.com/office/drawing/2014/main" id="{18B5B24D-BBA3-4484-AA48-D7AABB3081A9}"/>
              </a:ext>
            </a:extLst>
          </p:cNvPr>
          <p:cNvGrpSpPr/>
          <p:nvPr/>
        </p:nvGrpSpPr>
        <p:grpSpPr>
          <a:xfrm>
            <a:off x="4831365" y="480986"/>
            <a:ext cx="489408" cy="401450"/>
            <a:chOff x="5356264" y="270673"/>
            <a:chExt cx="553950" cy="454392"/>
          </a:xfrm>
        </p:grpSpPr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5195E456-31DB-4E9B-A1B9-D20D07BAC1CA}"/>
                </a:ext>
              </a:extLst>
            </p:cNvPr>
            <p:cNvSpPr/>
            <p:nvPr/>
          </p:nvSpPr>
          <p:spPr>
            <a:xfrm>
              <a:off x="5356264" y="270673"/>
              <a:ext cx="553950" cy="454392"/>
            </a:xfrm>
            <a:custGeom>
              <a:avLst/>
              <a:gdLst>
                <a:gd name="connsiteX0" fmla="*/ 250624 w 553950"/>
                <a:gd name="connsiteY0" fmla="*/ 218445 h 454392"/>
                <a:gd name="connsiteX1" fmla="*/ 297090 w 553950"/>
                <a:gd name="connsiteY1" fmla="*/ 331979 h 454392"/>
                <a:gd name="connsiteX2" fmla="*/ 434836 w 553950"/>
                <a:gd name="connsiteY2" fmla="*/ 422507 h 454392"/>
                <a:gd name="connsiteX3" fmla="*/ 421903 w 553950"/>
                <a:gd name="connsiteY3" fmla="*/ 454387 h 454392"/>
                <a:gd name="connsiteX4" fmla="*/ 512731 w 553950"/>
                <a:gd name="connsiteY4" fmla="*/ 415890 h 454392"/>
                <a:gd name="connsiteX5" fmla="*/ 532731 w 553950"/>
                <a:gd name="connsiteY5" fmla="*/ 227467 h 454392"/>
                <a:gd name="connsiteX6" fmla="*/ 425813 w 553950"/>
                <a:gd name="connsiteY6" fmla="*/ 166865 h 454392"/>
                <a:gd name="connsiteX7" fmla="*/ 349120 w 553950"/>
                <a:gd name="connsiteY7" fmla="*/ 57842 h 454392"/>
                <a:gd name="connsiteX8" fmla="*/ 42201 w 553950"/>
                <a:gd name="connsiteY8" fmla="*/ 46263 h 454392"/>
                <a:gd name="connsiteX9" fmla="*/ 847 w 553950"/>
                <a:gd name="connsiteY9" fmla="*/ 164159 h 454392"/>
                <a:gd name="connsiteX10" fmla="*/ 53479 w 553950"/>
                <a:gd name="connsiteY10" fmla="*/ 251077 h 454392"/>
                <a:gd name="connsiteX11" fmla="*/ 165961 w 553950"/>
                <a:gd name="connsiteY11" fmla="*/ 250776 h 454392"/>
                <a:gd name="connsiteX12" fmla="*/ 250473 w 553950"/>
                <a:gd name="connsiteY12" fmla="*/ 218445 h 45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0" h="454392">
                  <a:moveTo>
                    <a:pt x="250624" y="218445"/>
                  </a:moveTo>
                  <a:cubicBezTo>
                    <a:pt x="250624" y="218445"/>
                    <a:pt x="250624" y="287769"/>
                    <a:pt x="297090" y="331979"/>
                  </a:cubicBezTo>
                  <a:cubicBezTo>
                    <a:pt x="365512" y="397093"/>
                    <a:pt x="434836" y="422507"/>
                    <a:pt x="434836" y="422507"/>
                  </a:cubicBezTo>
                  <a:lnTo>
                    <a:pt x="421903" y="454387"/>
                  </a:lnTo>
                  <a:cubicBezTo>
                    <a:pt x="421903" y="454387"/>
                    <a:pt x="476941" y="455740"/>
                    <a:pt x="512731" y="415890"/>
                  </a:cubicBezTo>
                  <a:cubicBezTo>
                    <a:pt x="556942" y="366717"/>
                    <a:pt x="568671" y="278295"/>
                    <a:pt x="532731" y="227467"/>
                  </a:cubicBezTo>
                  <a:cubicBezTo>
                    <a:pt x="492129" y="170023"/>
                    <a:pt x="425813" y="166865"/>
                    <a:pt x="425813" y="166865"/>
                  </a:cubicBezTo>
                  <a:cubicBezTo>
                    <a:pt x="425813" y="166865"/>
                    <a:pt x="408971" y="109271"/>
                    <a:pt x="349120" y="57842"/>
                  </a:cubicBezTo>
                  <a:cubicBezTo>
                    <a:pt x="276789" y="-4264"/>
                    <a:pt x="117390" y="-28174"/>
                    <a:pt x="42201" y="46263"/>
                  </a:cubicBezTo>
                  <a:cubicBezTo>
                    <a:pt x="11975" y="76188"/>
                    <a:pt x="-3965" y="133933"/>
                    <a:pt x="847" y="164159"/>
                  </a:cubicBezTo>
                  <a:cubicBezTo>
                    <a:pt x="9268" y="217242"/>
                    <a:pt x="53479" y="251077"/>
                    <a:pt x="53479" y="251077"/>
                  </a:cubicBezTo>
                  <a:cubicBezTo>
                    <a:pt x="53479" y="251077"/>
                    <a:pt x="105810" y="264310"/>
                    <a:pt x="165961" y="250776"/>
                  </a:cubicBezTo>
                  <a:cubicBezTo>
                    <a:pt x="210172" y="240701"/>
                    <a:pt x="250473" y="218445"/>
                    <a:pt x="250473" y="218445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: forma 79">
              <a:extLst>
                <a:ext uri="{FF2B5EF4-FFF2-40B4-BE49-F238E27FC236}">
                  <a16:creationId xmlns:a16="http://schemas.microsoft.com/office/drawing/2014/main" id="{A59B0046-A39E-4E01-8E84-722E0547275F}"/>
                </a:ext>
              </a:extLst>
            </p:cNvPr>
            <p:cNvSpPr/>
            <p:nvPr/>
          </p:nvSpPr>
          <p:spPr>
            <a:xfrm>
              <a:off x="5772001" y="356335"/>
              <a:ext cx="22706" cy="103008"/>
            </a:xfrm>
            <a:custGeom>
              <a:avLst/>
              <a:gdLst>
                <a:gd name="connsiteX0" fmla="*/ 22707 w 22706"/>
                <a:gd name="connsiteY0" fmla="*/ 0 h 103008"/>
                <a:gd name="connsiteX1" fmla="*/ 0 w 22706"/>
                <a:gd name="connsiteY1" fmla="*/ 103008 h 10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06" h="103008">
                  <a:moveTo>
                    <a:pt x="22707" y="0"/>
                  </a:moveTo>
                  <a:lnTo>
                    <a:pt x="0" y="103008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: forma 80">
              <a:extLst>
                <a:ext uri="{FF2B5EF4-FFF2-40B4-BE49-F238E27FC236}">
                  <a16:creationId xmlns:a16="http://schemas.microsoft.com/office/drawing/2014/main" id="{D91EF1B4-0EF0-45B7-AC73-0B0A071EA152}"/>
                </a:ext>
              </a:extLst>
            </p:cNvPr>
            <p:cNvSpPr/>
            <p:nvPr/>
          </p:nvSpPr>
          <p:spPr>
            <a:xfrm>
              <a:off x="5752603" y="398591"/>
              <a:ext cx="78647" cy="70226"/>
            </a:xfrm>
            <a:custGeom>
              <a:avLst/>
              <a:gdLst>
                <a:gd name="connsiteX0" fmla="*/ 78647 w 78647"/>
                <a:gd name="connsiteY0" fmla="*/ 0 h 70226"/>
                <a:gd name="connsiteX1" fmla="*/ 0 w 78647"/>
                <a:gd name="connsiteY1" fmla="*/ 70226 h 7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647" h="70226">
                  <a:moveTo>
                    <a:pt x="78647" y="0"/>
                  </a:moveTo>
                  <a:lnTo>
                    <a:pt x="0" y="70226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2" name="Forma libre: forma 81">
              <a:extLst>
                <a:ext uri="{FF2B5EF4-FFF2-40B4-BE49-F238E27FC236}">
                  <a16:creationId xmlns:a16="http://schemas.microsoft.com/office/drawing/2014/main" id="{F8E55661-17DA-4821-8902-AD2852FF4FC7}"/>
                </a:ext>
              </a:extLst>
            </p:cNvPr>
            <p:cNvSpPr/>
            <p:nvPr/>
          </p:nvSpPr>
          <p:spPr>
            <a:xfrm>
              <a:off x="5772001" y="356335"/>
              <a:ext cx="22706" cy="103008"/>
            </a:xfrm>
            <a:custGeom>
              <a:avLst/>
              <a:gdLst>
                <a:gd name="connsiteX0" fmla="*/ 22707 w 22706"/>
                <a:gd name="connsiteY0" fmla="*/ 0 h 103008"/>
                <a:gd name="connsiteX1" fmla="*/ 0 w 22706"/>
                <a:gd name="connsiteY1" fmla="*/ 103008 h 10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06" h="103008">
                  <a:moveTo>
                    <a:pt x="22707" y="0"/>
                  </a:moveTo>
                  <a:lnTo>
                    <a:pt x="0" y="103008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83" name="Forma libre: forma 82">
            <a:extLst>
              <a:ext uri="{FF2B5EF4-FFF2-40B4-BE49-F238E27FC236}">
                <a16:creationId xmlns:a16="http://schemas.microsoft.com/office/drawing/2014/main" id="{188B724E-4BDA-4095-AFCD-22514A25D6C6}"/>
              </a:ext>
            </a:extLst>
          </p:cNvPr>
          <p:cNvSpPr/>
          <p:nvPr/>
        </p:nvSpPr>
        <p:spPr>
          <a:xfrm>
            <a:off x="4526277" y="1877129"/>
            <a:ext cx="829821" cy="439671"/>
          </a:xfrm>
          <a:custGeom>
            <a:avLst/>
            <a:gdLst>
              <a:gd name="connsiteX0" fmla="*/ 151 w 939255"/>
              <a:gd name="connsiteY0" fmla="*/ 371432 h 497653"/>
              <a:gd name="connsiteX1" fmla="*/ 430680 w 939255"/>
              <a:gd name="connsiteY1" fmla="*/ 496545 h 497653"/>
              <a:gd name="connsiteX2" fmla="*/ 899256 w 939255"/>
              <a:gd name="connsiteY2" fmla="*/ 376845 h 497653"/>
              <a:gd name="connsiteX3" fmla="*/ 939256 w 939255"/>
              <a:gd name="connsiteY3" fmla="*/ 216092 h 497653"/>
              <a:gd name="connsiteX4" fmla="*/ 783014 w 939255"/>
              <a:gd name="connsiteY4" fmla="*/ 10526 h 497653"/>
              <a:gd name="connsiteX5" fmla="*/ 169024 w 939255"/>
              <a:gd name="connsiteY5" fmla="*/ 0 h 497653"/>
              <a:gd name="connsiteX6" fmla="*/ 0 w 939255"/>
              <a:gd name="connsiteY6" fmla="*/ 371281 h 49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9255" h="497653">
                <a:moveTo>
                  <a:pt x="151" y="371432"/>
                </a:moveTo>
                <a:cubicBezTo>
                  <a:pt x="151" y="371432"/>
                  <a:pt x="135641" y="480455"/>
                  <a:pt x="430680" y="496545"/>
                </a:cubicBezTo>
                <a:cubicBezTo>
                  <a:pt x="696247" y="511132"/>
                  <a:pt x="899256" y="376845"/>
                  <a:pt x="899256" y="376845"/>
                </a:cubicBezTo>
                <a:cubicBezTo>
                  <a:pt x="899256" y="376845"/>
                  <a:pt x="939256" y="336394"/>
                  <a:pt x="939256" y="216092"/>
                </a:cubicBezTo>
                <a:cubicBezTo>
                  <a:pt x="939256" y="66768"/>
                  <a:pt x="783014" y="10526"/>
                  <a:pt x="783014" y="10526"/>
                </a:cubicBezTo>
                <a:lnTo>
                  <a:pt x="169024" y="0"/>
                </a:lnTo>
                <a:lnTo>
                  <a:pt x="0" y="371281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4" name="Forma libre: forma 83">
            <a:extLst>
              <a:ext uri="{FF2B5EF4-FFF2-40B4-BE49-F238E27FC236}">
                <a16:creationId xmlns:a16="http://schemas.microsoft.com/office/drawing/2014/main" id="{03F579C5-A777-4C26-BF92-C907EF14B0E6}"/>
              </a:ext>
            </a:extLst>
          </p:cNvPr>
          <p:cNvSpPr/>
          <p:nvPr/>
        </p:nvSpPr>
        <p:spPr>
          <a:xfrm>
            <a:off x="3645818" y="1055396"/>
            <a:ext cx="2313436" cy="1061405"/>
          </a:xfrm>
          <a:custGeom>
            <a:avLst/>
            <a:gdLst>
              <a:gd name="connsiteX0" fmla="*/ 653410 w 2618525"/>
              <a:gd name="connsiteY0" fmla="*/ 369795 h 1201380"/>
              <a:gd name="connsiteX1" fmla="*/ 1038376 w 2618525"/>
              <a:gd name="connsiteY1" fmla="*/ 114003 h 1201380"/>
              <a:gd name="connsiteX2" fmla="*/ 1580035 w 2618525"/>
              <a:gd name="connsiteY2" fmla="*/ 9040 h 1201380"/>
              <a:gd name="connsiteX3" fmla="*/ 1995226 w 2618525"/>
              <a:gd name="connsiteY3" fmla="*/ 211147 h 1201380"/>
              <a:gd name="connsiteX4" fmla="*/ 2289665 w 2618525"/>
              <a:gd name="connsiteY4" fmla="*/ 119718 h 1201380"/>
              <a:gd name="connsiteX5" fmla="*/ 2614329 w 2618525"/>
              <a:gd name="connsiteY5" fmla="*/ 895062 h 1201380"/>
              <a:gd name="connsiteX6" fmla="*/ 2156581 w 2618525"/>
              <a:gd name="connsiteY6" fmla="*/ 1189802 h 1201380"/>
              <a:gd name="connsiteX7" fmla="*/ 1884248 w 2618525"/>
              <a:gd name="connsiteY7" fmla="*/ 1077470 h 1201380"/>
              <a:gd name="connsiteX8" fmla="*/ 1468756 w 2618525"/>
              <a:gd name="connsiteY8" fmla="*/ 1201381 h 1201380"/>
              <a:gd name="connsiteX9" fmla="*/ 992060 w 2618525"/>
              <a:gd name="connsiteY9" fmla="*/ 968747 h 1201380"/>
              <a:gd name="connsiteX10" fmla="*/ 576568 w 2618525"/>
              <a:gd name="connsiteY10" fmla="*/ 1148298 h 1201380"/>
              <a:gd name="connsiteX11" fmla="*/ 68894 w 2618525"/>
              <a:gd name="connsiteY11" fmla="*/ 715512 h 1201380"/>
              <a:gd name="connsiteX12" fmla="*/ 173707 w 2618525"/>
              <a:gd name="connsiteY12" fmla="*/ 77913 h 1201380"/>
              <a:gd name="connsiteX13" fmla="*/ 653711 w 2618525"/>
              <a:gd name="connsiteY13" fmla="*/ 369645 h 120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18525" h="1201380">
                <a:moveTo>
                  <a:pt x="653410" y="369795"/>
                </a:moveTo>
                <a:cubicBezTo>
                  <a:pt x="653410" y="369795"/>
                  <a:pt x="813863" y="235658"/>
                  <a:pt x="1038376" y="114003"/>
                </a:cubicBezTo>
                <a:cubicBezTo>
                  <a:pt x="1262889" y="-7652"/>
                  <a:pt x="1439131" y="-10509"/>
                  <a:pt x="1580035" y="9040"/>
                </a:cubicBezTo>
                <a:cubicBezTo>
                  <a:pt x="1866203" y="48890"/>
                  <a:pt x="1995226" y="211147"/>
                  <a:pt x="1995226" y="211147"/>
                </a:cubicBezTo>
                <a:cubicBezTo>
                  <a:pt x="1995226" y="211147"/>
                  <a:pt x="2123648" y="112349"/>
                  <a:pt x="2289665" y="119718"/>
                </a:cubicBezTo>
                <a:cubicBezTo>
                  <a:pt x="2478238" y="128139"/>
                  <a:pt x="2647563" y="627541"/>
                  <a:pt x="2614329" y="895062"/>
                </a:cubicBezTo>
                <a:cubicBezTo>
                  <a:pt x="2581096" y="1162583"/>
                  <a:pt x="2351470" y="1230704"/>
                  <a:pt x="2156581" y="1189802"/>
                </a:cubicBezTo>
                <a:cubicBezTo>
                  <a:pt x="1989963" y="1154764"/>
                  <a:pt x="1884248" y="1077470"/>
                  <a:pt x="1884248" y="1077470"/>
                </a:cubicBezTo>
                <a:cubicBezTo>
                  <a:pt x="1884248" y="1077470"/>
                  <a:pt x="1692517" y="1201381"/>
                  <a:pt x="1468756" y="1201381"/>
                </a:cubicBezTo>
                <a:cubicBezTo>
                  <a:pt x="1093715" y="1201381"/>
                  <a:pt x="992060" y="968747"/>
                  <a:pt x="992060" y="968747"/>
                </a:cubicBezTo>
                <a:cubicBezTo>
                  <a:pt x="992060" y="968747"/>
                  <a:pt x="813111" y="1148298"/>
                  <a:pt x="576568" y="1148298"/>
                </a:cubicBezTo>
                <a:cubicBezTo>
                  <a:pt x="471755" y="1148298"/>
                  <a:pt x="228294" y="1136869"/>
                  <a:pt x="68894" y="715512"/>
                </a:cubicBezTo>
                <a:cubicBezTo>
                  <a:pt x="10398" y="560774"/>
                  <a:pt x="-91257" y="174305"/>
                  <a:pt x="173707" y="77913"/>
                </a:cubicBezTo>
                <a:cubicBezTo>
                  <a:pt x="494161" y="-38780"/>
                  <a:pt x="653711" y="369645"/>
                  <a:pt x="653711" y="369645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85" name="Gráfico 4">
            <a:extLst>
              <a:ext uri="{FF2B5EF4-FFF2-40B4-BE49-F238E27FC236}">
                <a16:creationId xmlns:a16="http://schemas.microsoft.com/office/drawing/2014/main" id="{67E009F7-247E-4DAE-AB11-B0C3B8B87D27}"/>
              </a:ext>
            </a:extLst>
          </p:cNvPr>
          <p:cNvGrpSpPr/>
          <p:nvPr/>
        </p:nvGrpSpPr>
        <p:grpSpPr>
          <a:xfrm>
            <a:off x="4458660" y="1263198"/>
            <a:ext cx="946860" cy="754891"/>
            <a:chOff x="4934408" y="1156041"/>
            <a:chExt cx="1071729" cy="854443"/>
          </a:xfrm>
          <a:noFill/>
        </p:grpSpPr>
        <p:sp>
          <p:nvSpPr>
            <p:cNvPr id="86" name="Forma libre: forma 85">
              <a:extLst>
                <a:ext uri="{FF2B5EF4-FFF2-40B4-BE49-F238E27FC236}">
                  <a16:creationId xmlns:a16="http://schemas.microsoft.com/office/drawing/2014/main" id="{16A5E0DB-5A00-4566-A765-DDAAF859906D}"/>
                </a:ext>
              </a:extLst>
            </p:cNvPr>
            <p:cNvSpPr/>
            <p:nvPr/>
          </p:nvSpPr>
          <p:spPr>
            <a:xfrm>
              <a:off x="4934408" y="1234538"/>
              <a:ext cx="176083" cy="775946"/>
            </a:xfrm>
            <a:custGeom>
              <a:avLst/>
              <a:gdLst>
                <a:gd name="connsiteX0" fmla="*/ 110369 w 176083"/>
                <a:gd name="connsiteY0" fmla="*/ 0 h 775946"/>
                <a:gd name="connsiteX1" fmla="*/ 2097 w 176083"/>
                <a:gd name="connsiteY1" fmla="*/ 296544 h 775946"/>
                <a:gd name="connsiteX2" fmla="*/ 48413 w 176083"/>
                <a:gd name="connsiteY2" fmla="*/ 583463 h 775946"/>
                <a:gd name="connsiteX3" fmla="*/ 176084 w 176083"/>
                <a:gd name="connsiteY3" fmla="*/ 775946 h 7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3" h="775946">
                  <a:moveTo>
                    <a:pt x="110369" y="0"/>
                  </a:moveTo>
                  <a:cubicBezTo>
                    <a:pt x="110369" y="0"/>
                    <a:pt x="13225" y="142407"/>
                    <a:pt x="2097" y="296544"/>
                  </a:cubicBezTo>
                  <a:cubicBezTo>
                    <a:pt x="-6775" y="419552"/>
                    <a:pt x="13225" y="488876"/>
                    <a:pt x="48413" y="583463"/>
                  </a:cubicBezTo>
                  <a:cubicBezTo>
                    <a:pt x="92925" y="703013"/>
                    <a:pt x="176084" y="775946"/>
                    <a:pt x="176084" y="775946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480901BF-F6F7-47A9-9BE0-A292B9FCE5E4}"/>
                </a:ext>
              </a:extLst>
            </p:cNvPr>
            <p:cNvSpPr/>
            <p:nvPr/>
          </p:nvSpPr>
          <p:spPr>
            <a:xfrm>
              <a:off x="5944022" y="1156041"/>
              <a:ext cx="62116" cy="587222"/>
            </a:xfrm>
            <a:custGeom>
              <a:avLst/>
              <a:gdLst>
                <a:gd name="connsiteX0" fmla="*/ 52192 w 62116"/>
                <a:gd name="connsiteY0" fmla="*/ 0 h 587222"/>
                <a:gd name="connsiteX1" fmla="*/ 6326 w 62116"/>
                <a:gd name="connsiteY1" fmla="*/ 357898 h 587222"/>
                <a:gd name="connsiteX2" fmla="*/ 62116 w 62116"/>
                <a:gd name="connsiteY2" fmla="*/ 587223 h 587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116" h="587222">
                  <a:moveTo>
                    <a:pt x="52192" y="0"/>
                  </a:moveTo>
                  <a:cubicBezTo>
                    <a:pt x="52192" y="0"/>
                    <a:pt x="-21643" y="60752"/>
                    <a:pt x="6326" y="357898"/>
                  </a:cubicBezTo>
                  <a:cubicBezTo>
                    <a:pt x="18808" y="491583"/>
                    <a:pt x="62116" y="587223"/>
                    <a:pt x="62116" y="587223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8" name="Gráfico 4">
            <a:extLst>
              <a:ext uri="{FF2B5EF4-FFF2-40B4-BE49-F238E27FC236}">
                <a16:creationId xmlns:a16="http://schemas.microsoft.com/office/drawing/2014/main" id="{7333F079-C78C-4DC0-A861-9D732D911B54}"/>
              </a:ext>
            </a:extLst>
          </p:cNvPr>
          <p:cNvGrpSpPr/>
          <p:nvPr/>
        </p:nvGrpSpPr>
        <p:grpSpPr>
          <a:xfrm>
            <a:off x="4929836" y="1123773"/>
            <a:ext cx="62959" cy="139352"/>
            <a:chOff x="5467721" y="998228"/>
            <a:chExt cx="71262" cy="157729"/>
          </a:xfrm>
          <a:solidFill>
            <a:srgbClr val="FFFFFF"/>
          </a:solidFill>
        </p:grpSpPr>
        <p:sp>
          <p:nvSpPr>
            <p:cNvPr id="89" name="Forma libre: forma 88">
              <a:extLst>
                <a:ext uri="{FF2B5EF4-FFF2-40B4-BE49-F238E27FC236}">
                  <a16:creationId xmlns:a16="http://schemas.microsoft.com/office/drawing/2014/main" id="{1325FF6F-7E0E-4D56-A243-607A8DB4215F}"/>
                </a:ext>
              </a:extLst>
            </p:cNvPr>
            <p:cNvSpPr/>
            <p:nvPr/>
          </p:nvSpPr>
          <p:spPr>
            <a:xfrm>
              <a:off x="5479902" y="998228"/>
              <a:ext cx="59082" cy="59082"/>
            </a:xfrm>
            <a:custGeom>
              <a:avLst/>
              <a:gdLst>
                <a:gd name="connsiteX0" fmla="*/ 218 w 59082"/>
                <a:gd name="connsiteY0" fmla="*/ 25932 h 59082"/>
                <a:gd name="connsiteX1" fmla="*/ 33150 w 59082"/>
                <a:gd name="connsiteY1" fmla="*/ 218 h 59082"/>
                <a:gd name="connsiteX2" fmla="*/ 58865 w 59082"/>
                <a:gd name="connsiteY2" fmla="*/ 33150 h 59082"/>
                <a:gd name="connsiteX3" fmla="*/ 25932 w 59082"/>
                <a:gd name="connsiteY3" fmla="*/ 58865 h 59082"/>
                <a:gd name="connsiteX4" fmla="*/ 218 w 59082"/>
                <a:gd name="connsiteY4" fmla="*/ 25932 h 5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82" h="59082">
                  <a:moveTo>
                    <a:pt x="218" y="25932"/>
                  </a:moveTo>
                  <a:cubicBezTo>
                    <a:pt x="2173" y="9691"/>
                    <a:pt x="16909" y="-1737"/>
                    <a:pt x="33150" y="218"/>
                  </a:cubicBezTo>
                  <a:cubicBezTo>
                    <a:pt x="49391" y="2172"/>
                    <a:pt x="60820" y="16910"/>
                    <a:pt x="58865" y="33150"/>
                  </a:cubicBezTo>
                  <a:cubicBezTo>
                    <a:pt x="56910" y="49391"/>
                    <a:pt x="42173" y="60820"/>
                    <a:pt x="25932" y="58865"/>
                  </a:cubicBezTo>
                  <a:cubicBezTo>
                    <a:pt x="9691" y="56910"/>
                    <a:pt x="-1737" y="42173"/>
                    <a:pt x="218" y="2593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: forma 89">
              <a:extLst>
                <a:ext uri="{FF2B5EF4-FFF2-40B4-BE49-F238E27FC236}">
                  <a16:creationId xmlns:a16="http://schemas.microsoft.com/office/drawing/2014/main" id="{1B1FB9AF-FE09-4E82-A8DA-629662A1D036}"/>
                </a:ext>
              </a:extLst>
            </p:cNvPr>
            <p:cNvSpPr/>
            <p:nvPr/>
          </p:nvSpPr>
          <p:spPr>
            <a:xfrm>
              <a:off x="5467721" y="1096875"/>
              <a:ext cx="59082" cy="59082"/>
            </a:xfrm>
            <a:custGeom>
              <a:avLst/>
              <a:gdLst>
                <a:gd name="connsiteX0" fmla="*/ 218 w 59082"/>
                <a:gd name="connsiteY0" fmla="*/ 25932 h 59082"/>
                <a:gd name="connsiteX1" fmla="*/ 33150 w 59082"/>
                <a:gd name="connsiteY1" fmla="*/ 218 h 59082"/>
                <a:gd name="connsiteX2" fmla="*/ 58865 w 59082"/>
                <a:gd name="connsiteY2" fmla="*/ 33150 h 59082"/>
                <a:gd name="connsiteX3" fmla="*/ 25932 w 59082"/>
                <a:gd name="connsiteY3" fmla="*/ 58865 h 59082"/>
                <a:gd name="connsiteX4" fmla="*/ 218 w 59082"/>
                <a:gd name="connsiteY4" fmla="*/ 25932 h 5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82" h="59082">
                  <a:moveTo>
                    <a:pt x="218" y="25932"/>
                  </a:moveTo>
                  <a:cubicBezTo>
                    <a:pt x="2173" y="9691"/>
                    <a:pt x="16909" y="-1737"/>
                    <a:pt x="33150" y="218"/>
                  </a:cubicBezTo>
                  <a:cubicBezTo>
                    <a:pt x="49391" y="2173"/>
                    <a:pt x="60820" y="16909"/>
                    <a:pt x="58865" y="33150"/>
                  </a:cubicBezTo>
                  <a:cubicBezTo>
                    <a:pt x="56910" y="49391"/>
                    <a:pt x="42173" y="60820"/>
                    <a:pt x="25932" y="58865"/>
                  </a:cubicBezTo>
                  <a:cubicBezTo>
                    <a:pt x="9691" y="56910"/>
                    <a:pt x="-1737" y="42173"/>
                    <a:pt x="218" y="2593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91" name="Forma libre: forma 90">
            <a:extLst>
              <a:ext uri="{FF2B5EF4-FFF2-40B4-BE49-F238E27FC236}">
                <a16:creationId xmlns:a16="http://schemas.microsoft.com/office/drawing/2014/main" id="{5565C96E-DC6F-4E6B-A7E3-FC2352E1B750}"/>
              </a:ext>
            </a:extLst>
          </p:cNvPr>
          <p:cNvSpPr/>
          <p:nvPr/>
        </p:nvSpPr>
        <p:spPr>
          <a:xfrm>
            <a:off x="4872556" y="767948"/>
            <a:ext cx="36014" cy="36167"/>
          </a:xfrm>
          <a:custGeom>
            <a:avLst/>
            <a:gdLst>
              <a:gd name="connsiteX0" fmla="*/ 15728 w 40763"/>
              <a:gd name="connsiteY0" fmla="*/ 557 h 40937"/>
              <a:gd name="connsiteX1" fmla="*/ 40240 w 40763"/>
              <a:gd name="connsiteY1" fmla="*/ 15444 h 40937"/>
              <a:gd name="connsiteX2" fmla="*/ 24751 w 40763"/>
              <a:gd name="connsiteY2" fmla="*/ 40407 h 40937"/>
              <a:gd name="connsiteX3" fmla="*/ 540 w 40763"/>
              <a:gd name="connsiteY3" fmla="*/ 24918 h 40937"/>
              <a:gd name="connsiteX4" fmla="*/ 15578 w 40763"/>
              <a:gd name="connsiteY4" fmla="*/ 557 h 4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3" h="40937">
                <a:moveTo>
                  <a:pt x="15728" y="557"/>
                </a:moveTo>
                <a:cubicBezTo>
                  <a:pt x="26706" y="-2000"/>
                  <a:pt x="37683" y="4467"/>
                  <a:pt x="40240" y="15444"/>
                </a:cubicBezTo>
                <a:cubicBezTo>
                  <a:pt x="42796" y="26422"/>
                  <a:pt x="35728" y="37700"/>
                  <a:pt x="24751" y="40407"/>
                </a:cubicBezTo>
                <a:cubicBezTo>
                  <a:pt x="13773" y="42963"/>
                  <a:pt x="3097" y="36046"/>
                  <a:pt x="540" y="24918"/>
                </a:cubicBezTo>
                <a:cubicBezTo>
                  <a:pt x="-2016" y="13940"/>
                  <a:pt x="4751" y="3113"/>
                  <a:pt x="15578" y="55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2" name="Forma libre: forma 91">
            <a:extLst>
              <a:ext uri="{FF2B5EF4-FFF2-40B4-BE49-F238E27FC236}">
                <a16:creationId xmlns:a16="http://schemas.microsoft.com/office/drawing/2014/main" id="{0C103462-ACAE-4079-BB70-0253D75A9C5A}"/>
              </a:ext>
            </a:extLst>
          </p:cNvPr>
          <p:cNvSpPr/>
          <p:nvPr/>
        </p:nvSpPr>
        <p:spPr>
          <a:xfrm>
            <a:off x="4995856" y="797597"/>
            <a:ext cx="35999" cy="36005"/>
          </a:xfrm>
          <a:custGeom>
            <a:avLst/>
            <a:gdLst>
              <a:gd name="connsiteX0" fmla="*/ 17371 w 40746"/>
              <a:gd name="connsiteY0" fmla="*/ 232 h 40753"/>
              <a:gd name="connsiteX1" fmla="*/ 40529 w 40746"/>
              <a:gd name="connsiteY1" fmla="*/ 17074 h 40753"/>
              <a:gd name="connsiteX2" fmla="*/ 23085 w 40746"/>
              <a:gd name="connsiteY2" fmla="*/ 40533 h 40753"/>
              <a:gd name="connsiteX3" fmla="*/ 228 w 40746"/>
              <a:gd name="connsiteY3" fmla="*/ 23239 h 40753"/>
              <a:gd name="connsiteX4" fmla="*/ 17220 w 40746"/>
              <a:gd name="connsiteY4" fmla="*/ 232 h 4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6" h="40753">
                <a:moveTo>
                  <a:pt x="17371" y="232"/>
                </a:moveTo>
                <a:cubicBezTo>
                  <a:pt x="28499" y="-1422"/>
                  <a:pt x="38875" y="5946"/>
                  <a:pt x="40529" y="17074"/>
                </a:cubicBezTo>
                <a:cubicBezTo>
                  <a:pt x="42183" y="28202"/>
                  <a:pt x="34213" y="38879"/>
                  <a:pt x="23085" y="40533"/>
                </a:cubicBezTo>
                <a:cubicBezTo>
                  <a:pt x="11957" y="42187"/>
                  <a:pt x="1882" y="34367"/>
                  <a:pt x="228" y="23239"/>
                </a:cubicBezTo>
                <a:cubicBezTo>
                  <a:pt x="-1426" y="12111"/>
                  <a:pt x="6093" y="1886"/>
                  <a:pt x="17220" y="232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3" name="Forma libre: forma 92">
            <a:extLst>
              <a:ext uri="{FF2B5EF4-FFF2-40B4-BE49-F238E27FC236}">
                <a16:creationId xmlns:a16="http://schemas.microsoft.com/office/drawing/2014/main" id="{D6864BD8-9CF7-4C49-A51B-6534780A52B2}"/>
              </a:ext>
            </a:extLst>
          </p:cNvPr>
          <p:cNvSpPr/>
          <p:nvPr/>
        </p:nvSpPr>
        <p:spPr>
          <a:xfrm>
            <a:off x="4852041" y="638437"/>
            <a:ext cx="370297" cy="371208"/>
          </a:xfrm>
          <a:custGeom>
            <a:avLst/>
            <a:gdLst>
              <a:gd name="connsiteX0" fmla="*/ 150 w 419131"/>
              <a:gd name="connsiteY0" fmla="*/ 215720 h 420162"/>
              <a:gd name="connsiteX1" fmla="*/ 206016 w 419131"/>
              <a:gd name="connsiteY1" fmla="*/ 79 h 420162"/>
              <a:gd name="connsiteX2" fmla="*/ 419101 w 419131"/>
              <a:gd name="connsiteY2" fmla="*/ 204442 h 420162"/>
              <a:gd name="connsiteX3" fmla="*/ 213084 w 419131"/>
              <a:gd name="connsiteY3" fmla="*/ 420083 h 420162"/>
              <a:gd name="connsiteX4" fmla="*/ 0 w 419131"/>
              <a:gd name="connsiteY4" fmla="*/ 215720 h 420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31" h="420162">
                <a:moveTo>
                  <a:pt x="150" y="215720"/>
                </a:moveTo>
                <a:cubicBezTo>
                  <a:pt x="-1805" y="99779"/>
                  <a:pt x="90376" y="3237"/>
                  <a:pt x="206016" y="79"/>
                </a:cubicBezTo>
                <a:cubicBezTo>
                  <a:pt x="321657" y="-3079"/>
                  <a:pt x="417146" y="88351"/>
                  <a:pt x="419101" y="204442"/>
                </a:cubicBezTo>
                <a:cubicBezTo>
                  <a:pt x="421056" y="320383"/>
                  <a:pt x="328875" y="416925"/>
                  <a:pt x="213084" y="420083"/>
                </a:cubicBezTo>
                <a:cubicBezTo>
                  <a:pt x="97444" y="423241"/>
                  <a:pt x="1955" y="331812"/>
                  <a:pt x="0" y="215720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4" name="Forma libre: forma 93">
            <a:extLst>
              <a:ext uri="{FF2B5EF4-FFF2-40B4-BE49-F238E27FC236}">
                <a16:creationId xmlns:a16="http://schemas.microsoft.com/office/drawing/2014/main" id="{4E2D33F2-201A-4BAD-8A5C-C7976445808B}"/>
              </a:ext>
            </a:extLst>
          </p:cNvPr>
          <p:cNvSpPr/>
          <p:nvPr/>
        </p:nvSpPr>
        <p:spPr>
          <a:xfrm>
            <a:off x="5026366" y="843991"/>
            <a:ext cx="38494" cy="38617"/>
          </a:xfrm>
          <a:custGeom>
            <a:avLst/>
            <a:gdLst>
              <a:gd name="connsiteX0" fmla="*/ 40432 w 43570"/>
              <a:gd name="connsiteY0" fmla="*/ 32983 h 43710"/>
              <a:gd name="connsiteX1" fmla="*/ 33064 w 43570"/>
              <a:gd name="connsiteY1" fmla="*/ 3058 h 43710"/>
              <a:gd name="connsiteX2" fmla="*/ 3139 w 43570"/>
              <a:gd name="connsiteY2" fmla="*/ 10727 h 43710"/>
              <a:gd name="connsiteX3" fmla="*/ 10507 w 43570"/>
              <a:gd name="connsiteY3" fmla="*/ 40652 h 43710"/>
              <a:gd name="connsiteX4" fmla="*/ 40432 w 43570"/>
              <a:gd name="connsiteY4" fmla="*/ 32983 h 4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0" h="43710">
                <a:moveTo>
                  <a:pt x="40432" y="32983"/>
                </a:moveTo>
                <a:cubicBezTo>
                  <a:pt x="46597" y="22607"/>
                  <a:pt x="43440" y="9223"/>
                  <a:pt x="33064" y="3058"/>
                </a:cubicBezTo>
                <a:cubicBezTo>
                  <a:pt x="22838" y="-3108"/>
                  <a:pt x="9455" y="351"/>
                  <a:pt x="3139" y="10727"/>
                </a:cubicBezTo>
                <a:cubicBezTo>
                  <a:pt x="-3027" y="21103"/>
                  <a:pt x="131" y="34487"/>
                  <a:pt x="10507" y="40652"/>
                </a:cubicBezTo>
                <a:cubicBezTo>
                  <a:pt x="20733" y="46818"/>
                  <a:pt x="34116" y="43359"/>
                  <a:pt x="40432" y="32983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5" name="Forma libre: forma 94">
            <a:extLst>
              <a:ext uri="{FF2B5EF4-FFF2-40B4-BE49-F238E27FC236}">
                <a16:creationId xmlns:a16="http://schemas.microsoft.com/office/drawing/2014/main" id="{43D7C3C7-ECBB-4F74-A180-15CACD22DAB2}"/>
              </a:ext>
            </a:extLst>
          </p:cNvPr>
          <p:cNvSpPr/>
          <p:nvPr/>
        </p:nvSpPr>
        <p:spPr>
          <a:xfrm>
            <a:off x="4899737" y="804179"/>
            <a:ext cx="43310" cy="60051"/>
          </a:xfrm>
          <a:custGeom>
            <a:avLst/>
            <a:gdLst>
              <a:gd name="connsiteX0" fmla="*/ 49023 w 49022"/>
              <a:gd name="connsiteY0" fmla="*/ 0 h 67970"/>
              <a:gd name="connsiteX1" fmla="*/ 0 w 49022"/>
              <a:gd name="connsiteY1" fmla="*/ 64813 h 67970"/>
              <a:gd name="connsiteX2" fmla="*/ 40602 w 49022"/>
              <a:gd name="connsiteY2" fmla="*/ 67971 h 6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022" h="67970">
                <a:moveTo>
                  <a:pt x="49023" y="0"/>
                </a:moveTo>
                <a:lnTo>
                  <a:pt x="0" y="64813"/>
                </a:lnTo>
                <a:lnTo>
                  <a:pt x="40602" y="67971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96" name="Gráfico 4">
            <a:extLst>
              <a:ext uri="{FF2B5EF4-FFF2-40B4-BE49-F238E27FC236}">
                <a16:creationId xmlns:a16="http://schemas.microsoft.com/office/drawing/2014/main" id="{F723A856-BDB6-43BC-BD30-1AEBB349196F}"/>
              </a:ext>
            </a:extLst>
          </p:cNvPr>
          <p:cNvGrpSpPr/>
          <p:nvPr/>
        </p:nvGrpSpPr>
        <p:grpSpPr>
          <a:xfrm>
            <a:off x="4802375" y="707298"/>
            <a:ext cx="308919" cy="189580"/>
            <a:chOff x="5323451" y="526830"/>
            <a:chExt cx="349658" cy="214581"/>
          </a:xfrm>
          <a:noFill/>
        </p:grpSpPr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E2B87B1C-F2EE-47D3-9022-D62F8E59CE2B}"/>
                </a:ext>
              </a:extLst>
            </p:cNvPr>
            <p:cNvSpPr/>
            <p:nvPr/>
          </p:nvSpPr>
          <p:spPr>
            <a:xfrm>
              <a:off x="5504875" y="572016"/>
              <a:ext cx="168235" cy="169395"/>
            </a:xfrm>
            <a:custGeom>
              <a:avLst/>
              <a:gdLst>
                <a:gd name="connsiteX0" fmla="*/ 158253 w 168235"/>
                <a:gd name="connsiteY0" fmla="*/ 124021 h 169395"/>
                <a:gd name="connsiteX1" fmla="*/ 123817 w 168235"/>
                <a:gd name="connsiteY1" fmla="*/ 9735 h 169395"/>
                <a:gd name="connsiteX2" fmla="*/ 9982 w 168235"/>
                <a:gd name="connsiteY2" fmla="*/ 45374 h 169395"/>
                <a:gd name="connsiteX3" fmla="*/ 44418 w 168235"/>
                <a:gd name="connsiteY3" fmla="*/ 159661 h 169395"/>
                <a:gd name="connsiteX4" fmla="*/ 158253 w 168235"/>
                <a:gd name="connsiteY4" fmla="*/ 124021 h 169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35" h="169395">
                  <a:moveTo>
                    <a:pt x="158253" y="124021"/>
                  </a:moveTo>
                  <a:cubicBezTo>
                    <a:pt x="180209" y="82667"/>
                    <a:pt x="164720" y="31539"/>
                    <a:pt x="123817" y="9735"/>
                  </a:cubicBezTo>
                  <a:cubicBezTo>
                    <a:pt x="82915" y="-12070"/>
                    <a:pt x="31937" y="4020"/>
                    <a:pt x="9982" y="45374"/>
                  </a:cubicBezTo>
                  <a:cubicBezTo>
                    <a:pt x="-11973" y="86728"/>
                    <a:pt x="3516" y="137856"/>
                    <a:pt x="44418" y="159661"/>
                  </a:cubicBezTo>
                  <a:cubicBezTo>
                    <a:pt x="85321" y="181465"/>
                    <a:pt x="136449" y="165375"/>
                    <a:pt x="158253" y="124021"/>
                  </a:cubicBezTo>
                  <a:close/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58FC5097-D530-4E30-AAFB-21B8D53BC472}"/>
                </a:ext>
              </a:extLst>
            </p:cNvPr>
            <p:cNvSpPr/>
            <p:nvPr/>
          </p:nvSpPr>
          <p:spPr>
            <a:xfrm>
              <a:off x="5323451" y="526830"/>
              <a:ext cx="146718" cy="147736"/>
            </a:xfrm>
            <a:custGeom>
              <a:avLst/>
              <a:gdLst>
                <a:gd name="connsiteX0" fmla="*/ 138021 w 146718"/>
                <a:gd name="connsiteY0" fmla="*/ 108154 h 147736"/>
                <a:gd name="connsiteX1" fmla="*/ 107946 w 146718"/>
                <a:gd name="connsiteY1" fmla="*/ 8454 h 147736"/>
                <a:gd name="connsiteX2" fmla="*/ 8697 w 146718"/>
                <a:gd name="connsiteY2" fmla="*/ 39582 h 147736"/>
                <a:gd name="connsiteX3" fmla="*/ 38773 w 146718"/>
                <a:gd name="connsiteY3" fmla="*/ 139282 h 147736"/>
                <a:gd name="connsiteX4" fmla="*/ 138021 w 146718"/>
                <a:gd name="connsiteY4" fmla="*/ 108154 h 147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18" h="147736">
                  <a:moveTo>
                    <a:pt x="138021" y="108154"/>
                  </a:moveTo>
                  <a:cubicBezTo>
                    <a:pt x="157119" y="72064"/>
                    <a:pt x="143735" y="27402"/>
                    <a:pt x="107946" y="8454"/>
                  </a:cubicBezTo>
                  <a:cubicBezTo>
                    <a:pt x="72156" y="-10494"/>
                    <a:pt x="27795" y="3492"/>
                    <a:pt x="8697" y="39582"/>
                  </a:cubicBezTo>
                  <a:cubicBezTo>
                    <a:pt x="-10401" y="75673"/>
                    <a:pt x="2983" y="120335"/>
                    <a:pt x="38773" y="139282"/>
                  </a:cubicBezTo>
                  <a:cubicBezTo>
                    <a:pt x="74412" y="158230"/>
                    <a:pt x="118923" y="144245"/>
                    <a:pt x="138021" y="108154"/>
                  </a:cubicBezTo>
                  <a:close/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6F70544C-5B06-4009-9D9F-26B43A4974B1}"/>
                </a:ext>
              </a:extLst>
            </p:cNvPr>
            <p:cNvSpPr/>
            <p:nvPr/>
          </p:nvSpPr>
          <p:spPr>
            <a:xfrm>
              <a:off x="5464630" y="625360"/>
              <a:ext cx="38947" cy="10225"/>
            </a:xfrm>
            <a:custGeom>
              <a:avLst/>
              <a:gdLst>
                <a:gd name="connsiteX0" fmla="*/ 38948 w 38947"/>
                <a:gd name="connsiteY0" fmla="*/ 10226 h 10225"/>
                <a:gd name="connsiteX1" fmla="*/ 0 w 38947"/>
                <a:gd name="connsiteY1" fmla="*/ 0 h 1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947" h="10225">
                  <a:moveTo>
                    <a:pt x="38948" y="10226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00" name="Forma libre: forma 99">
            <a:extLst>
              <a:ext uri="{FF2B5EF4-FFF2-40B4-BE49-F238E27FC236}">
                <a16:creationId xmlns:a16="http://schemas.microsoft.com/office/drawing/2014/main" id="{0D6544A7-5738-4504-9BAE-3A30318545C1}"/>
              </a:ext>
            </a:extLst>
          </p:cNvPr>
          <p:cNvSpPr/>
          <p:nvPr/>
        </p:nvSpPr>
        <p:spPr>
          <a:xfrm>
            <a:off x="5111430" y="677158"/>
            <a:ext cx="381325" cy="473519"/>
          </a:xfrm>
          <a:custGeom>
            <a:avLst/>
            <a:gdLst>
              <a:gd name="connsiteX0" fmla="*/ 141896 w 431613"/>
              <a:gd name="connsiteY0" fmla="*/ 38808 h 535965"/>
              <a:gd name="connsiteX1" fmla="*/ 210468 w 431613"/>
              <a:gd name="connsiteY1" fmla="*/ 3169 h 535965"/>
              <a:gd name="connsiteX2" fmla="*/ 397537 w 431613"/>
              <a:gd name="connsiteY2" fmla="*/ 27530 h 535965"/>
              <a:gd name="connsiteX3" fmla="*/ 428064 w 431613"/>
              <a:gd name="connsiteY3" fmla="*/ 100764 h 535965"/>
              <a:gd name="connsiteX4" fmla="*/ 289567 w 431613"/>
              <a:gd name="connsiteY4" fmla="*/ 497158 h 535965"/>
              <a:gd name="connsiteX5" fmla="*/ 221145 w 431613"/>
              <a:gd name="connsiteY5" fmla="*/ 532797 h 535965"/>
              <a:gd name="connsiteX6" fmla="*/ 34076 w 431613"/>
              <a:gd name="connsiteY6" fmla="*/ 508436 h 535965"/>
              <a:gd name="connsiteX7" fmla="*/ 3549 w 431613"/>
              <a:gd name="connsiteY7" fmla="*/ 435202 h 535965"/>
              <a:gd name="connsiteX8" fmla="*/ 142046 w 431613"/>
              <a:gd name="connsiteY8" fmla="*/ 38808 h 535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613" h="535965">
                <a:moveTo>
                  <a:pt x="141896" y="38808"/>
                </a:moveTo>
                <a:cubicBezTo>
                  <a:pt x="152422" y="8733"/>
                  <a:pt x="183099" y="-7207"/>
                  <a:pt x="210468" y="3169"/>
                </a:cubicBezTo>
                <a:lnTo>
                  <a:pt x="397537" y="27530"/>
                </a:lnTo>
                <a:cubicBezTo>
                  <a:pt x="424906" y="37906"/>
                  <a:pt x="438590" y="70688"/>
                  <a:pt x="428064" y="100764"/>
                </a:cubicBezTo>
                <a:lnTo>
                  <a:pt x="289567" y="497158"/>
                </a:lnTo>
                <a:cubicBezTo>
                  <a:pt x="279040" y="527233"/>
                  <a:pt x="248363" y="543173"/>
                  <a:pt x="221145" y="532797"/>
                </a:cubicBezTo>
                <a:lnTo>
                  <a:pt x="34076" y="508436"/>
                </a:lnTo>
                <a:cubicBezTo>
                  <a:pt x="6707" y="498060"/>
                  <a:pt x="-6977" y="465278"/>
                  <a:pt x="3549" y="435202"/>
                </a:cubicBezTo>
                <a:lnTo>
                  <a:pt x="142046" y="38808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1" name="Forma libre: forma 100">
            <a:extLst>
              <a:ext uri="{FF2B5EF4-FFF2-40B4-BE49-F238E27FC236}">
                <a16:creationId xmlns:a16="http://schemas.microsoft.com/office/drawing/2014/main" id="{32D77421-5F97-4697-93A2-F8246EF05425}"/>
              </a:ext>
            </a:extLst>
          </p:cNvPr>
          <p:cNvSpPr/>
          <p:nvPr/>
        </p:nvSpPr>
        <p:spPr>
          <a:xfrm>
            <a:off x="5234432" y="805283"/>
            <a:ext cx="391599" cy="467348"/>
          </a:xfrm>
          <a:custGeom>
            <a:avLst/>
            <a:gdLst>
              <a:gd name="connsiteX0" fmla="*/ 433804 w 443242"/>
              <a:gd name="connsiteY0" fmla="*/ 470634 h 528980"/>
              <a:gd name="connsiteX1" fmla="*/ 410346 w 443242"/>
              <a:gd name="connsiteY1" fmla="*/ 179353 h 528980"/>
              <a:gd name="connsiteX2" fmla="*/ 77260 w 443242"/>
              <a:gd name="connsiteY2" fmla="*/ 37848 h 528980"/>
              <a:gd name="connsiteX3" fmla="*/ 184930 w 443242"/>
              <a:gd name="connsiteY3" fmla="*/ 100706 h 528980"/>
              <a:gd name="connsiteX4" fmla="*/ 250344 w 443242"/>
              <a:gd name="connsiteY4" fmla="*/ 159203 h 528980"/>
              <a:gd name="connsiteX5" fmla="*/ 136208 w 443242"/>
              <a:gd name="connsiteY5" fmla="*/ 75443 h 528980"/>
              <a:gd name="connsiteX6" fmla="*/ 19064 w 443242"/>
              <a:gd name="connsiteY6" fmla="*/ 126120 h 528980"/>
              <a:gd name="connsiteX7" fmla="*/ 117862 w 443242"/>
              <a:gd name="connsiteY7" fmla="*/ 169729 h 528980"/>
              <a:gd name="connsiteX8" fmla="*/ 181171 w 443242"/>
              <a:gd name="connsiteY8" fmla="*/ 217850 h 528980"/>
              <a:gd name="connsiteX9" fmla="*/ 99065 w 443242"/>
              <a:gd name="connsiteY9" fmla="*/ 160556 h 528980"/>
              <a:gd name="connsiteX10" fmla="*/ 1169 w 443242"/>
              <a:gd name="connsiteY10" fmla="*/ 163714 h 528980"/>
              <a:gd name="connsiteX11" fmla="*/ 170344 w 443242"/>
              <a:gd name="connsiteY11" fmla="*/ 313790 h 528980"/>
              <a:gd name="connsiteX12" fmla="*/ 194103 w 443242"/>
              <a:gd name="connsiteY12" fmla="*/ 438904 h 528980"/>
              <a:gd name="connsiteX13" fmla="*/ 289142 w 443242"/>
              <a:gd name="connsiteY13" fmla="*/ 528980 h 52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3242" h="528980">
                <a:moveTo>
                  <a:pt x="433804" y="470634"/>
                </a:moveTo>
                <a:cubicBezTo>
                  <a:pt x="433804" y="470634"/>
                  <a:pt x="466436" y="300858"/>
                  <a:pt x="410346" y="179353"/>
                </a:cubicBezTo>
                <a:cubicBezTo>
                  <a:pt x="325232" y="-4709"/>
                  <a:pt x="103727" y="-37792"/>
                  <a:pt x="77260" y="37848"/>
                </a:cubicBezTo>
                <a:cubicBezTo>
                  <a:pt x="64929" y="73037"/>
                  <a:pt x="131547" y="60706"/>
                  <a:pt x="184930" y="100706"/>
                </a:cubicBezTo>
                <a:cubicBezTo>
                  <a:pt x="233652" y="137248"/>
                  <a:pt x="250344" y="159203"/>
                  <a:pt x="250344" y="159203"/>
                </a:cubicBezTo>
                <a:cubicBezTo>
                  <a:pt x="250344" y="159203"/>
                  <a:pt x="198464" y="98149"/>
                  <a:pt x="136208" y="75443"/>
                </a:cubicBezTo>
                <a:cubicBezTo>
                  <a:pt x="19666" y="32886"/>
                  <a:pt x="19064" y="126120"/>
                  <a:pt x="19064" y="126120"/>
                </a:cubicBezTo>
                <a:cubicBezTo>
                  <a:pt x="19064" y="126120"/>
                  <a:pt x="76358" y="144165"/>
                  <a:pt x="117862" y="169729"/>
                </a:cubicBezTo>
                <a:cubicBezTo>
                  <a:pt x="159366" y="195143"/>
                  <a:pt x="181171" y="217850"/>
                  <a:pt x="181171" y="217850"/>
                </a:cubicBezTo>
                <a:cubicBezTo>
                  <a:pt x="181171" y="217850"/>
                  <a:pt x="145983" y="185519"/>
                  <a:pt x="99065" y="160556"/>
                </a:cubicBezTo>
                <a:cubicBezTo>
                  <a:pt x="51546" y="135293"/>
                  <a:pt x="14102" y="121759"/>
                  <a:pt x="1169" y="163714"/>
                </a:cubicBezTo>
                <a:cubicBezTo>
                  <a:pt x="-16425" y="221308"/>
                  <a:pt x="170344" y="313790"/>
                  <a:pt x="170344" y="313790"/>
                </a:cubicBezTo>
                <a:cubicBezTo>
                  <a:pt x="170344" y="313790"/>
                  <a:pt x="164930" y="366573"/>
                  <a:pt x="194103" y="438904"/>
                </a:cubicBezTo>
                <a:cubicBezTo>
                  <a:pt x="223427" y="511687"/>
                  <a:pt x="289142" y="528980"/>
                  <a:pt x="289142" y="52898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2" name="Forma libre: forma 101">
            <a:extLst>
              <a:ext uri="{FF2B5EF4-FFF2-40B4-BE49-F238E27FC236}">
                <a16:creationId xmlns:a16="http://schemas.microsoft.com/office/drawing/2014/main" id="{14E33127-1DBF-4A60-9A27-F926F96F4FA2}"/>
              </a:ext>
            </a:extLst>
          </p:cNvPr>
          <p:cNvSpPr/>
          <p:nvPr/>
        </p:nvSpPr>
        <p:spPr>
          <a:xfrm>
            <a:off x="5158939" y="717025"/>
            <a:ext cx="123423" cy="359775"/>
          </a:xfrm>
          <a:custGeom>
            <a:avLst/>
            <a:gdLst>
              <a:gd name="connsiteX0" fmla="*/ 139701 w 139700"/>
              <a:gd name="connsiteY0" fmla="*/ 0 h 407221"/>
              <a:gd name="connsiteX1" fmla="*/ 0 w 139700"/>
              <a:gd name="connsiteY1" fmla="*/ 407221 h 40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700" h="407221">
                <a:moveTo>
                  <a:pt x="139701" y="0"/>
                </a:moveTo>
                <a:lnTo>
                  <a:pt x="0" y="407221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3" name="Forma libre: forma 102">
            <a:extLst>
              <a:ext uri="{FF2B5EF4-FFF2-40B4-BE49-F238E27FC236}">
                <a16:creationId xmlns:a16="http://schemas.microsoft.com/office/drawing/2014/main" id="{EAAB078D-5CB8-404B-B36F-899B6358E6B5}"/>
              </a:ext>
            </a:extLst>
          </p:cNvPr>
          <p:cNvSpPr/>
          <p:nvPr/>
        </p:nvSpPr>
        <p:spPr>
          <a:xfrm>
            <a:off x="4923385" y="890138"/>
            <a:ext cx="54471" cy="26276"/>
          </a:xfrm>
          <a:custGeom>
            <a:avLst/>
            <a:gdLst>
              <a:gd name="connsiteX0" fmla="*/ 0 w 61654"/>
              <a:gd name="connsiteY0" fmla="*/ 28572 h 29741"/>
              <a:gd name="connsiteX1" fmla="*/ 36692 w 61654"/>
              <a:gd name="connsiteY1" fmla="*/ 24812 h 29741"/>
              <a:gd name="connsiteX2" fmla="*/ 61654 w 61654"/>
              <a:gd name="connsiteY2" fmla="*/ 0 h 2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54" h="29741">
                <a:moveTo>
                  <a:pt x="0" y="28572"/>
                </a:moveTo>
                <a:cubicBezTo>
                  <a:pt x="0" y="28572"/>
                  <a:pt x="18797" y="32933"/>
                  <a:pt x="36692" y="24812"/>
                </a:cubicBezTo>
                <a:cubicBezTo>
                  <a:pt x="56391" y="15940"/>
                  <a:pt x="61654" y="0"/>
                  <a:pt x="61654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04" name="Gráfico 4">
            <a:extLst>
              <a:ext uri="{FF2B5EF4-FFF2-40B4-BE49-F238E27FC236}">
                <a16:creationId xmlns:a16="http://schemas.microsoft.com/office/drawing/2014/main" id="{99D0D453-53B8-420C-AA5D-A9B67AD4B31F}"/>
              </a:ext>
            </a:extLst>
          </p:cNvPr>
          <p:cNvGrpSpPr/>
          <p:nvPr/>
        </p:nvGrpSpPr>
        <p:grpSpPr>
          <a:xfrm>
            <a:off x="3645644" y="690593"/>
            <a:ext cx="420784" cy="514414"/>
            <a:chOff x="4014174" y="507922"/>
            <a:chExt cx="476276" cy="582253"/>
          </a:xfrm>
          <a:noFill/>
        </p:grpSpPr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133F7D55-E8A3-406A-AD1C-93A7B9B22389}"/>
                </a:ext>
              </a:extLst>
            </p:cNvPr>
            <p:cNvSpPr/>
            <p:nvPr/>
          </p:nvSpPr>
          <p:spPr>
            <a:xfrm>
              <a:off x="4182665" y="648848"/>
              <a:ext cx="307785" cy="409447"/>
            </a:xfrm>
            <a:custGeom>
              <a:avLst/>
              <a:gdLst>
                <a:gd name="connsiteX0" fmla="*/ 195340 w 307785"/>
                <a:gd name="connsiteY0" fmla="*/ 409447 h 409447"/>
                <a:gd name="connsiteX1" fmla="*/ 280453 w 307785"/>
                <a:gd name="connsiteY1" fmla="*/ 226890 h 409447"/>
                <a:gd name="connsiteX2" fmla="*/ 279702 w 307785"/>
                <a:gd name="connsiteY2" fmla="*/ 422 h 409447"/>
                <a:gd name="connsiteX3" fmla="*/ 164964 w 307785"/>
                <a:gd name="connsiteY3" fmla="*/ 190949 h 409447"/>
                <a:gd name="connsiteX4" fmla="*/ 80903 w 307785"/>
                <a:gd name="connsiteY4" fmla="*/ 185085 h 409447"/>
                <a:gd name="connsiteX5" fmla="*/ 0 w 307785"/>
                <a:gd name="connsiteY5" fmla="*/ 218017 h 40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785" h="409447">
                  <a:moveTo>
                    <a:pt x="195340" y="409447"/>
                  </a:moveTo>
                  <a:cubicBezTo>
                    <a:pt x="195340" y="409447"/>
                    <a:pt x="253386" y="327642"/>
                    <a:pt x="280453" y="226890"/>
                  </a:cubicBezTo>
                  <a:cubicBezTo>
                    <a:pt x="309326" y="119671"/>
                    <a:pt x="324063" y="7489"/>
                    <a:pt x="279702" y="422"/>
                  </a:cubicBezTo>
                  <a:cubicBezTo>
                    <a:pt x="210979" y="-10406"/>
                    <a:pt x="164964" y="190949"/>
                    <a:pt x="164964" y="190949"/>
                  </a:cubicBezTo>
                  <a:cubicBezTo>
                    <a:pt x="164964" y="190949"/>
                    <a:pt x="120602" y="179521"/>
                    <a:pt x="80903" y="185085"/>
                  </a:cubicBezTo>
                  <a:cubicBezTo>
                    <a:pt x="41203" y="190649"/>
                    <a:pt x="0" y="218017"/>
                    <a:pt x="0" y="218017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: forma 105">
              <a:extLst>
                <a:ext uri="{FF2B5EF4-FFF2-40B4-BE49-F238E27FC236}">
                  <a16:creationId xmlns:a16="http://schemas.microsoft.com/office/drawing/2014/main" id="{0758B77C-84B8-47E3-9003-6ED4D70DBD12}"/>
                </a:ext>
              </a:extLst>
            </p:cNvPr>
            <p:cNvSpPr/>
            <p:nvPr/>
          </p:nvSpPr>
          <p:spPr>
            <a:xfrm>
              <a:off x="4014174" y="507922"/>
              <a:ext cx="350447" cy="582253"/>
            </a:xfrm>
            <a:custGeom>
              <a:avLst/>
              <a:gdLst>
                <a:gd name="connsiteX0" fmla="*/ 350448 w 350447"/>
                <a:gd name="connsiteY0" fmla="*/ 267664 h 582253"/>
                <a:gd name="connsiteX1" fmla="*/ 267139 w 350447"/>
                <a:gd name="connsiteY1" fmla="*/ 1196 h 582253"/>
                <a:gd name="connsiteX2" fmla="*/ 238416 w 350447"/>
                <a:gd name="connsiteY2" fmla="*/ 244055 h 582253"/>
                <a:gd name="connsiteX3" fmla="*/ 116611 w 350447"/>
                <a:gd name="connsiteY3" fmla="*/ 15782 h 582253"/>
                <a:gd name="connsiteX4" fmla="*/ 146386 w 350447"/>
                <a:gd name="connsiteY4" fmla="*/ 262251 h 582253"/>
                <a:gd name="connsiteX5" fmla="*/ 14655 w 350447"/>
                <a:gd name="connsiteY5" fmla="*/ 90069 h 582253"/>
                <a:gd name="connsiteX6" fmla="*/ 65633 w 350447"/>
                <a:gd name="connsiteY6" fmla="*/ 398041 h 582253"/>
                <a:gd name="connsiteX7" fmla="*/ 159318 w 350447"/>
                <a:gd name="connsiteY7" fmla="*/ 582253 h 58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447" h="582253">
                  <a:moveTo>
                    <a:pt x="350448" y="267664"/>
                  </a:moveTo>
                  <a:cubicBezTo>
                    <a:pt x="350448" y="267664"/>
                    <a:pt x="327439" y="22249"/>
                    <a:pt x="267139" y="1196"/>
                  </a:cubicBezTo>
                  <a:cubicBezTo>
                    <a:pt x="206837" y="-19857"/>
                    <a:pt x="238416" y="244055"/>
                    <a:pt x="238416" y="244055"/>
                  </a:cubicBezTo>
                  <a:cubicBezTo>
                    <a:pt x="238416" y="244055"/>
                    <a:pt x="170145" y="4654"/>
                    <a:pt x="116611" y="15782"/>
                  </a:cubicBezTo>
                  <a:cubicBezTo>
                    <a:pt x="63077" y="26910"/>
                    <a:pt x="146386" y="262251"/>
                    <a:pt x="146386" y="262251"/>
                  </a:cubicBezTo>
                  <a:cubicBezTo>
                    <a:pt x="146386" y="262251"/>
                    <a:pt x="67287" y="56986"/>
                    <a:pt x="14655" y="90069"/>
                  </a:cubicBezTo>
                  <a:cubicBezTo>
                    <a:pt x="-25345" y="115332"/>
                    <a:pt x="24881" y="284356"/>
                    <a:pt x="65633" y="398041"/>
                  </a:cubicBezTo>
                  <a:cubicBezTo>
                    <a:pt x="87438" y="459245"/>
                    <a:pt x="159318" y="582253"/>
                    <a:pt x="159318" y="582253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8" name="Gráfico 4">
            <a:extLst>
              <a:ext uri="{FF2B5EF4-FFF2-40B4-BE49-F238E27FC236}">
                <a16:creationId xmlns:a16="http://schemas.microsoft.com/office/drawing/2014/main" id="{01C3AA18-6837-46EA-A2CF-C958020D336F}"/>
              </a:ext>
            </a:extLst>
          </p:cNvPr>
          <p:cNvGrpSpPr/>
          <p:nvPr/>
        </p:nvGrpSpPr>
        <p:grpSpPr>
          <a:xfrm>
            <a:off x="4583797" y="3992278"/>
            <a:ext cx="636959" cy="602140"/>
            <a:chOff x="5076048" y="4245023"/>
            <a:chExt cx="720959" cy="681548"/>
          </a:xfrm>
        </p:grpSpPr>
        <p:sp>
          <p:nvSpPr>
            <p:cNvPr id="109" name="Forma libre: forma 108">
              <a:extLst>
                <a:ext uri="{FF2B5EF4-FFF2-40B4-BE49-F238E27FC236}">
                  <a16:creationId xmlns:a16="http://schemas.microsoft.com/office/drawing/2014/main" id="{851F79AC-D4C7-47F7-BD8A-EB90B0940306}"/>
                </a:ext>
              </a:extLst>
            </p:cNvPr>
            <p:cNvSpPr/>
            <p:nvPr/>
          </p:nvSpPr>
          <p:spPr>
            <a:xfrm>
              <a:off x="5261922" y="4666747"/>
              <a:ext cx="46165" cy="46317"/>
            </a:xfrm>
            <a:custGeom>
              <a:avLst/>
              <a:gdLst>
                <a:gd name="connsiteX0" fmla="*/ 22857 w 46165"/>
                <a:gd name="connsiteY0" fmla="*/ 150 h 46317"/>
                <a:gd name="connsiteX1" fmla="*/ 46166 w 46165"/>
                <a:gd name="connsiteY1" fmla="*/ 22707 h 46317"/>
                <a:gd name="connsiteX2" fmla="*/ 22857 w 46165"/>
                <a:gd name="connsiteY2" fmla="*/ 46316 h 46317"/>
                <a:gd name="connsiteX3" fmla="*/ 0 w 46165"/>
                <a:gd name="connsiteY3" fmla="*/ 23158 h 46317"/>
                <a:gd name="connsiteX4" fmla="*/ 22857 w 46165"/>
                <a:gd name="connsiteY4" fmla="*/ 0 h 4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65" h="46317">
                  <a:moveTo>
                    <a:pt x="22857" y="150"/>
                  </a:moveTo>
                  <a:cubicBezTo>
                    <a:pt x="35639" y="0"/>
                    <a:pt x="46166" y="9925"/>
                    <a:pt x="46166" y="22707"/>
                  </a:cubicBezTo>
                  <a:cubicBezTo>
                    <a:pt x="46166" y="35489"/>
                    <a:pt x="35639" y="46166"/>
                    <a:pt x="22857" y="46316"/>
                  </a:cubicBezTo>
                  <a:cubicBezTo>
                    <a:pt x="10075" y="46466"/>
                    <a:pt x="0" y="36090"/>
                    <a:pt x="0" y="23158"/>
                  </a:cubicBezTo>
                  <a:cubicBezTo>
                    <a:pt x="0" y="10226"/>
                    <a:pt x="10075" y="150"/>
                    <a:pt x="22857" y="0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0" name="Forma libre: forma 109">
              <a:extLst>
                <a:ext uri="{FF2B5EF4-FFF2-40B4-BE49-F238E27FC236}">
                  <a16:creationId xmlns:a16="http://schemas.microsoft.com/office/drawing/2014/main" id="{9CC20874-F10C-49EC-B4BF-A29A097944E1}"/>
                </a:ext>
              </a:extLst>
            </p:cNvPr>
            <p:cNvSpPr/>
            <p:nvPr/>
          </p:nvSpPr>
          <p:spPr>
            <a:xfrm>
              <a:off x="5123725" y="4625391"/>
              <a:ext cx="46165" cy="46169"/>
            </a:xfrm>
            <a:custGeom>
              <a:avLst/>
              <a:gdLst>
                <a:gd name="connsiteX0" fmla="*/ 22858 w 46165"/>
                <a:gd name="connsiteY0" fmla="*/ 2 h 46169"/>
                <a:gd name="connsiteX1" fmla="*/ 46166 w 46165"/>
                <a:gd name="connsiteY1" fmla="*/ 22558 h 46169"/>
                <a:gd name="connsiteX2" fmla="*/ 22858 w 46165"/>
                <a:gd name="connsiteY2" fmla="*/ 46168 h 46169"/>
                <a:gd name="connsiteX3" fmla="*/ 0 w 46165"/>
                <a:gd name="connsiteY3" fmla="*/ 23159 h 46169"/>
                <a:gd name="connsiteX4" fmla="*/ 22858 w 46165"/>
                <a:gd name="connsiteY4" fmla="*/ 2 h 4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65" h="46169">
                  <a:moveTo>
                    <a:pt x="22858" y="2"/>
                  </a:moveTo>
                  <a:cubicBezTo>
                    <a:pt x="35639" y="-149"/>
                    <a:pt x="46166" y="9776"/>
                    <a:pt x="46166" y="22558"/>
                  </a:cubicBezTo>
                  <a:cubicBezTo>
                    <a:pt x="46166" y="35340"/>
                    <a:pt x="35639" y="46017"/>
                    <a:pt x="22858" y="46168"/>
                  </a:cubicBezTo>
                  <a:cubicBezTo>
                    <a:pt x="10075" y="46318"/>
                    <a:pt x="0" y="35942"/>
                    <a:pt x="0" y="23159"/>
                  </a:cubicBezTo>
                  <a:cubicBezTo>
                    <a:pt x="0" y="10378"/>
                    <a:pt x="10075" y="152"/>
                    <a:pt x="22858" y="2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1" name="Forma libre: forma 110">
              <a:extLst>
                <a:ext uri="{FF2B5EF4-FFF2-40B4-BE49-F238E27FC236}">
                  <a16:creationId xmlns:a16="http://schemas.microsoft.com/office/drawing/2014/main" id="{F0764485-AE88-407C-B041-8C92DA427C9B}"/>
                </a:ext>
              </a:extLst>
            </p:cNvPr>
            <p:cNvSpPr/>
            <p:nvPr/>
          </p:nvSpPr>
          <p:spPr>
            <a:xfrm>
              <a:off x="5123876" y="4502685"/>
              <a:ext cx="386619" cy="215640"/>
            </a:xfrm>
            <a:custGeom>
              <a:avLst/>
              <a:gdLst>
                <a:gd name="connsiteX0" fmla="*/ 0 w 386619"/>
                <a:gd name="connsiteY0" fmla="*/ 71580 h 215640"/>
                <a:gd name="connsiteX1" fmla="*/ 130678 w 386619"/>
                <a:gd name="connsiteY1" fmla="*/ 58346 h 215640"/>
                <a:gd name="connsiteX2" fmla="*/ 212934 w 386619"/>
                <a:gd name="connsiteY2" fmla="*/ 0 h 215640"/>
                <a:gd name="connsiteX3" fmla="*/ 266167 w 386619"/>
                <a:gd name="connsiteY3" fmla="*/ 144362 h 215640"/>
                <a:gd name="connsiteX4" fmla="*/ 386620 w 386619"/>
                <a:gd name="connsiteY4" fmla="*/ 215641 h 215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619" h="215640">
                  <a:moveTo>
                    <a:pt x="0" y="71580"/>
                  </a:moveTo>
                  <a:cubicBezTo>
                    <a:pt x="0" y="71580"/>
                    <a:pt x="72331" y="83459"/>
                    <a:pt x="130678" y="58346"/>
                  </a:cubicBezTo>
                  <a:cubicBezTo>
                    <a:pt x="181054" y="36542"/>
                    <a:pt x="212934" y="0"/>
                    <a:pt x="212934" y="0"/>
                  </a:cubicBezTo>
                  <a:cubicBezTo>
                    <a:pt x="212934" y="0"/>
                    <a:pt x="217746" y="81204"/>
                    <a:pt x="266167" y="144362"/>
                  </a:cubicBezTo>
                  <a:cubicBezTo>
                    <a:pt x="299251" y="187370"/>
                    <a:pt x="386620" y="215641"/>
                    <a:pt x="386620" y="215641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2" name="Forma libre: forma 111">
              <a:extLst>
                <a:ext uri="{FF2B5EF4-FFF2-40B4-BE49-F238E27FC236}">
                  <a16:creationId xmlns:a16="http://schemas.microsoft.com/office/drawing/2014/main" id="{5FEFCBA1-86CF-42CA-AE32-3CA25AD38EBE}"/>
                </a:ext>
              </a:extLst>
            </p:cNvPr>
            <p:cNvSpPr/>
            <p:nvPr/>
          </p:nvSpPr>
          <p:spPr>
            <a:xfrm>
              <a:off x="5076048" y="4476912"/>
              <a:ext cx="445582" cy="449659"/>
            </a:xfrm>
            <a:custGeom>
              <a:avLst/>
              <a:gdLst>
                <a:gd name="connsiteX0" fmla="*/ 18052 w 445582"/>
                <a:gd name="connsiteY0" fmla="*/ 314497 h 449659"/>
                <a:gd name="connsiteX1" fmla="*/ 135046 w 445582"/>
                <a:gd name="connsiteY1" fmla="*/ 18706 h 449659"/>
                <a:gd name="connsiteX2" fmla="*/ 427530 w 445582"/>
                <a:gd name="connsiteY2" fmla="*/ 135098 h 449659"/>
                <a:gd name="connsiteX3" fmla="*/ 310536 w 445582"/>
                <a:gd name="connsiteY3" fmla="*/ 430890 h 449659"/>
                <a:gd name="connsiteX4" fmla="*/ 18052 w 445582"/>
                <a:gd name="connsiteY4" fmla="*/ 314497 h 44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582" h="449659">
                  <a:moveTo>
                    <a:pt x="18052" y="314497"/>
                  </a:moveTo>
                  <a:cubicBezTo>
                    <a:pt x="-30369" y="200662"/>
                    <a:pt x="21962" y="68330"/>
                    <a:pt x="135046" y="18706"/>
                  </a:cubicBezTo>
                  <a:cubicBezTo>
                    <a:pt x="248130" y="-30769"/>
                    <a:pt x="379108" y="21262"/>
                    <a:pt x="427530" y="135098"/>
                  </a:cubicBezTo>
                  <a:cubicBezTo>
                    <a:pt x="475951" y="248933"/>
                    <a:pt x="423620" y="381265"/>
                    <a:pt x="310536" y="430890"/>
                  </a:cubicBezTo>
                  <a:cubicBezTo>
                    <a:pt x="197452" y="480514"/>
                    <a:pt x="66474" y="428333"/>
                    <a:pt x="18052" y="314497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3" name="Forma libre: forma 112">
              <a:extLst>
                <a:ext uri="{FF2B5EF4-FFF2-40B4-BE49-F238E27FC236}">
                  <a16:creationId xmlns:a16="http://schemas.microsoft.com/office/drawing/2014/main" id="{C7ECAA7F-CCE9-45AC-9064-07B749B3018E}"/>
                </a:ext>
              </a:extLst>
            </p:cNvPr>
            <p:cNvSpPr/>
            <p:nvPr/>
          </p:nvSpPr>
          <p:spPr>
            <a:xfrm>
              <a:off x="5305122" y="4720906"/>
              <a:ext cx="59616" cy="59954"/>
            </a:xfrm>
            <a:custGeom>
              <a:avLst/>
              <a:gdLst>
                <a:gd name="connsiteX0" fmla="*/ 52891 w 59616"/>
                <a:gd name="connsiteY0" fmla="*/ 48699 h 59954"/>
                <a:gd name="connsiteX1" fmla="*/ 48681 w 59616"/>
                <a:gd name="connsiteY1" fmla="*/ 6593 h 59954"/>
                <a:gd name="connsiteX2" fmla="*/ 6725 w 59616"/>
                <a:gd name="connsiteY2" fmla="*/ 11255 h 59954"/>
                <a:gd name="connsiteX3" fmla="*/ 10936 w 59616"/>
                <a:gd name="connsiteY3" fmla="*/ 53361 h 59954"/>
                <a:gd name="connsiteX4" fmla="*/ 52891 w 59616"/>
                <a:gd name="connsiteY4" fmla="*/ 48699 h 5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16" h="59954">
                  <a:moveTo>
                    <a:pt x="52891" y="48699"/>
                  </a:moveTo>
                  <a:cubicBezTo>
                    <a:pt x="63267" y="35766"/>
                    <a:pt x="61462" y="16969"/>
                    <a:pt x="48681" y="6593"/>
                  </a:cubicBezTo>
                  <a:cubicBezTo>
                    <a:pt x="35898" y="-3782"/>
                    <a:pt x="17101" y="-1677"/>
                    <a:pt x="6725" y="11255"/>
                  </a:cubicBezTo>
                  <a:cubicBezTo>
                    <a:pt x="-3651" y="24187"/>
                    <a:pt x="-1846" y="42985"/>
                    <a:pt x="10936" y="53361"/>
                  </a:cubicBezTo>
                  <a:cubicBezTo>
                    <a:pt x="23718" y="63737"/>
                    <a:pt x="42515" y="61631"/>
                    <a:pt x="52891" y="48699"/>
                  </a:cubicBezTo>
                  <a:close/>
                </a:path>
              </a:pathLst>
            </a:custGeom>
            <a:solidFill>
              <a:srgbClr val="FF367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4" name="Forma libre: forma 113">
              <a:extLst>
                <a:ext uri="{FF2B5EF4-FFF2-40B4-BE49-F238E27FC236}">
                  <a16:creationId xmlns:a16="http://schemas.microsoft.com/office/drawing/2014/main" id="{50141720-FEB4-4CF9-B242-C1EFFFFDF6FC}"/>
                </a:ext>
              </a:extLst>
            </p:cNvPr>
            <p:cNvSpPr/>
            <p:nvPr/>
          </p:nvSpPr>
          <p:spPr>
            <a:xfrm>
              <a:off x="5168237" y="4792312"/>
              <a:ext cx="93384" cy="25864"/>
            </a:xfrm>
            <a:custGeom>
              <a:avLst/>
              <a:gdLst>
                <a:gd name="connsiteX0" fmla="*/ 93385 w 93384"/>
                <a:gd name="connsiteY0" fmla="*/ 2707 h 25864"/>
                <a:gd name="connsiteX1" fmla="*/ 56091 w 93384"/>
                <a:gd name="connsiteY1" fmla="*/ 25865 h 25864"/>
                <a:gd name="connsiteX2" fmla="*/ 0 w 93384"/>
                <a:gd name="connsiteY2" fmla="*/ 0 h 2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84" h="25864">
                  <a:moveTo>
                    <a:pt x="93385" y="2707"/>
                  </a:moveTo>
                  <a:cubicBezTo>
                    <a:pt x="93385" y="2707"/>
                    <a:pt x="77896" y="25865"/>
                    <a:pt x="56091" y="25865"/>
                  </a:cubicBezTo>
                  <a:cubicBezTo>
                    <a:pt x="18647" y="25865"/>
                    <a:pt x="0" y="0"/>
                    <a:pt x="0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5" name="Forma libre: forma 114">
              <a:extLst>
                <a:ext uri="{FF2B5EF4-FFF2-40B4-BE49-F238E27FC236}">
                  <a16:creationId xmlns:a16="http://schemas.microsoft.com/office/drawing/2014/main" id="{313C4B60-AAE3-44A6-880F-044063EBAEB0}"/>
                </a:ext>
              </a:extLst>
            </p:cNvPr>
            <p:cNvSpPr/>
            <p:nvPr/>
          </p:nvSpPr>
          <p:spPr>
            <a:xfrm>
              <a:off x="5263121" y="4756221"/>
              <a:ext cx="74591" cy="93384"/>
            </a:xfrm>
            <a:custGeom>
              <a:avLst/>
              <a:gdLst>
                <a:gd name="connsiteX0" fmla="*/ 456 w 74591"/>
                <a:gd name="connsiteY0" fmla="*/ 0 h 93384"/>
                <a:gd name="connsiteX1" fmla="*/ 17298 w 74591"/>
                <a:gd name="connsiteY1" fmla="*/ 64361 h 93384"/>
                <a:gd name="connsiteX2" fmla="*/ 74591 w 74591"/>
                <a:gd name="connsiteY2" fmla="*/ 93385 h 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591" h="93384">
                  <a:moveTo>
                    <a:pt x="456" y="0"/>
                  </a:moveTo>
                  <a:cubicBezTo>
                    <a:pt x="456" y="0"/>
                    <a:pt x="-4357" y="41053"/>
                    <a:pt x="17298" y="64361"/>
                  </a:cubicBezTo>
                  <a:cubicBezTo>
                    <a:pt x="41208" y="90076"/>
                    <a:pt x="74591" y="93385"/>
                    <a:pt x="74591" y="93385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6" name="Forma libre: forma 115">
              <a:extLst>
                <a:ext uri="{FF2B5EF4-FFF2-40B4-BE49-F238E27FC236}">
                  <a16:creationId xmlns:a16="http://schemas.microsoft.com/office/drawing/2014/main" id="{286FA699-C19D-4002-A014-6F3CB75C67E1}"/>
                </a:ext>
              </a:extLst>
            </p:cNvPr>
            <p:cNvSpPr/>
            <p:nvPr/>
          </p:nvSpPr>
          <p:spPr>
            <a:xfrm>
              <a:off x="5161470" y="4647348"/>
              <a:ext cx="65263" cy="91730"/>
            </a:xfrm>
            <a:custGeom>
              <a:avLst/>
              <a:gdLst>
                <a:gd name="connsiteX0" fmla="*/ 65264 w 65263"/>
                <a:gd name="connsiteY0" fmla="*/ 0 h 91730"/>
                <a:gd name="connsiteX1" fmla="*/ 0 w 65263"/>
                <a:gd name="connsiteY1" fmla="*/ 77895 h 91730"/>
                <a:gd name="connsiteX2" fmla="*/ 47970 w 65263"/>
                <a:gd name="connsiteY2" fmla="*/ 91730 h 9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263" h="91730">
                  <a:moveTo>
                    <a:pt x="65264" y="0"/>
                  </a:moveTo>
                  <a:lnTo>
                    <a:pt x="0" y="77895"/>
                  </a:lnTo>
                  <a:lnTo>
                    <a:pt x="47970" y="9173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7" name="Forma libre: forma 116">
              <a:extLst>
                <a:ext uri="{FF2B5EF4-FFF2-40B4-BE49-F238E27FC236}">
                  <a16:creationId xmlns:a16="http://schemas.microsoft.com/office/drawing/2014/main" id="{73735D48-321C-4501-91A5-1C7995E00DB7}"/>
                </a:ext>
              </a:extLst>
            </p:cNvPr>
            <p:cNvSpPr/>
            <p:nvPr/>
          </p:nvSpPr>
          <p:spPr>
            <a:xfrm>
              <a:off x="5505984" y="4245023"/>
              <a:ext cx="291023" cy="257662"/>
            </a:xfrm>
            <a:custGeom>
              <a:avLst/>
              <a:gdLst>
                <a:gd name="connsiteX0" fmla="*/ 0 w 291023"/>
                <a:gd name="connsiteY0" fmla="*/ 257663 h 257662"/>
                <a:gd name="connsiteX1" fmla="*/ 259401 w 291023"/>
                <a:gd name="connsiteY1" fmla="*/ 14202 h 257662"/>
                <a:gd name="connsiteX2" fmla="*/ 232483 w 291023"/>
                <a:gd name="connsiteY2" fmla="*/ 188188 h 257662"/>
                <a:gd name="connsiteX3" fmla="*/ 0 w 291023"/>
                <a:gd name="connsiteY3" fmla="*/ 257663 h 257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023" h="257662">
                  <a:moveTo>
                    <a:pt x="0" y="257663"/>
                  </a:moveTo>
                  <a:cubicBezTo>
                    <a:pt x="0" y="257663"/>
                    <a:pt x="129023" y="-71363"/>
                    <a:pt x="259401" y="14202"/>
                  </a:cubicBezTo>
                  <a:cubicBezTo>
                    <a:pt x="316093" y="51345"/>
                    <a:pt x="290077" y="148790"/>
                    <a:pt x="232483" y="188188"/>
                  </a:cubicBezTo>
                  <a:cubicBezTo>
                    <a:pt x="146618" y="247136"/>
                    <a:pt x="0" y="257663"/>
                    <a:pt x="0" y="257663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18" name="Forma libre: forma 117">
            <a:extLst>
              <a:ext uri="{FF2B5EF4-FFF2-40B4-BE49-F238E27FC236}">
                <a16:creationId xmlns:a16="http://schemas.microsoft.com/office/drawing/2014/main" id="{7BA0B2EE-8446-42B0-965C-4D0EC2084625}"/>
              </a:ext>
            </a:extLst>
          </p:cNvPr>
          <p:cNvSpPr/>
          <p:nvPr/>
        </p:nvSpPr>
        <p:spPr>
          <a:xfrm>
            <a:off x="4423978" y="5629527"/>
            <a:ext cx="888278" cy="298563"/>
          </a:xfrm>
          <a:custGeom>
            <a:avLst/>
            <a:gdLst>
              <a:gd name="connsiteX0" fmla="*/ 113685 w 1005421"/>
              <a:gd name="connsiteY0" fmla="*/ 0 h 337937"/>
              <a:gd name="connsiteX1" fmla="*/ 0 w 1005421"/>
              <a:gd name="connsiteY1" fmla="*/ 188423 h 337937"/>
              <a:gd name="connsiteX2" fmla="*/ 529478 w 1005421"/>
              <a:gd name="connsiteY2" fmla="*/ 337898 h 337937"/>
              <a:gd name="connsiteX3" fmla="*/ 1005422 w 1005421"/>
              <a:gd name="connsiteY3" fmla="*/ 204663 h 337937"/>
              <a:gd name="connsiteX4" fmla="*/ 851135 w 1005421"/>
              <a:gd name="connsiteY4" fmla="*/ 8120 h 337937"/>
              <a:gd name="connsiteX5" fmla="*/ 113685 w 1005421"/>
              <a:gd name="connsiteY5" fmla="*/ 0 h 33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5421" h="337937">
                <a:moveTo>
                  <a:pt x="113685" y="0"/>
                </a:moveTo>
                <a:lnTo>
                  <a:pt x="0" y="188423"/>
                </a:lnTo>
                <a:cubicBezTo>
                  <a:pt x="0" y="188423"/>
                  <a:pt x="229325" y="340755"/>
                  <a:pt x="529478" y="337898"/>
                </a:cubicBezTo>
                <a:cubicBezTo>
                  <a:pt x="780909" y="335491"/>
                  <a:pt x="1005422" y="204663"/>
                  <a:pt x="1005422" y="204663"/>
                </a:cubicBezTo>
                <a:lnTo>
                  <a:pt x="851135" y="8120"/>
                </a:lnTo>
                <a:lnTo>
                  <a:pt x="113685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9" name="Forma libre: forma 118">
            <a:extLst>
              <a:ext uri="{FF2B5EF4-FFF2-40B4-BE49-F238E27FC236}">
                <a16:creationId xmlns:a16="http://schemas.microsoft.com/office/drawing/2014/main" id="{0930667B-81D5-4626-9CED-B3410A309EEC}"/>
              </a:ext>
            </a:extLst>
          </p:cNvPr>
          <p:cNvSpPr/>
          <p:nvPr/>
        </p:nvSpPr>
        <p:spPr>
          <a:xfrm>
            <a:off x="4076823" y="4397814"/>
            <a:ext cx="1599060" cy="1532766"/>
          </a:xfrm>
          <a:custGeom>
            <a:avLst/>
            <a:gdLst>
              <a:gd name="connsiteX0" fmla="*/ 1076701 w 1809939"/>
              <a:gd name="connsiteY0" fmla="*/ 0 h 1734902"/>
              <a:gd name="connsiteX1" fmla="*/ 1809940 w 1809939"/>
              <a:gd name="connsiteY1" fmla="*/ 859556 h 1734902"/>
              <a:gd name="connsiteX2" fmla="*/ 904970 w 1809939"/>
              <a:gd name="connsiteY2" fmla="*/ 1734902 h 1734902"/>
              <a:gd name="connsiteX3" fmla="*/ 0 w 1809939"/>
              <a:gd name="connsiteY3" fmla="*/ 859556 h 1734902"/>
              <a:gd name="connsiteX4" fmla="*/ 514290 w 1809939"/>
              <a:gd name="connsiteY4" fmla="*/ 57895 h 1734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939" h="1734902">
                <a:moveTo>
                  <a:pt x="1076701" y="0"/>
                </a:moveTo>
                <a:cubicBezTo>
                  <a:pt x="1494449" y="77595"/>
                  <a:pt x="1809940" y="432936"/>
                  <a:pt x="1809940" y="859556"/>
                </a:cubicBezTo>
                <a:cubicBezTo>
                  <a:pt x="1809940" y="1343019"/>
                  <a:pt x="1404823" y="1734902"/>
                  <a:pt x="904970" y="1734902"/>
                </a:cubicBezTo>
                <a:cubicBezTo>
                  <a:pt x="405116" y="1734902"/>
                  <a:pt x="0" y="1343019"/>
                  <a:pt x="0" y="859556"/>
                </a:cubicBezTo>
                <a:cubicBezTo>
                  <a:pt x="0" y="531433"/>
                  <a:pt x="219250" y="192032"/>
                  <a:pt x="514290" y="57895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0" name="Forma libre: forma 119">
            <a:extLst>
              <a:ext uri="{FF2B5EF4-FFF2-40B4-BE49-F238E27FC236}">
                <a16:creationId xmlns:a16="http://schemas.microsoft.com/office/drawing/2014/main" id="{3A4DE36F-51E9-4FA3-820C-3CF1C10C2D4A}"/>
              </a:ext>
            </a:extLst>
          </p:cNvPr>
          <p:cNvSpPr/>
          <p:nvPr/>
        </p:nvSpPr>
        <p:spPr>
          <a:xfrm>
            <a:off x="3627628" y="4671584"/>
            <a:ext cx="2086776" cy="1199026"/>
          </a:xfrm>
          <a:custGeom>
            <a:avLst/>
            <a:gdLst>
              <a:gd name="connsiteX0" fmla="*/ 584224 w 2361974"/>
              <a:gd name="connsiteY0" fmla="*/ 615848 h 1357150"/>
              <a:gd name="connsiteX1" fmla="*/ 142867 w 2361974"/>
              <a:gd name="connsiteY1" fmla="*/ 471035 h 1357150"/>
              <a:gd name="connsiteX2" fmla="*/ 63468 w 2361974"/>
              <a:gd name="connsiteY2" fmla="*/ 916903 h 1357150"/>
              <a:gd name="connsiteX3" fmla="*/ 532495 w 2361974"/>
              <a:gd name="connsiteY3" fmla="*/ 1245928 h 1357150"/>
              <a:gd name="connsiteX4" fmla="*/ 912347 w 2361974"/>
              <a:gd name="connsiteY4" fmla="*/ 1008182 h 1357150"/>
              <a:gd name="connsiteX5" fmla="*/ 1164079 w 2361974"/>
              <a:gd name="connsiteY5" fmla="*/ 1184875 h 1357150"/>
              <a:gd name="connsiteX6" fmla="*/ 1460773 w 2361974"/>
              <a:gd name="connsiteY6" fmla="*/ 1206981 h 1357150"/>
              <a:gd name="connsiteX7" fmla="*/ 2083334 w 2361974"/>
              <a:gd name="connsiteY7" fmla="*/ 1297959 h 1357150"/>
              <a:gd name="connsiteX8" fmla="*/ 2344239 w 2361974"/>
              <a:gd name="connsiteY8" fmla="*/ 615998 h 1357150"/>
              <a:gd name="connsiteX9" fmla="*/ 1697918 w 2361974"/>
              <a:gd name="connsiteY9" fmla="*/ 12234 h 1357150"/>
              <a:gd name="connsiteX10" fmla="*/ 994603 w 2361974"/>
              <a:gd name="connsiteY10" fmla="*/ 150130 h 1357150"/>
              <a:gd name="connsiteX11" fmla="*/ 584224 w 2361974"/>
              <a:gd name="connsiteY11" fmla="*/ 616149 h 13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1974" h="1357150">
                <a:moveTo>
                  <a:pt x="584224" y="615848"/>
                </a:moveTo>
                <a:cubicBezTo>
                  <a:pt x="584224" y="615848"/>
                  <a:pt x="357756" y="354793"/>
                  <a:pt x="142867" y="471035"/>
                </a:cubicBezTo>
                <a:cubicBezTo>
                  <a:pt x="-44653" y="572389"/>
                  <a:pt x="-21194" y="769684"/>
                  <a:pt x="63468" y="916903"/>
                </a:cubicBezTo>
                <a:cubicBezTo>
                  <a:pt x="148130" y="1064122"/>
                  <a:pt x="316553" y="1279162"/>
                  <a:pt x="532495" y="1245928"/>
                </a:cubicBezTo>
                <a:cubicBezTo>
                  <a:pt x="720466" y="1217056"/>
                  <a:pt x="912347" y="1008182"/>
                  <a:pt x="912347" y="1008182"/>
                </a:cubicBezTo>
                <a:cubicBezTo>
                  <a:pt x="912347" y="1008182"/>
                  <a:pt x="971896" y="1134198"/>
                  <a:pt x="1164079" y="1184875"/>
                </a:cubicBezTo>
                <a:cubicBezTo>
                  <a:pt x="1309644" y="1223372"/>
                  <a:pt x="1460773" y="1206981"/>
                  <a:pt x="1460773" y="1206981"/>
                </a:cubicBezTo>
                <a:cubicBezTo>
                  <a:pt x="1460773" y="1206981"/>
                  <a:pt x="1743933" y="1471945"/>
                  <a:pt x="2083334" y="1297959"/>
                </a:cubicBezTo>
                <a:cubicBezTo>
                  <a:pt x="2310705" y="1181266"/>
                  <a:pt x="2404239" y="878707"/>
                  <a:pt x="2344239" y="615998"/>
                </a:cubicBezTo>
                <a:cubicBezTo>
                  <a:pt x="2276268" y="317650"/>
                  <a:pt x="2012507" y="52234"/>
                  <a:pt x="1697918" y="12234"/>
                </a:cubicBezTo>
                <a:cubicBezTo>
                  <a:pt x="1383479" y="-27917"/>
                  <a:pt x="1186334" y="34039"/>
                  <a:pt x="994603" y="150130"/>
                </a:cubicBezTo>
                <a:cubicBezTo>
                  <a:pt x="802873" y="266221"/>
                  <a:pt x="584224" y="616149"/>
                  <a:pt x="584224" y="616149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1" name="Forma libre: forma 120">
            <a:extLst>
              <a:ext uri="{FF2B5EF4-FFF2-40B4-BE49-F238E27FC236}">
                <a16:creationId xmlns:a16="http://schemas.microsoft.com/office/drawing/2014/main" id="{B480D7E2-F9AE-4799-8529-2E2FCC92A3AF}"/>
              </a:ext>
            </a:extLst>
          </p:cNvPr>
          <p:cNvSpPr/>
          <p:nvPr/>
        </p:nvSpPr>
        <p:spPr>
          <a:xfrm>
            <a:off x="4851829" y="5108995"/>
            <a:ext cx="394929" cy="562647"/>
          </a:xfrm>
          <a:custGeom>
            <a:avLst/>
            <a:gdLst>
              <a:gd name="connsiteX0" fmla="*/ 397988 w 447011"/>
              <a:gd name="connsiteY0" fmla="*/ 0 h 636847"/>
              <a:gd name="connsiteX1" fmla="*/ 390469 w 447011"/>
              <a:gd name="connsiteY1" fmla="*/ 120753 h 636847"/>
              <a:gd name="connsiteX2" fmla="*/ 447011 w 447011"/>
              <a:gd name="connsiteY2" fmla="*/ 287070 h 636847"/>
              <a:gd name="connsiteX3" fmla="*/ 225656 w 447011"/>
              <a:gd name="connsiteY3" fmla="*/ 236092 h 636847"/>
              <a:gd name="connsiteX4" fmla="*/ 18286 w 447011"/>
              <a:gd name="connsiteY4" fmla="*/ 404816 h 636847"/>
              <a:gd name="connsiteX5" fmla="*/ 27609 w 447011"/>
              <a:gd name="connsiteY5" fmla="*/ 636848 h 63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011" h="636847">
                <a:moveTo>
                  <a:pt x="397988" y="0"/>
                </a:moveTo>
                <a:cubicBezTo>
                  <a:pt x="397988" y="0"/>
                  <a:pt x="384154" y="48271"/>
                  <a:pt x="390469" y="120753"/>
                </a:cubicBezTo>
                <a:cubicBezTo>
                  <a:pt x="398289" y="209927"/>
                  <a:pt x="447011" y="287070"/>
                  <a:pt x="447011" y="287070"/>
                </a:cubicBezTo>
                <a:cubicBezTo>
                  <a:pt x="447011" y="287070"/>
                  <a:pt x="326559" y="216995"/>
                  <a:pt x="225656" y="236092"/>
                </a:cubicBezTo>
                <a:cubicBezTo>
                  <a:pt x="124903" y="255040"/>
                  <a:pt x="64301" y="294439"/>
                  <a:pt x="18286" y="404816"/>
                </a:cubicBezTo>
                <a:cubicBezTo>
                  <a:pt x="-27730" y="515192"/>
                  <a:pt x="27609" y="636848"/>
                  <a:pt x="27609" y="636848"/>
                </a:cubicBez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2" name="Forma libre: forma 121">
            <a:extLst>
              <a:ext uri="{FF2B5EF4-FFF2-40B4-BE49-F238E27FC236}">
                <a16:creationId xmlns:a16="http://schemas.microsoft.com/office/drawing/2014/main" id="{D9454C22-2EC2-4614-9630-A853D8E547E2}"/>
              </a:ext>
            </a:extLst>
          </p:cNvPr>
          <p:cNvSpPr/>
          <p:nvPr/>
        </p:nvSpPr>
        <p:spPr>
          <a:xfrm>
            <a:off x="4437045" y="5012935"/>
            <a:ext cx="330584" cy="394194"/>
          </a:xfrm>
          <a:custGeom>
            <a:avLst/>
            <a:gdLst>
              <a:gd name="connsiteX0" fmla="*/ 261903 w 374180"/>
              <a:gd name="connsiteY0" fmla="*/ 33088 h 446179"/>
              <a:gd name="connsiteX1" fmla="*/ 201602 w 374180"/>
              <a:gd name="connsiteY1" fmla="*/ 2411 h 446179"/>
              <a:gd name="connsiteX2" fmla="*/ 32578 w 374180"/>
              <a:gd name="connsiteY2" fmla="*/ 19855 h 446179"/>
              <a:gd name="connsiteX3" fmla="*/ 2502 w 374180"/>
              <a:gd name="connsiteY3" fmla="*/ 80457 h 446179"/>
              <a:gd name="connsiteX4" fmla="*/ 112278 w 374180"/>
              <a:gd name="connsiteY4" fmla="*/ 413091 h 446179"/>
              <a:gd name="connsiteX5" fmla="*/ 172579 w 374180"/>
              <a:gd name="connsiteY5" fmla="*/ 443768 h 446179"/>
              <a:gd name="connsiteX6" fmla="*/ 341603 w 374180"/>
              <a:gd name="connsiteY6" fmla="*/ 426325 h 446179"/>
              <a:gd name="connsiteX7" fmla="*/ 371678 w 374180"/>
              <a:gd name="connsiteY7" fmla="*/ 365723 h 446179"/>
              <a:gd name="connsiteX8" fmla="*/ 261903 w 374180"/>
              <a:gd name="connsiteY8" fmla="*/ 33088 h 446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80" h="446179">
                <a:moveTo>
                  <a:pt x="261903" y="33088"/>
                </a:moveTo>
                <a:cubicBezTo>
                  <a:pt x="253632" y="7825"/>
                  <a:pt x="226564" y="-5860"/>
                  <a:pt x="201602" y="2411"/>
                </a:cubicBezTo>
                <a:lnTo>
                  <a:pt x="32578" y="19855"/>
                </a:lnTo>
                <a:cubicBezTo>
                  <a:pt x="7615" y="28126"/>
                  <a:pt x="-5919" y="55193"/>
                  <a:pt x="2502" y="80457"/>
                </a:cubicBezTo>
                <a:lnTo>
                  <a:pt x="112278" y="413091"/>
                </a:lnTo>
                <a:cubicBezTo>
                  <a:pt x="120549" y="438355"/>
                  <a:pt x="147616" y="452039"/>
                  <a:pt x="172579" y="443768"/>
                </a:cubicBezTo>
                <a:lnTo>
                  <a:pt x="341603" y="426325"/>
                </a:lnTo>
                <a:cubicBezTo>
                  <a:pt x="366565" y="418054"/>
                  <a:pt x="380099" y="390986"/>
                  <a:pt x="371678" y="365723"/>
                </a:cubicBezTo>
                <a:lnTo>
                  <a:pt x="261903" y="3308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" name="Forma libre: forma 122">
            <a:extLst>
              <a:ext uri="{FF2B5EF4-FFF2-40B4-BE49-F238E27FC236}">
                <a16:creationId xmlns:a16="http://schemas.microsoft.com/office/drawing/2014/main" id="{244AB2CE-0CCA-4D31-9077-348C8B075B72}"/>
              </a:ext>
            </a:extLst>
          </p:cNvPr>
          <p:cNvSpPr/>
          <p:nvPr/>
        </p:nvSpPr>
        <p:spPr>
          <a:xfrm>
            <a:off x="4484467" y="5243898"/>
            <a:ext cx="402648" cy="337314"/>
          </a:xfrm>
          <a:custGeom>
            <a:avLst/>
            <a:gdLst>
              <a:gd name="connsiteX0" fmla="*/ 310334 w 455748"/>
              <a:gd name="connsiteY0" fmla="*/ 89715 h 381798"/>
              <a:gd name="connsiteX1" fmla="*/ 178153 w 455748"/>
              <a:gd name="connsiteY1" fmla="*/ 80692 h 381798"/>
              <a:gd name="connsiteX2" fmla="*/ 4317 w 455748"/>
              <a:gd name="connsiteY2" fmla="*/ 2346 h 381798"/>
              <a:gd name="connsiteX3" fmla="*/ 118453 w 455748"/>
              <a:gd name="connsiteY3" fmla="*/ 162798 h 381798"/>
              <a:gd name="connsiteX4" fmla="*/ 257401 w 455748"/>
              <a:gd name="connsiteY4" fmla="*/ 191069 h 381798"/>
              <a:gd name="connsiteX5" fmla="*/ 111836 w 455748"/>
              <a:gd name="connsiteY5" fmla="*/ 159941 h 381798"/>
              <a:gd name="connsiteX6" fmla="*/ 28377 w 455748"/>
              <a:gd name="connsiteY6" fmla="*/ 95579 h 381798"/>
              <a:gd name="connsiteX7" fmla="*/ 32437 w 455748"/>
              <a:gd name="connsiteY7" fmla="*/ 181144 h 381798"/>
              <a:gd name="connsiteX8" fmla="*/ 114694 w 455748"/>
              <a:gd name="connsiteY8" fmla="*/ 245806 h 381798"/>
              <a:gd name="connsiteX9" fmla="*/ 199206 w 455748"/>
              <a:gd name="connsiteY9" fmla="*/ 273776 h 381798"/>
              <a:gd name="connsiteX10" fmla="*/ 114994 w 455748"/>
              <a:gd name="connsiteY10" fmla="*/ 247160 h 381798"/>
              <a:gd name="connsiteX11" fmla="*/ 29580 w 455748"/>
              <a:gd name="connsiteY11" fmla="*/ 182046 h 381798"/>
              <a:gd name="connsiteX12" fmla="*/ 97400 w 455748"/>
              <a:gd name="connsiteY12" fmla="*/ 314830 h 381798"/>
              <a:gd name="connsiteX13" fmla="*/ 455749 w 455748"/>
              <a:gd name="connsiteY13" fmla="*/ 376183 h 38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5748" h="381798">
                <a:moveTo>
                  <a:pt x="310334" y="89715"/>
                </a:moveTo>
                <a:cubicBezTo>
                  <a:pt x="310334" y="89715"/>
                  <a:pt x="264920" y="102647"/>
                  <a:pt x="178153" y="80692"/>
                </a:cubicBezTo>
                <a:cubicBezTo>
                  <a:pt x="91385" y="58737"/>
                  <a:pt x="13941" y="-13895"/>
                  <a:pt x="4317" y="2346"/>
                </a:cubicBezTo>
                <a:cubicBezTo>
                  <a:pt x="-16586" y="37384"/>
                  <a:pt x="41159" y="139339"/>
                  <a:pt x="118453" y="162798"/>
                </a:cubicBezTo>
                <a:cubicBezTo>
                  <a:pt x="195747" y="186257"/>
                  <a:pt x="257401" y="191069"/>
                  <a:pt x="257401" y="191069"/>
                </a:cubicBezTo>
                <a:cubicBezTo>
                  <a:pt x="257401" y="191069"/>
                  <a:pt x="163416" y="180542"/>
                  <a:pt x="111836" y="159941"/>
                </a:cubicBezTo>
                <a:cubicBezTo>
                  <a:pt x="60257" y="139189"/>
                  <a:pt x="28377" y="95579"/>
                  <a:pt x="28377" y="95579"/>
                </a:cubicBezTo>
                <a:cubicBezTo>
                  <a:pt x="28377" y="95579"/>
                  <a:pt x="5219" y="134226"/>
                  <a:pt x="32437" y="181144"/>
                </a:cubicBezTo>
                <a:cubicBezTo>
                  <a:pt x="54994" y="219791"/>
                  <a:pt x="91535" y="232122"/>
                  <a:pt x="114694" y="245806"/>
                </a:cubicBezTo>
                <a:cubicBezTo>
                  <a:pt x="127325" y="253325"/>
                  <a:pt x="199206" y="273776"/>
                  <a:pt x="199206" y="273776"/>
                </a:cubicBezTo>
                <a:cubicBezTo>
                  <a:pt x="199206" y="273776"/>
                  <a:pt x="164168" y="268062"/>
                  <a:pt x="114994" y="247160"/>
                </a:cubicBezTo>
                <a:cubicBezTo>
                  <a:pt x="65821" y="226257"/>
                  <a:pt x="29580" y="182046"/>
                  <a:pt x="29580" y="182046"/>
                </a:cubicBezTo>
                <a:cubicBezTo>
                  <a:pt x="29580" y="182046"/>
                  <a:pt x="-2751" y="250468"/>
                  <a:pt x="97400" y="314830"/>
                </a:cubicBezTo>
                <a:cubicBezTo>
                  <a:pt x="244319" y="409266"/>
                  <a:pt x="455749" y="376183"/>
                  <a:pt x="455749" y="376183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4" name="Forma libre: forma 123">
            <a:extLst>
              <a:ext uri="{FF2B5EF4-FFF2-40B4-BE49-F238E27FC236}">
                <a16:creationId xmlns:a16="http://schemas.microsoft.com/office/drawing/2014/main" id="{3418B325-DB22-4861-93F4-265A0295D088}"/>
              </a:ext>
            </a:extLst>
          </p:cNvPr>
          <p:cNvSpPr/>
          <p:nvPr/>
        </p:nvSpPr>
        <p:spPr>
          <a:xfrm>
            <a:off x="4718520" y="5175690"/>
            <a:ext cx="251098" cy="217220"/>
          </a:xfrm>
          <a:custGeom>
            <a:avLst/>
            <a:gdLst>
              <a:gd name="connsiteX0" fmla="*/ 0 w 284212"/>
              <a:gd name="connsiteY0" fmla="*/ 0 h 245866"/>
              <a:gd name="connsiteX1" fmla="*/ 154437 w 284212"/>
              <a:gd name="connsiteY1" fmla="*/ 77294 h 245866"/>
              <a:gd name="connsiteX2" fmla="*/ 284213 w 284212"/>
              <a:gd name="connsiteY2" fmla="*/ 245867 h 24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212" h="245866">
                <a:moveTo>
                  <a:pt x="0" y="0"/>
                </a:moveTo>
                <a:cubicBezTo>
                  <a:pt x="0" y="0"/>
                  <a:pt x="89625" y="16241"/>
                  <a:pt x="154437" y="77294"/>
                </a:cubicBezTo>
                <a:cubicBezTo>
                  <a:pt x="238950" y="156843"/>
                  <a:pt x="284213" y="245867"/>
                  <a:pt x="284213" y="245867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5" name="Forma libre: forma 124">
            <a:extLst>
              <a:ext uri="{FF2B5EF4-FFF2-40B4-BE49-F238E27FC236}">
                <a16:creationId xmlns:a16="http://schemas.microsoft.com/office/drawing/2014/main" id="{088B7052-7B82-4109-82E9-2D568A8B5643}"/>
              </a:ext>
            </a:extLst>
          </p:cNvPr>
          <p:cNvSpPr/>
          <p:nvPr/>
        </p:nvSpPr>
        <p:spPr>
          <a:xfrm>
            <a:off x="4619919" y="4769680"/>
            <a:ext cx="349567" cy="146377"/>
          </a:xfrm>
          <a:custGeom>
            <a:avLst/>
            <a:gdLst>
              <a:gd name="connsiteX0" fmla="*/ 6492 w 395667"/>
              <a:gd name="connsiteY0" fmla="*/ 30226 h 165681"/>
              <a:gd name="connsiteX1" fmla="*/ 48898 w 395667"/>
              <a:gd name="connsiteY1" fmla="*/ 145866 h 165681"/>
              <a:gd name="connsiteX2" fmla="*/ 179576 w 395667"/>
              <a:gd name="connsiteY2" fmla="*/ 23459 h 165681"/>
              <a:gd name="connsiteX3" fmla="*/ 261832 w 395667"/>
              <a:gd name="connsiteY3" fmla="*/ 165415 h 165681"/>
              <a:gd name="connsiteX4" fmla="*/ 395668 w 395667"/>
              <a:gd name="connsiteY4" fmla="*/ 0 h 16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667" h="165681">
                <a:moveTo>
                  <a:pt x="6492" y="30226"/>
                </a:moveTo>
                <a:cubicBezTo>
                  <a:pt x="6492" y="30226"/>
                  <a:pt x="-24486" y="133986"/>
                  <a:pt x="48898" y="145866"/>
                </a:cubicBezTo>
                <a:cubicBezTo>
                  <a:pt x="115515" y="156543"/>
                  <a:pt x="179576" y="23459"/>
                  <a:pt x="179576" y="23459"/>
                </a:cubicBezTo>
                <a:cubicBezTo>
                  <a:pt x="179576" y="23459"/>
                  <a:pt x="170854" y="157445"/>
                  <a:pt x="261832" y="165415"/>
                </a:cubicBezTo>
                <a:cubicBezTo>
                  <a:pt x="352810" y="173385"/>
                  <a:pt x="395668" y="0"/>
                  <a:pt x="395668" y="0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6" name="Forma libre: forma 125">
            <a:extLst>
              <a:ext uri="{FF2B5EF4-FFF2-40B4-BE49-F238E27FC236}">
                <a16:creationId xmlns:a16="http://schemas.microsoft.com/office/drawing/2014/main" id="{792D4F2E-2315-487B-8A65-933EE1D86B8A}"/>
              </a:ext>
            </a:extLst>
          </p:cNvPr>
          <p:cNvSpPr/>
          <p:nvPr/>
        </p:nvSpPr>
        <p:spPr>
          <a:xfrm>
            <a:off x="3287781" y="4880625"/>
            <a:ext cx="540202" cy="363352"/>
          </a:xfrm>
          <a:custGeom>
            <a:avLst/>
            <a:gdLst>
              <a:gd name="connsiteX0" fmla="*/ 611443 w 611442"/>
              <a:gd name="connsiteY0" fmla="*/ 288713 h 411270"/>
              <a:gd name="connsiteX1" fmla="*/ 508434 w 611442"/>
              <a:gd name="connsiteY1" fmla="*/ 114877 h 411270"/>
              <a:gd name="connsiteX2" fmla="*/ 325275 w 611442"/>
              <a:gd name="connsiteY2" fmla="*/ 151269 h 411270"/>
              <a:gd name="connsiteX3" fmla="*/ 265575 w 611442"/>
              <a:gd name="connsiteY3" fmla="*/ 68562 h 411270"/>
              <a:gd name="connsiteX4" fmla="*/ 194146 w 611442"/>
              <a:gd name="connsiteY4" fmla="*/ 892 h 411270"/>
              <a:gd name="connsiteX5" fmla="*/ 208432 w 611442"/>
              <a:gd name="connsiteY5" fmla="*/ 140291 h 411270"/>
              <a:gd name="connsiteX6" fmla="*/ 259410 w 611442"/>
              <a:gd name="connsiteY6" fmla="*/ 205254 h 411270"/>
              <a:gd name="connsiteX7" fmla="*/ 203921 w 611442"/>
              <a:gd name="connsiteY7" fmla="*/ 137133 h 411270"/>
              <a:gd name="connsiteX8" fmla="*/ 133995 w 611442"/>
              <a:gd name="connsiteY8" fmla="*/ 13975 h 411270"/>
              <a:gd name="connsiteX9" fmla="*/ 83920 w 611442"/>
              <a:gd name="connsiteY9" fmla="*/ 72622 h 411270"/>
              <a:gd name="connsiteX10" fmla="*/ 141965 w 611442"/>
              <a:gd name="connsiteY10" fmla="*/ 199540 h 411270"/>
              <a:gd name="connsiteX11" fmla="*/ 193244 w 611442"/>
              <a:gd name="connsiteY11" fmla="*/ 263450 h 411270"/>
              <a:gd name="connsiteX12" fmla="*/ 93845 w 611442"/>
              <a:gd name="connsiteY12" fmla="*/ 222096 h 411270"/>
              <a:gd name="connsiteX13" fmla="*/ 19408 w 611442"/>
              <a:gd name="connsiteY13" fmla="*/ 141193 h 411270"/>
              <a:gd name="connsiteX14" fmla="*/ 35799 w 611442"/>
              <a:gd name="connsiteY14" fmla="*/ 269766 h 411270"/>
              <a:gd name="connsiteX15" fmla="*/ 210086 w 611442"/>
              <a:gd name="connsiteY15" fmla="*/ 374429 h 411270"/>
              <a:gd name="connsiteX16" fmla="*/ 461216 w 611442"/>
              <a:gd name="connsiteY16" fmla="*/ 411271 h 41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1442" h="411270">
                <a:moveTo>
                  <a:pt x="611443" y="288713"/>
                </a:moveTo>
                <a:cubicBezTo>
                  <a:pt x="611443" y="288713"/>
                  <a:pt x="593097" y="150367"/>
                  <a:pt x="508434" y="114877"/>
                </a:cubicBezTo>
                <a:cubicBezTo>
                  <a:pt x="423772" y="79389"/>
                  <a:pt x="325275" y="151269"/>
                  <a:pt x="325275" y="151269"/>
                </a:cubicBezTo>
                <a:cubicBezTo>
                  <a:pt x="325275" y="151269"/>
                  <a:pt x="289636" y="107208"/>
                  <a:pt x="265575" y="68562"/>
                </a:cubicBezTo>
                <a:cubicBezTo>
                  <a:pt x="241515" y="29914"/>
                  <a:pt x="218958" y="-6176"/>
                  <a:pt x="194146" y="892"/>
                </a:cubicBezTo>
                <a:cubicBezTo>
                  <a:pt x="169334" y="7960"/>
                  <a:pt x="177605" y="98787"/>
                  <a:pt x="208432" y="140291"/>
                </a:cubicBezTo>
                <a:cubicBezTo>
                  <a:pt x="239109" y="181796"/>
                  <a:pt x="259410" y="205254"/>
                  <a:pt x="259410" y="205254"/>
                </a:cubicBezTo>
                <a:cubicBezTo>
                  <a:pt x="259410" y="205254"/>
                  <a:pt x="219560" y="161495"/>
                  <a:pt x="203921" y="137133"/>
                </a:cubicBezTo>
                <a:cubicBezTo>
                  <a:pt x="154447" y="60290"/>
                  <a:pt x="162417" y="43298"/>
                  <a:pt x="133995" y="13975"/>
                </a:cubicBezTo>
                <a:cubicBezTo>
                  <a:pt x="109333" y="-11439"/>
                  <a:pt x="78205" y="9012"/>
                  <a:pt x="83920" y="72622"/>
                </a:cubicBezTo>
                <a:cubicBezTo>
                  <a:pt x="87980" y="117584"/>
                  <a:pt x="103769" y="152923"/>
                  <a:pt x="141965" y="199540"/>
                </a:cubicBezTo>
                <a:cubicBezTo>
                  <a:pt x="173394" y="237736"/>
                  <a:pt x="193244" y="263450"/>
                  <a:pt x="193244" y="263450"/>
                </a:cubicBezTo>
                <a:cubicBezTo>
                  <a:pt x="193244" y="263450"/>
                  <a:pt x="144221" y="265555"/>
                  <a:pt x="93845" y="222096"/>
                </a:cubicBezTo>
                <a:cubicBezTo>
                  <a:pt x="56852" y="190066"/>
                  <a:pt x="41964" y="132321"/>
                  <a:pt x="19408" y="141193"/>
                </a:cubicBezTo>
                <a:cubicBezTo>
                  <a:pt x="-3299" y="149915"/>
                  <a:pt x="-15029" y="200893"/>
                  <a:pt x="35799" y="269766"/>
                </a:cubicBezTo>
                <a:cubicBezTo>
                  <a:pt x="86627" y="338639"/>
                  <a:pt x="143619" y="372323"/>
                  <a:pt x="210086" y="374429"/>
                </a:cubicBezTo>
                <a:cubicBezTo>
                  <a:pt x="276402" y="376534"/>
                  <a:pt x="376704" y="355330"/>
                  <a:pt x="461216" y="411271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8" name="Forma libre: forma 127">
            <a:extLst>
              <a:ext uri="{FF2B5EF4-FFF2-40B4-BE49-F238E27FC236}">
                <a16:creationId xmlns:a16="http://schemas.microsoft.com/office/drawing/2014/main" id="{D6B54DAD-E44F-4156-A4EE-C8D4E3210F5C}"/>
              </a:ext>
            </a:extLst>
          </p:cNvPr>
          <p:cNvSpPr/>
          <p:nvPr/>
        </p:nvSpPr>
        <p:spPr>
          <a:xfrm>
            <a:off x="707850" y="5747770"/>
            <a:ext cx="853336" cy="298015"/>
          </a:xfrm>
          <a:custGeom>
            <a:avLst/>
            <a:gdLst>
              <a:gd name="connsiteX0" fmla="*/ 96993 w 965872"/>
              <a:gd name="connsiteY0" fmla="*/ 0 h 337316"/>
              <a:gd name="connsiteX1" fmla="*/ 0 w 965872"/>
              <a:gd name="connsiteY1" fmla="*/ 178648 h 337316"/>
              <a:gd name="connsiteX2" fmla="*/ 483162 w 965872"/>
              <a:gd name="connsiteY2" fmla="*/ 337296 h 337316"/>
              <a:gd name="connsiteX3" fmla="*/ 965873 w 965872"/>
              <a:gd name="connsiteY3" fmla="*/ 222709 h 337316"/>
              <a:gd name="connsiteX4" fmla="*/ 879707 w 965872"/>
              <a:gd name="connsiteY4" fmla="*/ 13383 h 337316"/>
              <a:gd name="connsiteX5" fmla="*/ 97144 w 965872"/>
              <a:gd name="connsiteY5" fmla="*/ 0 h 33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872" h="337316">
                <a:moveTo>
                  <a:pt x="96993" y="0"/>
                </a:moveTo>
                <a:lnTo>
                  <a:pt x="0" y="178648"/>
                </a:lnTo>
                <a:cubicBezTo>
                  <a:pt x="0" y="178648"/>
                  <a:pt x="211430" y="335191"/>
                  <a:pt x="483162" y="337296"/>
                </a:cubicBezTo>
                <a:cubicBezTo>
                  <a:pt x="710833" y="339100"/>
                  <a:pt x="965873" y="222709"/>
                  <a:pt x="965873" y="222709"/>
                </a:cubicBezTo>
                <a:lnTo>
                  <a:pt x="879707" y="13383"/>
                </a:lnTo>
                <a:lnTo>
                  <a:pt x="97144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9" name="Forma libre: forma 128">
            <a:extLst>
              <a:ext uri="{FF2B5EF4-FFF2-40B4-BE49-F238E27FC236}">
                <a16:creationId xmlns:a16="http://schemas.microsoft.com/office/drawing/2014/main" id="{2DA9FBD5-C143-448E-98FE-8A74FF1EF343}"/>
              </a:ext>
            </a:extLst>
          </p:cNvPr>
          <p:cNvSpPr/>
          <p:nvPr/>
        </p:nvSpPr>
        <p:spPr>
          <a:xfrm>
            <a:off x="340142" y="4471285"/>
            <a:ext cx="1647906" cy="1575971"/>
          </a:xfrm>
          <a:custGeom>
            <a:avLst/>
            <a:gdLst>
              <a:gd name="connsiteX0" fmla="*/ 660563 w 1865227"/>
              <a:gd name="connsiteY0" fmla="*/ 0 h 1783805"/>
              <a:gd name="connsiteX1" fmla="*/ 33340 w 1865227"/>
              <a:gd name="connsiteY1" fmla="*/ 615043 h 1783805"/>
              <a:gd name="connsiteX2" fmla="*/ 639661 w 1865227"/>
              <a:gd name="connsiteY2" fmla="*/ 1742120 h 1783805"/>
              <a:gd name="connsiteX3" fmla="*/ 1833505 w 1865227"/>
              <a:gd name="connsiteY3" fmla="*/ 1133393 h 1783805"/>
              <a:gd name="connsiteX4" fmla="*/ 1496209 w 1865227"/>
              <a:gd name="connsiteY4" fmla="*/ 214589 h 1783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5227" h="1783805">
                <a:moveTo>
                  <a:pt x="660563" y="0"/>
                </a:moveTo>
                <a:cubicBezTo>
                  <a:pt x="418757" y="37895"/>
                  <a:pt x="133792" y="240152"/>
                  <a:pt x="33340" y="615043"/>
                </a:cubicBezTo>
                <a:cubicBezTo>
                  <a:pt x="-96135" y="1097754"/>
                  <a:pt x="161010" y="1598359"/>
                  <a:pt x="639661" y="1742120"/>
                </a:cubicBezTo>
                <a:cubicBezTo>
                  <a:pt x="1118311" y="1885880"/>
                  <a:pt x="1702226" y="1651744"/>
                  <a:pt x="1833505" y="1133393"/>
                </a:cubicBezTo>
                <a:cubicBezTo>
                  <a:pt x="1993506" y="501508"/>
                  <a:pt x="1496209" y="214589"/>
                  <a:pt x="1496209" y="214589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0" name="Forma libre: forma 129">
            <a:extLst>
              <a:ext uri="{FF2B5EF4-FFF2-40B4-BE49-F238E27FC236}">
                <a16:creationId xmlns:a16="http://schemas.microsoft.com/office/drawing/2014/main" id="{0B32E194-EB6B-417B-9E23-1160BE3A7EB1}"/>
              </a:ext>
            </a:extLst>
          </p:cNvPr>
          <p:cNvSpPr/>
          <p:nvPr/>
        </p:nvSpPr>
        <p:spPr>
          <a:xfrm>
            <a:off x="396691" y="4647696"/>
            <a:ext cx="1962905" cy="1282884"/>
          </a:xfrm>
          <a:custGeom>
            <a:avLst/>
            <a:gdLst>
              <a:gd name="connsiteX0" fmla="*/ 829039 w 2221767"/>
              <a:gd name="connsiteY0" fmla="*/ 1401841 h 1452067"/>
              <a:gd name="connsiteX1" fmla="*/ 1223178 w 2221767"/>
              <a:gd name="connsiteY1" fmla="*/ 1280637 h 1452067"/>
              <a:gd name="connsiteX2" fmla="*/ 1413255 w 2221767"/>
              <a:gd name="connsiteY2" fmla="*/ 1013266 h 1452067"/>
              <a:gd name="connsiteX3" fmla="*/ 2062884 w 2221767"/>
              <a:gd name="connsiteY3" fmla="*/ 1074771 h 1452067"/>
              <a:gd name="connsiteX4" fmla="*/ 2101832 w 2221767"/>
              <a:gd name="connsiteY4" fmla="*/ 89950 h 1452067"/>
              <a:gd name="connsiteX5" fmla="*/ 1645738 w 2221767"/>
              <a:gd name="connsiteY5" fmla="*/ 89950 h 1452067"/>
              <a:gd name="connsiteX6" fmla="*/ 1619723 w 2221767"/>
              <a:gd name="connsiteY6" fmla="*/ 431307 h 1452067"/>
              <a:gd name="connsiteX7" fmla="*/ 792648 w 2221767"/>
              <a:gd name="connsiteY7" fmla="*/ 248147 h 1452067"/>
              <a:gd name="connsiteX8" fmla="*/ 214749 w 2221767"/>
              <a:gd name="connsiteY8" fmla="*/ 551007 h 1452067"/>
              <a:gd name="connsiteX9" fmla="*/ 10 w 2221767"/>
              <a:gd name="connsiteY9" fmla="*/ 974920 h 1452067"/>
              <a:gd name="connsiteX10" fmla="*/ 143771 w 2221767"/>
              <a:gd name="connsiteY10" fmla="*/ 1241689 h 1452067"/>
              <a:gd name="connsiteX11" fmla="*/ 378810 w 2221767"/>
              <a:gd name="connsiteY11" fmla="*/ 1452067 h 1452067"/>
              <a:gd name="connsiteX12" fmla="*/ 457758 w 2221767"/>
              <a:gd name="connsiteY12" fmla="*/ 1309359 h 1452067"/>
              <a:gd name="connsiteX13" fmla="*/ 829039 w 2221767"/>
              <a:gd name="connsiteY13" fmla="*/ 1401841 h 145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21767" h="1452067">
                <a:moveTo>
                  <a:pt x="829039" y="1401841"/>
                </a:moveTo>
                <a:cubicBezTo>
                  <a:pt x="1020470" y="1394623"/>
                  <a:pt x="1077162" y="1377781"/>
                  <a:pt x="1223178" y="1280637"/>
                </a:cubicBezTo>
                <a:cubicBezTo>
                  <a:pt x="1369194" y="1183493"/>
                  <a:pt x="1413255" y="1013266"/>
                  <a:pt x="1413255" y="1013266"/>
                </a:cubicBezTo>
                <a:cubicBezTo>
                  <a:pt x="1413255" y="1013266"/>
                  <a:pt x="1815965" y="1232366"/>
                  <a:pt x="2062884" y="1074771"/>
                </a:cubicBezTo>
                <a:cubicBezTo>
                  <a:pt x="2309804" y="917326"/>
                  <a:pt x="2225292" y="228598"/>
                  <a:pt x="2101832" y="89950"/>
                </a:cubicBezTo>
                <a:cubicBezTo>
                  <a:pt x="2014613" y="-8095"/>
                  <a:pt x="1751754" y="-50051"/>
                  <a:pt x="1645738" y="89950"/>
                </a:cubicBezTo>
                <a:cubicBezTo>
                  <a:pt x="1533256" y="238373"/>
                  <a:pt x="1619723" y="431307"/>
                  <a:pt x="1619723" y="431307"/>
                </a:cubicBezTo>
                <a:cubicBezTo>
                  <a:pt x="1619723" y="431307"/>
                  <a:pt x="1321224" y="213260"/>
                  <a:pt x="792648" y="248147"/>
                </a:cubicBezTo>
                <a:cubicBezTo>
                  <a:pt x="581067" y="262132"/>
                  <a:pt x="359712" y="375517"/>
                  <a:pt x="214749" y="551007"/>
                </a:cubicBezTo>
                <a:cubicBezTo>
                  <a:pt x="99259" y="690858"/>
                  <a:pt x="8130" y="868453"/>
                  <a:pt x="10" y="974920"/>
                </a:cubicBezTo>
                <a:cubicBezTo>
                  <a:pt x="-892" y="986349"/>
                  <a:pt x="59710" y="1133869"/>
                  <a:pt x="143771" y="1241689"/>
                </a:cubicBezTo>
                <a:cubicBezTo>
                  <a:pt x="227831" y="1349510"/>
                  <a:pt x="378810" y="1452067"/>
                  <a:pt x="378810" y="1452067"/>
                </a:cubicBezTo>
                <a:lnTo>
                  <a:pt x="457758" y="1309359"/>
                </a:lnTo>
                <a:cubicBezTo>
                  <a:pt x="457758" y="1309359"/>
                  <a:pt x="637760" y="1408909"/>
                  <a:pt x="829039" y="140184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1" name="Forma libre: forma 130">
            <a:extLst>
              <a:ext uri="{FF2B5EF4-FFF2-40B4-BE49-F238E27FC236}">
                <a16:creationId xmlns:a16="http://schemas.microsoft.com/office/drawing/2014/main" id="{E5060D3D-B625-40AF-986E-4AAB80E40B79}"/>
              </a:ext>
            </a:extLst>
          </p:cNvPr>
          <p:cNvSpPr/>
          <p:nvPr/>
        </p:nvSpPr>
        <p:spPr>
          <a:xfrm>
            <a:off x="1050619" y="4922864"/>
            <a:ext cx="369606" cy="146673"/>
          </a:xfrm>
          <a:custGeom>
            <a:avLst/>
            <a:gdLst>
              <a:gd name="connsiteX0" fmla="*/ 418349 w 418349"/>
              <a:gd name="connsiteY0" fmla="*/ 0 h 166016"/>
              <a:gd name="connsiteX1" fmla="*/ 363612 w 418349"/>
              <a:gd name="connsiteY1" fmla="*/ 136843 h 166016"/>
              <a:gd name="connsiteX2" fmla="*/ 231882 w 418349"/>
              <a:gd name="connsiteY2" fmla="*/ 18797 h 166016"/>
              <a:gd name="connsiteX3" fmla="*/ 110377 w 418349"/>
              <a:gd name="connsiteY3" fmla="*/ 166016 h 166016"/>
              <a:gd name="connsiteX4" fmla="*/ 0 w 418349"/>
              <a:gd name="connsiteY4" fmla="*/ 29323 h 1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49" h="166016">
                <a:moveTo>
                  <a:pt x="418349" y="0"/>
                </a:moveTo>
                <a:lnTo>
                  <a:pt x="363612" y="136843"/>
                </a:lnTo>
                <a:lnTo>
                  <a:pt x="231882" y="18797"/>
                </a:lnTo>
                <a:lnTo>
                  <a:pt x="110377" y="166016"/>
                </a:lnTo>
                <a:lnTo>
                  <a:pt x="0" y="29323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32" name="Gráfico 4">
            <a:extLst>
              <a:ext uri="{FF2B5EF4-FFF2-40B4-BE49-F238E27FC236}">
                <a16:creationId xmlns:a16="http://schemas.microsoft.com/office/drawing/2014/main" id="{AB8FF8D1-511D-422A-9636-8BBA5C47A058}"/>
              </a:ext>
            </a:extLst>
          </p:cNvPr>
          <p:cNvGrpSpPr/>
          <p:nvPr/>
        </p:nvGrpSpPr>
        <p:grpSpPr>
          <a:xfrm>
            <a:off x="1542321" y="4049333"/>
            <a:ext cx="939486" cy="696832"/>
            <a:chOff x="1633471" y="4309601"/>
            <a:chExt cx="1063383" cy="788728"/>
          </a:xfrm>
        </p:grpSpPr>
        <p:sp>
          <p:nvSpPr>
            <p:cNvPr id="133" name="Forma libre: forma 132">
              <a:extLst>
                <a:ext uri="{FF2B5EF4-FFF2-40B4-BE49-F238E27FC236}">
                  <a16:creationId xmlns:a16="http://schemas.microsoft.com/office/drawing/2014/main" id="{1883EE5E-961D-462D-B0C1-B334271DDA1B}"/>
                </a:ext>
              </a:extLst>
            </p:cNvPr>
            <p:cNvSpPr/>
            <p:nvPr/>
          </p:nvSpPr>
          <p:spPr>
            <a:xfrm>
              <a:off x="2105505" y="4323886"/>
              <a:ext cx="306318" cy="221505"/>
            </a:xfrm>
            <a:custGeom>
              <a:avLst/>
              <a:gdLst>
                <a:gd name="connsiteX0" fmla="*/ 306318 w 306318"/>
                <a:gd name="connsiteY0" fmla="*/ 0 h 221505"/>
                <a:gd name="connsiteX1" fmla="*/ 0 w 306318"/>
                <a:gd name="connsiteY1" fmla="*/ 221506 h 2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6318" h="221505">
                  <a:moveTo>
                    <a:pt x="306318" y="0"/>
                  </a:moveTo>
                  <a:lnTo>
                    <a:pt x="0" y="221506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4" name="Forma libre: forma 133">
              <a:extLst>
                <a:ext uri="{FF2B5EF4-FFF2-40B4-BE49-F238E27FC236}">
                  <a16:creationId xmlns:a16="http://schemas.microsoft.com/office/drawing/2014/main" id="{1332FC86-ADCE-4CD0-BC85-DED390769501}"/>
                </a:ext>
              </a:extLst>
            </p:cNvPr>
            <p:cNvSpPr/>
            <p:nvPr/>
          </p:nvSpPr>
          <p:spPr>
            <a:xfrm>
              <a:off x="1991218" y="4823741"/>
              <a:ext cx="667975" cy="68722"/>
            </a:xfrm>
            <a:custGeom>
              <a:avLst/>
              <a:gdLst>
                <a:gd name="connsiteX0" fmla="*/ 667975 w 667975"/>
                <a:gd name="connsiteY0" fmla="*/ 0 h 68722"/>
                <a:gd name="connsiteX1" fmla="*/ 0 w 667975"/>
                <a:gd name="connsiteY1" fmla="*/ 68722 h 6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7975" h="68722">
                  <a:moveTo>
                    <a:pt x="667975" y="0"/>
                  </a:moveTo>
                  <a:lnTo>
                    <a:pt x="0" y="68722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5" name="Forma libre: forma 134">
              <a:extLst>
                <a:ext uri="{FF2B5EF4-FFF2-40B4-BE49-F238E27FC236}">
                  <a16:creationId xmlns:a16="http://schemas.microsoft.com/office/drawing/2014/main" id="{594E49D7-9ED3-4A42-99E1-9EFDE669CC0B}"/>
                </a:ext>
              </a:extLst>
            </p:cNvPr>
            <p:cNvSpPr/>
            <p:nvPr/>
          </p:nvSpPr>
          <p:spPr>
            <a:xfrm>
              <a:off x="1633471" y="4711860"/>
              <a:ext cx="204964" cy="219851"/>
            </a:xfrm>
            <a:custGeom>
              <a:avLst/>
              <a:gdLst>
                <a:gd name="connsiteX0" fmla="*/ 199701 w 204964"/>
                <a:gd name="connsiteY0" fmla="*/ 197144 h 219851"/>
                <a:gd name="connsiteX1" fmla="*/ 27820 w 204964"/>
                <a:gd name="connsiteY1" fmla="*/ 219851 h 219851"/>
                <a:gd name="connsiteX2" fmla="*/ 0 w 204964"/>
                <a:gd name="connsiteY2" fmla="*/ 143610 h 219851"/>
                <a:gd name="connsiteX3" fmla="*/ 204964 w 204964"/>
                <a:gd name="connsiteY3" fmla="*/ 0 h 219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964" h="219851">
                  <a:moveTo>
                    <a:pt x="199701" y="197144"/>
                  </a:moveTo>
                  <a:lnTo>
                    <a:pt x="27820" y="219851"/>
                  </a:lnTo>
                  <a:lnTo>
                    <a:pt x="0" y="143610"/>
                  </a:lnTo>
                  <a:lnTo>
                    <a:pt x="204964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6" name="Forma libre: forma 135">
              <a:extLst>
                <a:ext uri="{FF2B5EF4-FFF2-40B4-BE49-F238E27FC236}">
                  <a16:creationId xmlns:a16="http://schemas.microsoft.com/office/drawing/2014/main" id="{08729428-84D3-4261-9953-F96B20C799AB}"/>
                </a:ext>
              </a:extLst>
            </p:cNvPr>
            <p:cNvSpPr/>
            <p:nvPr/>
          </p:nvSpPr>
          <p:spPr>
            <a:xfrm>
              <a:off x="2400224" y="4309601"/>
              <a:ext cx="296630" cy="523462"/>
            </a:xfrm>
            <a:custGeom>
              <a:avLst/>
              <a:gdLst>
                <a:gd name="connsiteX0" fmla="*/ 11298 w 296630"/>
                <a:gd name="connsiteY0" fmla="*/ 0 h 523462"/>
                <a:gd name="connsiteX1" fmla="*/ 257616 w 296630"/>
                <a:gd name="connsiteY1" fmla="*/ 205565 h 523462"/>
                <a:gd name="connsiteX2" fmla="*/ 269797 w 296630"/>
                <a:gd name="connsiteY2" fmla="*/ 523463 h 523462"/>
                <a:gd name="connsiteX3" fmla="*/ 41825 w 296630"/>
                <a:gd name="connsiteY3" fmla="*/ 290829 h 523462"/>
                <a:gd name="connsiteX4" fmla="*/ 11298 w 296630"/>
                <a:gd name="connsiteY4" fmla="*/ 0 h 52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630" h="523462">
                  <a:moveTo>
                    <a:pt x="11298" y="0"/>
                  </a:moveTo>
                  <a:cubicBezTo>
                    <a:pt x="11298" y="0"/>
                    <a:pt x="187540" y="15789"/>
                    <a:pt x="257616" y="205565"/>
                  </a:cubicBezTo>
                  <a:cubicBezTo>
                    <a:pt x="337617" y="422109"/>
                    <a:pt x="269797" y="523463"/>
                    <a:pt x="269797" y="523463"/>
                  </a:cubicBezTo>
                  <a:cubicBezTo>
                    <a:pt x="269797" y="523463"/>
                    <a:pt x="116262" y="469778"/>
                    <a:pt x="41825" y="290829"/>
                  </a:cubicBezTo>
                  <a:cubicBezTo>
                    <a:pt x="-28702" y="121355"/>
                    <a:pt x="11298" y="0"/>
                    <a:pt x="11298" y="0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7" name="Forma libre: forma 136">
              <a:extLst>
                <a:ext uri="{FF2B5EF4-FFF2-40B4-BE49-F238E27FC236}">
                  <a16:creationId xmlns:a16="http://schemas.microsoft.com/office/drawing/2014/main" id="{4CEAB5AE-D5B8-4086-8916-41657C6CDED0}"/>
                </a:ext>
              </a:extLst>
            </p:cNvPr>
            <p:cNvSpPr/>
            <p:nvPr/>
          </p:nvSpPr>
          <p:spPr>
            <a:xfrm>
              <a:off x="2227611" y="4861635"/>
              <a:ext cx="63346" cy="197294"/>
            </a:xfrm>
            <a:custGeom>
              <a:avLst/>
              <a:gdLst>
                <a:gd name="connsiteX0" fmla="*/ 0 w 63346"/>
                <a:gd name="connsiteY0" fmla="*/ 197295 h 197294"/>
                <a:gd name="connsiteX1" fmla="*/ 48873 w 63346"/>
                <a:gd name="connsiteY1" fmla="*/ 103309 h 197294"/>
                <a:gd name="connsiteX2" fmla="*/ 63309 w 63346"/>
                <a:gd name="connsiteY2" fmla="*/ 0 h 197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346" h="197294">
                  <a:moveTo>
                    <a:pt x="0" y="197295"/>
                  </a:moveTo>
                  <a:cubicBezTo>
                    <a:pt x="0" y="197295"/>
                    <a:pt x="36241" y="144813"/>
                    <a:pt x="48873" y="103309"/>
                  </a:cubicBezTo>
                  <a:cubicBezTo>
                    <a:pt x="64813" y="50978"/>
                    <a:pt x="63309" y="0"/>
                    <a:pt x="63309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8" name="Forma libre: forma 137">
              <a:extLst>
                <a:ext uri="{FF2B5EF4-FFF2-40B4-BE49-F238E27FC236}">
                  <a16:creationId xmlns:a16="http://schemas.microsoft.com/office/drawing/2014/main" id="{749E929B-A246-488C-BBD9-765ACA3D60C9}"/>
                </a:ext>
              </a:extLst>
            </p:cNvPr>
            <p:cNvSpPr/>
            <p:nvPr/>
          </p:nvSpPr>
          <p:spPr>
            <a:xfrm>
              <a:off x="1808186" y="4800298"/>
              <a:ext cx="364386" cy="298031"/>
            </a:xfrm>
            <a:custGeom>
              <a:avLst/>
              <a:gdLst>
                <a:gd name="connsiteX0" fmla="*/ 364387 w 364386"/>
                <a:gd name="connsiteY0" fmla="*/ 138331 h 298031"/>
                <a:gd name="connsiteX1" fmla="*/ 294311 w 364386"/>
                <a:gd name="connsiteY1" fmla="*/ 95624 h 298031"/>
                <a:gd name="connsiteX2" fmla="*/ 189197 w 364386"/>
                <a:gd name="connsiteY2" fmla="*/ 106301 h 298031"/>
                <a:gd name="connsiteX3" fmla="*/ 17015 w 364386"/>
                <a:gd name="connsiteY3" fmla="*/ 2390 h 298031"/>
                <a:gd name="connsiteX4" fmla="*/ 85888 w 364386"/>
                <a:gd name="connsiteY4" fmla="*/ 187655 h 298031"/>
                <a:gd name="connsiteX5" fmla="*/ 224235 w 364386"/>
                <a:gd name="connsiteY5" fmla="*/ 298032 h 298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4386" h="298031">
                  <a:moveTo>
                    <a:pt x="364387" y="138331"/>
                  </a:moveTo>
                  <a:cubicBezTo>
                    <a:pt x="364387" y="138331"/>
                    <a:pt x="338221" y="103594"/>
                    <a:pt x="294311" y="95624"/>
                  </a:cubicBezTo>
                  <a:cubicBezTo>
                    <a:pt x="250551" y="87654"/>
                    <a:pt x="189197" y="106301"/>
                    <a:pt x="189197" y="106301"/>
                  </a:cubicBezTo>
                  <a:cubicBezTo>
                    <a:pt x="189197" y="106301"/>
                    <a:pt x="61076" y="-18663"/>
                    <a:pt x="17015" y="2390"/>
                  </a:cubicBezTo>
                  <a:cubicBezTo>
                    <a:pt x="-27045" y="23593"/>
                    <a:pt x="21076" y="122090"/>
                    <a:pt x="85888" y="187655"/>
                  </a:cubicBezTo>
                  <a:cubicBezTo>
                    <a:pt x="134761" y="237129"/>
                    <a:pt x="224235" y="298032"/>
                    <a:pt x="224235" y="298032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9" name="Forma libre: forma 138">
              <a:extLst>
                <a:ext uri="{FF2B5EF4-FFF2-40B4-BE49-F238E27FC236}">
                  <a16:creationId xmlns:a16="http://schemas.microsoft.com/office/drawing/2014/main" id="{66249B1F-F356-449B-B4C3-CE73512ED78A}"/>
                </a:ext>
              </a:extLst>
            </p:cNvPr>
            <p:cNvSpPr/>
            <p:nvPr/>
          </p:nvSpPr>
          <p:spPr>
            <a:xfrm>
              <a:off x="2022426" y="4533587"/>
              <a:ext cx="129866" cy="195455"/>
            </a:xfrm>
            <a:custGeom>
              <a:avLst/>
              <a:gdLst>
                <a:gd name="connsiteX0" fmla="*/ 58868 w 129866"/>
                <a:gd name="connsiteY0" fmla="*/ 7595 h 195455"/>
                <a:gd name="connsiteX1" fmla="*/ 129846 w 129866"/>
                <a:gd name="connsiteY1" fmla="*/ 140829 h 195455"/>
                <a:gd name="connsiteX2" fmla="*/ 66387 w 129866"/>
                <a:gd name="connsiteY2" fmla="*/ 176167 h 195455"/>
                <a:gd name="connsiteX3" fmla="*/ 71 w 129866"/>
                <a:gd name="connsiteY3" fmla="*/ 39926 h 195455"/>
                <a:gd name="connsiteX4" fmla="*/ 58718 w 129866"/>
                <a:gd name="connsiteY4" fmla="*/ 7595 h 195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66" h="195455">
                  <a:moveTo>
                    <a:pt x="58868" y="7595"/>
                  </a:moveTo>
                  <a:cubicBezTo>
                    <a:pt x="94658" y="28647"/>
                    <a:pt x="128944" y="83686"/>
                    <a:pt x="129846" y="140829"/>
                  </a:cubicBezTo>
                  <a:cubicBezTo>
                    <a:pt x="130748" y="197972"/>
                    <a:pt x="101425" y="211206"/>
                    <a:pt x="66387" y="176167"/>
                  </a:cubicBezTo>
                  <a:cubicBezTo>
                    <a:pt x="31349" y="141130"/>
                    <a:pt x="-1734" y="66693"/>
                    <a:pt x="71" y="39926"/>
                  </a:cubicBezTo>
                  <a:cubicBezTo>
                    <a:pt x="1875" y="13159"/>
                    <a:pt x="23078" y="-13458"/>
                    <a:pt x="58718" y="7595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0" name="Forma libre: forma 139">
              <a:extLst>
                <a:ext uri="{FF2B5EF4-FFF2-40B4-BE49-F238E27FC236}">
                  <a16:creationId xmlns:a16="http://schemas.microsoft.com/office/drawing/2014/main" id="{629584D1-65CD-4C3B-BE8D-CED539AD083E}"/>
                </a:ext>
              </a:extLst>
            </p:cNvPr>
            <p:cNvSpPr/>
            <p:nvPr/>
          </p:nvSpPr>
          <p:spPr>
            <a:xfrm>
              <a:off x="1930787" y="4574412"/>
              <a:ext cx="139119" cy="235076"/>
            </a:xfrm>
            <a:custGeom>
              <a:avLst/>
              <a:gdLst>
                <a:gd name="connsiteX0" fmla="*/ 64341 w 139119"/>
                <a:gd name="connsiteY0" fmla="*/ 13988 h 235076"/>
                <a:gd name="connsiteX1" fmla="*/ 138627 w 139119"/>
                <a:gd name="connsiteY1" fmla="*/ 177900 h 235076"/>
                <a:gd name="connsiteX2" fmla="*/ 61935 w 139119"/>
                <a:gd name="connsiteY2" fmla="*/ 209479 h 235076"/>
                <a:gd name="connsiteX3" fmla="*/ 581 w 139119"/>
                <a:gd name="connsiteY3" fmla="*/ 34289 h 235076"/>
                <a:gd name="connsiteX4" fmla="*/ 64190 w 139119"/>
                <a:gd name="connsiteY4" fmla="*/ 13988 h 23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19" h="235076">
                  <a:moveTo>
                    <a:pt x="64341" y="13988"/>
                  </a:moveTo>
                  <a:cubicBezTo>
                    <a:pt x="103890" y="43161"/>
                    <a:pt x="144040" y="116546"/>
                    <a:pt x="138627" y="177900"/>
                  </a:cubicBezTo>
                  <a:cubicBezTo>
                    <a:pt x="133213" y="239253"/>
                    <a:pt x="99078" y="253539"/>
                    <a:pt x="61935" y="209479"/>
                  </a:cubicBezTo>
                  <a:cubicBezTo>
                    <a:pt x="24791" y="165569"/>
                    <a:pt x="-4532" y="62560"/>
                    <a:pt x="581" y="34289"/>
                  </a:cubicBezTo>
                  <a:cubicBezTo>
                    <a:pt x="5844" y="6018"/>
                    <a:pt x="24641" y="-15185"/>
                    <a:pt x="64190" y="13988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1" name="Forma libre: forma 140">
              <a:extLst>
                <a:ext uri="{FF2B5EF4-FFF2-40B4-BE49-F238E27FC236}">
                  <a16:creationId xmlns:a16="http://schemas.microsoft.com/office/drawing/2014/main" id="{E9CB217B-A1BA-4A40-95A8-128CAFE35947}"/>
                </a:ext>
              </a:extLst>
            </p:cNvPr>
            <p:cNvSpPr/>
            <p:nvPr/>
          </p:nvSpPr>
          <p:spPr>
            <a:xfrm>
              <a:off x="1835615" y="4628497"/>
              <a:ext cx="129584" cy="220940"/>
            </a:xfrm>
            <a:custGeom>
              <a:avLst/>
              <a:gdLst>
                <a:gd name="connsiteX0" fmla="*/ 62970 w 129584"/>
                <a:gd name="connsiteY0" fmla="*/ 12535 h 220940"/>
                <a:gd name="connsiteX1" fmla="*/ 129437 w 129584"/>
                <a:gd name="connsiteY1" fmla="*/ 176446 h 220940"/>
                <a:gd name="connsiteX2" fmla="*/ 53948 w 129584"/>
                <a:gd name="connsiteY2" fmla="*/ 185017 h 220940"/>
                <a:gd name="connsiteX3" fmla="*/ 1015 w 129584"/>
                <a:gd name="connsiteY3" fmla="*/ 57648 h 220940"/>
                <a:gd name="connsiteX4" fmla="*/ 62820 w 129584"/>
                <a:gd name="connsiteY4" fmla="*/ 12384 h 22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84" h="220940">
                  <a:moveTo>
                    <a:pt x="62970" y="12535"/>
                  </a:moveTo>
                  <a:cubicBezTo>
                    <a:pt x="101016" y="43663"/>
                    <a:pt x="131994" y="106972"/>
                    <a:pt x="129437" y="176446"/>
                  </a:cubicBezTo>
                  <a:cubicBezTo>
                    <a:pt x="127181" y="237950"/>
                    <a:pt x="88835" y="230732"/>
                    <a:pt x="53948" y="185017"/>
                  </a:cubicBezTo>
                  <a:cubicBezTo>
                    <a:pt x="19060" y="139303"/>
                    <a:pt x="5526" y="86069"/>
                    <a:pt x="1015" y="57648"/>
                  </a:cubicBezTo>
                  <a:cubicBezTo>
                    <a:pt x="-6053" y="13437"/>
                    <a:pt x="24775" y="-18744"/>
                    <a:pt x="62820" y="12384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2" name="Forma libre: forma 141">
              <a:extLst>
                <a:ext uri="{FF2B5EF4-FFF2-40B4-BE49-F238E27FC236}">
                  <a16:creationId xmlns:a16="http://schemas.microsoft.com/office/drawing/2014/main" id="{BE9D138C-0CBD-4F39-AEBC-7CF9692A8310}"/>
                </a:ext>
              </a:extLst>
            </p:cNvPr>
            <p:cNvSpPr/>
            <p:nvPr/>
          </p:nvSpPr>
          <p:spPr>
            <a:xfrm>
              <a:off x="2442801" y="4467196"/>
              <a:ext cx="138286" cy="241656"/>
            </a:xfrm>
            <a:custGeom>
              <a:avLst/>
              <a:gdLst>
                <a:gd name="connsiteX0" fmla="*/ 0 w 138286"/>
                <a:gd name="connsiteY0" fmla="*/ 0 h 241656"/>
                <a:gd name="connsiteX1" fmla="*/ 127971 w 138286"/>
                <a:gd name="connsiteY1" fmla="*/ 88422 h 241656"/>
                <a:gd name="connsiteX2" fmla="*/ 115941 w 138286"/>
                <a:gd name="connsiteY2" fmla="*/ 241656 h 241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286" h="241656">
                  <a:moveTo>
                    <a:pt x="0" y="0"/>
                  </a:moveTo>
                  <a:cubicBezTo>
                    <a:pt x="0" y="0"/>
                    <a:pt x="99099" y="10075"/>
                    <a:pt x="127971" y="88422"/>
                  </a:cubicBezTo>
                  <a:cubicBezTo>
                    <a:pt x="156844" y="166769"/>
                    <a:pt x="115941" y="241656"/>
                    <a:pt x="115941" y="241656"/>
                  </a:cubicBezTo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43" name="Forma libre: forma 142">
            <a:extLst>
              <a:ext uri="{FF2B5EF4-FFF2-40B4-BE49-F238E27FC236}">
                <a16:creationId xmlns:a16="http://schemas.microsoft.com/office/drawing/2014/main" id="{961842D2-1627-453D-8AF0-52459DF8ED72}"/>
              </a:ext>
            </a:extLst>
          </p:cNvPr>
          <p:cNvSpPr/>
          <p:nvPr/>
        </p:nvSpPr>
        <p:spPr>
          <a:xfrm>
            <a:off x="1098541" y="4420096"/>
            <a:ext cx="386292" cy="386291"/>
          </a:xfrm>
          <a:custGeom>
            <a:avLst/>
            <a:gdLst>
              <a:gd name="connsiteX0" fmla="*/ 437191 w 437235"/>
              <a:gd name="connsiteY0" fmla="*/ 223054 h 437234"/>
              <a:gd name="connsiteX1" fmla="*/ 223054 w 437235"/>
              <a:gd name="connsiteY1" fmla="*/ 44 h 437234"/>
              <a:gd name="connsiteX2" fmla="*/ 44 w 437235"/>
              <a:gd name="connsiteY2" fmla="*/ 214181 h 437234"/>
              <a:gd name="connsiteX3" fmla="*/ 214181 w 437235"/>
              <a:gd name="connsiteY3" fmla="*/ 437191 h 437234"/>
              <a:gd name="connsiteX4" fmla="*/ 437191 w 437235"/>
              <a:gd name="connsiteY4" fmla="*/ 223054 h 43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35" h="437234">
                <a:moveTo>
                  <a:pt x="437191" y="223054"/>
                </a:moveTo>
                <a:cubicBezTo>
                  <a:pt x="439597" y="102301"/>
                  <a:pt x="343807" y="2450"/>
                  <a:pt x="223054" y="44"/>
                </a:cubicBezTo>
                <a:cubicBezTo>
                  <a:pt x="102301" y="-2362"/>
                  <a:pt x="2450" y="93428"/>
                  <a:pt x="44" y="214181"/>
                </a:cubicBezTo>
                <a:cubicBezTo>
                  <a:pt x="-2362" y="334934"/>
                  <a:pt x="93429" y="434785"/>
                  <a:pt x="214181" y="437191"/>
                </a:cubicBezTo>
                <a:cubicBezTo>
                  <a:pt x="334934" y="439597"/>
                  <a:pt x="434785" y="343806"/>
                  <a:pt x="437191" y="223054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4" name="Forma libre: forma 143">
            <a:extLst>
              <a:ext uri="{FF2B5EF4-FFF2-40B4-BE49-F238E27FC236}">
                <a16:creationId xmlns:a16="http://schemas.microsoft.com/office/drawing/2014/main" id="{1F0061F7-D704-4BAF-9CD7-1A085369B1D6}"/>
              </a:ext>
            </a:extLst>
          </p:cNvPr>
          <p:cNvSpPr/>
          <p:nvPr/>
        </p:nvSpPr>
        <p:spPr>
          <a:xfrm>
            <a:off x="923674" y="4295405"/>
            <a:ext cx="589235" cy="520202"/>
          </a:xfrm>
          <a:custGeom>
            <a:avLst/>
            <a:gdLst>
              <a:gd name="connsiteX0" fmla="*/ 456772 w 666942"/>
              <a:gd name="connsiteY0" fmla="*/ 1178 h 588804"/>
              <a:gd name="connsiteX1" fmla="*/ 519780 w 666942"/>
              <a:gd name="connsiteY1" fmla="*/ 104036 h 588804"/>
              <a:gd name="connsiteX2" fmla="*/ 648503 w 666942"/>
              <a:gd name="connsiteY2" fmla="*/ 129900 h 588804"/>
              <a:gd name="connsiteX3" fmla="*/ 626698 w 666942"/>
              <a:gd name="connsiteY3" fmla="*/ 272308 h 588804"/>
              <a:gd name="connsiteX4" fmla="*/ 529254 w 666942"/>
              <a:gd name="connsiteY4" fmla="*/ 180728 h 588804"/>
              <a:gd name="connsiteX5" fmla="*/ 422185 w 666942"/>
              <a:gd name="connsiteY5" fmla="*/ 147945 h 588804"/>
              <a:gd name="connsiteX6" fmla="*/ 300831 w 666942"/>
              <a:gd name="connsiteY6" fmla="*/ 339827 h 588804"/>
              <a:gd name="connsiteX7" fmla="*/ 193161 w 666942"/>
              <a:gd name="connsiteY7" fmla="*/ 397722 h 588804"/>
              <a:gd name="connsiteX8" fmla="*/ 302485 w 666942"/>
              <a:gd name="connsiteY8" fmla="*/ 545693 h 588804"/>
              <a:gd name="connsiteX9" fmla="*/ 95566 w 666942"/>
              <a:gd name="connsiteY9" fmla="*/ 561483 h 588804"/>
              <a:gd name="connsiteX10" fmla="*/ 91506 w 666942"/>
              <a:gd name="connsiteY10" fmla="*/ 426294 h 588804"/>
              <a:gd name="connsiteX11" fmla="*/ 3986 w 666942"/>
              <a:gd name="connsiteY11" fmla="*/ 287797 h 588804"/>
              <a:gd name="connsiteX12" fmla="*/ 114965 w 666942"/>
              <a:gd name="connsiteY12" fmla="*/ 171855 h 588804"/>
              <a:gd name="connsiteX13" fmla="*/ 164439 w 666942"/>
              <a:gd name="connsiteY13" fmla="*/ 45088 h 588804"/>
              <a:gd name="connsiteX14" fmla="*/ 338275 w 666942"/>
              <a:gd name="connsiteY14" fmla="*/ 58321 h 588804"/>
              <a:gd name="connsiteX15" fmla="*/ 456471 w 666942"/>
              <a:gd name="connsiteY15" fmla="*/ 1027 h 588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6942" h="588804">
                <a:moveTo>
                  <a:pt x="456772" y="1178"/>
                </a:moveTo>
                <a:cubicBezTo>
                  <a:pt x="543540" y="15012"/>
                  <a:pt x="519780" y="104036"/>
                  <a:pt x="519780" y="104036"/>
                </a:cubicBezTo>
                <a:cubicBezTo>
                  <a:pt x="519780" y="104036"/>
                  <a:pt x="597074" y="69298"/>
                  <a:pt x="648503" y="129900"/>
                </a:cubicBezTo>
                <a:cubicBezTo>
                  <a:pt x="700233" y="190803"/>
                  <a:pt x="626698" y="272308"/>
                  <a:pt x="626698" y="272308"/>
                </a:cubicBezTo>
                <a:cubicBezTo>
                  <a:pt x="626698" y="272308"/>
                  <a:pt x="582036" y="212758"/>
                  <a:pt x="529254" y="180728"/>
                </a:cubicBezTo>
                <a:cubicBezTo>
                  <a:pt x="479780" y="150652"/>
                  <a:pt x="422185" y="147945"/>
                  <a:pt x="422185" y="147945"/>
                </a:cubicBezTo>
                <a:cubicBezTo>
                  <a:pt x="422185" y="147945"/>
                  <a:pt x="397674" y="259977"/>
                  <a:pt x="300831" y="339827"/>
                </a:cubicBezTo>
                <a:cubicBezTo>
                  <a:pt x="247898" y="383587"/>
                  <a:pt x="211056" y="393963"/>
                  <a:pt x="193161" y="397722"/>
                </a:cubicBezTo>
                <a:cubicBezTo>
                  <a:pt x="209101" y="472610"/>
                  <a:pt x="302485" y="545693"/>
                  <a:pt x="302485" y="545693"/>
                </a:cubicBezTo>
                <a:cubicBezTo>
                  <a:pt x="302485" y="545693"/>
                  <a:pt x="164740" y="631107"/>
                  <a:pt x="95566" y="561483"/>
                </a:cubicBezTo>
                <a:cubicBezTo>
                  <a:pt x="43535" y="509152"/>
                  <a:pt x="91506" y="426294"/>
                  <a:pt x="91506" y="426294"/>
                </a:cubicBezTo>
                <a:cubicBezTo>
                  <a:pt x="91506" y="426294"/>
                  <a:pt x="-22480" y="407346"/>
                  <a:pt x="3986" y="287797"/>
                </a:cubicBezTo>
                <a:cubicBezTo>
                  <a:pt x="20377" y="213660"/>
                  <a:pt x="114965" y="171855"/>
                  <a:pt x="114965" y="171855"/>
                </a:cubicBezTo>
                <a:cubicBezTo>
                  <a:pt x="114965" y="171855"/>
                  <a:pt x="99927" y="86291"/>
                  <a:pt x="164439" y="45088"/>
                </a:cubicBezTo>
                <a:cubicBezTo>
                  <a:pt x="242334" y="-4537"/>
                  <a:pt x="338275" y="58321"/>
                  <a:pt x="338275" y="58321"/>
                </a:cubicBezTo>
                <a:cubicBezTo>
                  <a:pt x="338275" y="58321"/>
                  <a:pt x="393614" y="-9048"/>
                  <a:pt x="456471" y="102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5" name="Forma libre: forma 144">
            <a:extLst>
              <a:ext uri="{FF2B5EF4-FFF2-40B4-BE49-F238E27FC236}">
                <a16:creationId xmlns:a16="http://schemas.microsoft.com/office/drawing/2014/main" id="{0F770B6C-6809-42BF-972D-8422E538E409}"/>
              </a:ext>
            </a:extLst>
          </p:cNvPr>
          <p:cNvSpPr/>
          <p:nvPr/>
        </p:nvSpPr>
        <p:spPr>
          <a:xfrm>
            <a:off x="1246843" y="4600549"/>
            <a:ext cx="44783" cy="44782"/>
          </a:xfrm>
          <a:custGeom>
            <a:avLst/>
            <a:gdLst>
              <a:gd name="connsiteX0" fmla="*/ 50683 w 50689"/>
              <a:gd name="connsiteY0" fmla="*/ 25871 h 50688"/>
              <a:gd name="connsiteX1" fmla="*/ 25871 w 50689"/>
              <a:gd name="connsiteY1" fmla="*/ 6 h 50688"/>
              <a:gd name="connsiteX2" fmla="*/ 6 w 50689"/>
              <a:gd name="connsiteY2" fmla="*/ 24818 h 50688"/>
              <a:gd name="connsiteX3" fmla="*/ 24818 w 50689"/>
              <a:gd name="connsiteY3" fmla="*/ 50683 h 50688"/>
              <a:gd name="connsiteX4" fmla="*/ 50683 w 50689"/>
              <a:gd name="connsiteY4" fmla="*/ 25871 h 5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9" h="50688">
                <a:moveTo>
                  <a:pt x="50683" y="25871"/>
                </a:moveTo>
                <a:cubicBezTo>
                  <a:pt x="50984" y="11886"/>
                  <a:pt x="39856" y="307"/>
                  <a:pt x="25871" y="6"/>
                </a:cubicBezTo>
                <a:cubicBezTo>
                  <a:pt x="11886" y="-295"/>
                  <a:pt x="307" y="10833"/>
                  <a:pt x="6" y="24818"/>
                </a:cubicBezTo>
                <a:cubicBezTo>
                  <a:pt x="-295" y="38804"/>
                  <a:pt x="10833" y="50382"/>
                  <a:pt x="24818" y="50683"/>
                </a:cubicBezTo>
                <a:cubicBezTo>
                  <a:pt x="38803" y="50984"/>
                  <a:pt x="50382" y="39856"/>
                  <a:pt x="50683" y="2587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6" name="Forma libre: forma 145">
            <a:extLst>
              <a:ext uri="{FF2B5EF4-FFF2-40B4-BE49-F238E27FC236}">
                <a16:creationId xmlns:a16="http://schemas.microsoft.com/office/drawing/2014/main" id="{84CD9BCD-72D8-4762-B82B-74A237A30B0E}"/>
              </a:ext>
            </a:extLst>
          </p:cNvPr>
          <p:cNvSpPr/>
          <p:nvPr/>
        </p:nvSpPr>
        <p:spPr>
          <a:xfrm>
            <a:off x="1292283" y="4549137"/>
            <a:ext cx="40661" cy="40656"/>
          </a:xfrm>
          <a:custGeom>
            <a:avLst/>
            <a:gdLst>
              <a:gd name="connsiteX0" fmla="*/ 46017 w 46023"/>
              <a:gd name="connsiteY0" fmla="*/ 23460 h 46018"/>
              <a:gd name="connsiteX1" fmla="*/ 23461 w 46023"/>
              <a:gd name="connsiteY1" fmla="*/ 2 h 46018"/>
              <a:gd name="connsiteX2" fmla="*/ 2 w 46023"/>
              <a:gd name="connsiteY2" fmla="*/ 22558 h 46018"/>
              <a:gd name="connsiteX3" fmla="*/ 22558 w 46023"/>
              <a:gd name="connsiteY3" fmla="*/ 46017 h 46018"/>
              <a:gd name="connsiteX4" fmla="*/ 46017 w 46023"/>
              <a:gd name="connsiteY4" fmla="*/ 23460 h 46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3" h="46018">
                <a:moveTo>
                  <a:pt x="46017" y="23460"/>
                </a:moveTo>
                <a:cubicBezTo>
                  <a:pt x="46318" y="10678"/>
                  <a:pt x="36092" y="152"/>
                  <a:pt x="23461" y="2"/>
                </a:cubicBezTo>
                <a:cubicBezTo>
                  <a:pt x="10829" y="-149"/>
                  <a:pt x="152" y="9776"/>
                  <a:pt x="2" y="22558"/>
                </a:cubicBezTo>
                <a:cubicBezTo>
                  <a:pt x="-149" y="35340"/>
                  <a:pt x="9776" y="45867"/>
                  <a:pt x="22558" y="46017"/>
                </a:cubicBezTo>
                <a:cubicBezTo>
                  <a:pt x="35340" y="46168"/>
                  <a:pt x="45867" y="36243"/>
                  <a:pt x="46017" y="23460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7" name="Forma libre: forma 146">
            <a:extLst>
              <a:ext uri="{FF2B5EF4-FFF2-40B4-BE49-F238E27FC236}">
                <a16:creationId xmlns:a16="http://schemas.microsoft.com/office/drawing/2014/main" id="{82FAFC1B-26B0-4E3D-BAA8-A1ACFFE96713}"/>
              </a:ext>
            </a:extLst>
          </p:cNvPr>
          <p:cNvSpPr/>
          <p:nvPr/>
        </p:nvSpPr>
        <p:spPr>
          <a:xfrm>
            <a:off x="1405340" y="4502102"/>
            <a:ext cx="40665" cy="40665"/>
          </a:xfrm>
          <a:custGeom>
            <a:avLst/>
            <a:gdLst>
              <a:gd name="connsiteX0" fmla="*/ 46022 w 46028"/>
              <a:gd name="connsiteY0" fmla="*/ 23616 h 46028"/>
              <a:gd name="connsiteX1" fmla="*/ 23465 w 46028"/>
              <a:gd name="connsiteY1" fmla="*/ 6 h 46028"/>
              <a:gd name="connsiteX2" fmla="*/ 7 w 46028"/>
              <a:gd name="connsiteY2" fmla="*/ 22563 h 46028"/>
              <a:gd name="connsiteX3" fmla="*/ 22563 w 46028"/>
              <a:gd name="connsiteY3" fmla="*/ 46022 h 46028"/>
              <a:gd name="connsiteX4" fmla="*/ 46022 w 46028"/>
              <a:gd name="connsiteY4" fmla="*/ 23465 h 4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8" h="46028">
                <a:moveTo>
                  <a:pt x="46022" y="23616"/>
                </a:moveTo>
                <a:cubicBezTo>
                  <a:pt x="46323" y="10834"/>
                  <a:pt x="36097" y="308"/>
                  <a:pt x="23465" y="6"/>
                </a:cubicBezTo>
                <a:cubicBezTo>
                  <a:pt x="10683" y="-294"/>
                  <a:pt x="157" y="9931"/>
                  <a:pt x="7" y="22563"/>
                </a:cubicBezTo>
                <a:cubicBezTo>
                  <a:pt x="-294" y="35345"/>
                  <a:pt x="9781" y="45872"/>
                  <a:pt x="22563" y="46022"/>
                </a:cubicBezTo>
                <a:cubicBezTo>
                  <a:pt x="35345" y="46323"/>
                  <a:pt x="45872" y="36097"/>
                  <a:pt x="46022" y="2346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8" name="Forma libre: forma 147">
            <a:extLst>
              <a:ext uri="{FF2B5EF4-FFF2-40B4-BE49-F238E27FC236}">
                <a16:creationId xmlns:a16="http://schemas.microsoft.com/office/drawing/2014/main" id="{10AE1970-6234-4691-A44E-0C13C5219F83}"/>
              </a:ext>
            </a:extLst>
          </p:cNvPr>
          <p:cNvSpPr/>
          <p:nvPr/>
        </p:nvSpPr>
        <p:spPr>
          <a:xfrm>
            <a:off x="1378111" y="4542894"/>
            <a:ext cx="56065" cy="74664"/>
          </a:xfrm>
          <a:custGeom>
            <a:avLst/>
            <a:gdLst>
              <a:gd name="connsiteX0" fmla="*/ 0 w 63459"/>
              <a:gd name="connsiteY0" fmla="*/ 0 h 84511"/>
              <a:gd name="connsiteX1" fmla="*/ 63459 w 63459"/>
              <a:gd name="connsiteY1" fmla="*/ 84512 h 84511"/>
              <a:gd name="connsiteX2" fmla="*/ 16391 w 63459"/>
              <a:gd name="connsiteY2" fmla="*/ 83910 h 84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459" h="84511">
                <a:moveTo>
                  <a:pt x="0" y="0"/>
                </a:moveTo>
                <a:lnTo>
                  <a:pt x="63459" y="84512"/>
                </a:lnTo>
                <a:lnTo>
                  <a:pt x="16391" y="8391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9" name="Forma libre: forma 148">
            <a:extLst>
              <a:ext uri="{FF2B5EF4-FFF2-40B4-BE49-F238E27FC236}">
                <a16:creationId xmlns:a16="http://schemas.microsoft.com/office/drawing/2014/main" id="{81590908-53E9-41AE-9845-F1F3DCBDDF32}"/>
              </a:ext>
            </a:extLst>
          </p:cNvPr>
          <p:cNvSpPr/>
          <p:nvPr/>
        </p:nvSpPr>
        <p:spPr>
          <a:xfrm>
            <a:off x="1306586" y="4645279"/>
            <a:ext cx="76220" cy="76220"/>
          </a:xfrm>
          <a:custGeom>
            <a:avLst/>
            <a:gdLst>
              <a:gd name="connsiteX0" fmla="*/ 1407 w 86272"/>
              <a:gd name="connsiteY0" fmla="*/ 54039 h 86272"/>
              <a:gd name="connsiteX1" fmla="*/ 32234 w 86272"/>
              <a:gd name="connsiteY1" fmla="*/ 1407 h 86272"/>
              <a:gd name="connsiteX2" fmla="*/ 84866 w 86272"/>
              <a:gd name="connsiteY2" fmla="*/ 32234 h 86272"/>
              <a:gd name="connsiteX3" fmla="*/ 54039 w 86272"/>
              <a:gd name="connsiteY3" fmla="*/ 84866 h 86272"/>
              <a:gd name="connsiteX4" fmla="*/ 1407 w 86272"/>
              <a:gd name="connsiteY4" fmla="*/ 54039 h 8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272" h="86272">
                <a:moveTo>
                  <a:pt x="1407" y="54039"/>
                </a:moveTo>
                <a:cubicBezTo>
                  <a:pt x="-4608" y="31031"/>
                  <a:pt x="9226" y="7422"/>
                  <a:pt x="32234" y="1407"/>
                </a:cubicBezTo>
                <a:cubicBezTo>
                  <a:pt x="55242" y="-4608"/>
                  <a:pt x="78851" y="9227"/>
                  <a:pt x="84866" y="32234"/>
                </a:cubicBezTo>
                <a:cubicBezTo>
                  <a:pt x="90881" y="55242"/>
                  <a:pt x="77046" y="78851"/>
                  <a:pt x="54039" y="84866"/>
                </a:cubicBezTo>
                <a:cubicBezTo>
                  <a:pt x="31031" y="90881"/>
                  <a:pt x="7422" y="77046"/>
                  <a:pt x="1407" y="5403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0" name="Forma libre: forma 149">
            <a:extLst>
              <a:ext uri="{FF2B5EF4-FFF2-40B4-BE49-F238E27FC236}">
                <a16:creationId xmlns:a16="http://schemas.microsoft.com/office/drawing/2014/main" id="{FA7C5F79-F555-4D39-96B1-856493E82318}"/>
              </a:ext>
            </a:extLst>
          </p:cNvPr>
          <p:cNvSpPr/>
          <p:nvPr/>
        </p:nvSpPr>
        <p:spPr>
          <a:xfrm>
            <a:off x="431641" y="4648330"/>
            <a:ext cx="1926418" cy="1209710"/>
          </a:xfrm>
          <a:custGeom>
            <a:avLst/>
            <a:gdLst>
              <a:gd name="connsiteX0" fmla="*/ 1830391 w 2180469"/>
              <a:gd name="connsiteY0" fmla="*/ 210 h 1369243"/>
              <a:gd name="connsiteX1" fmla="*/ 1706330 w 2180469"/>
              <a:gd name="connsiteY1" fmla="*/ 18104 h 1369243"/>
              <a:gd name="connsiteX2" fmla="*/ 1703473 w 2180469"/>
              <a:gd name="connsiteY2" fmla="*/ 32240 h 1369243"/>
              <a:gd name="connsiteX3" fmla="*/ 1771142 w 2180469"/>
              <a:gd name="connsiteY3" fmla="*/ 99909 h 1369243"/>
              <a:gd name="connsiteX4" fmla="*/ 1839263 w 2180469"/>
              <a:gd name="connsiteY4" fmla="*/ 32240 h 1369243"/>
              <a:gd name="connsiteX5" fmla="*/ 1830391 w 2180469"/>
              <a:gd name="connsiteY5" fmla="*/ 360 h 1369243"/>
              <a:gd name="connsiteX6" fmla="*/ 1585577 w 2180469"/>
              <a:gd name="connsiteY6" fmla="*/ 217806 h 1369243"/>
              <a:gd name="connsiteX7" fmla="*/ 1552193 w 2180469"/>
              <a:gd name="connsiteY7" fmla="*/ 227730 h 1369243"/>
              <a:gd name="connsiteX8" fmla="*/ 1557306 w 2180469"/>
              <a:gd name="connsiteY8" fmla="*/ 347130 h 1369243"/>
              <a:gd name="connsiteX9" fmla="*/ 1585427 w 2180469"/>
              <a:gd name="connsiteY9" fmla="*/ 354197 h 1369243"/>
              <a:gd name="connsiteX10" fmla="*/ 1653548 w 2180469"/>
              <a:gd name="connsiteY10" fmla="*/ 285625 h 1369243"/>
              <a:gd name="connsiteX11" fmla="*/ 1585427 w 2180469"/>
              <a:gd name="connsiteY11" fmla="*/ 217956 h 1369243"/>
              <a:gd name="connsiteX12" fmla="*/ 1969490 w 2180469"/>
              <a:gd name="connsiteY12" fmla="*/ 217806 h 1369243"/>
              <a:gd name="connsiteX13" fmla="*/ 1901820 w 2180469"/>
              <a:gd name="connsiteY13" fmla="*/ 285475 h 1369243"/>
              <a:gd name="connsiteX14" fmla="*/ 1969490 w 2180469"/>
              <a:gd name="connsiteY14" fmla="*/ 354047 h 1369243"/>
              <a:gd name="connsiteX15" fmla="*/ 2037611 w 2180469"/>
              <a:gd name="connsiteY15" fmla="*/ 285475 h 1369243"/>
              <a:gd name="connsiteX16" fmla="*/ 1969490 w 2180469"/>
              <a:gd name="connsiteY16" fmla="*/ 217806 h 1369243"/>
              <a:gd name="connsiteX17" fmla="*/ 872188 w 2180469"/>
              <a:gd name="connsiteY17" fmla="*/ 246076 h 1369243"/>
              <a:gd name="connsiteX18" fmla="*/ 763164 w 2180469"/>
              <a:gd name="connsiteY18" fmla="*/ 247429 h 1369243"/>
              <a:gd name="connsiteX19" fmla="*/ 750081 w 2180469"/>
              <a:gd name="connsiteY19" fmla="*/ 285475 h 1369243"/>
              <a:gd name="connsiteX20" fmla="*/ 818202 w 2180469"/>
              <a:gd name="connsiteY20" fmla="*/ 354047 h 1369243"/>
              <a:gd name="connsiteX21" fmla="*/ 886323 w 2180469"/>
              <a:gd name="connsiteY21" fmla="*/ 285475 h 1369243"/>
              <a:gd name="connsiteX22" fmla="*/ 872188 w 2180469"/>
              <a:gd name="connsiteY22" fmla="*/ 246076 h 1369243"/>
              <a:gd name="connsiteX23" fmla="*/ 1137152 w 2180469"/>
              <a:gd name="connsiteY23" fmla="*/ 268182 h 1369243"/>
              <a:gd name="connsiteX24" fmla="*/ 1133844 w 2180469"/>
              <a:gd name="connsiteY24" fmla="*/ 285625 h 1369243"/>
              <a:gd name="connsiteX25" fmla="*/ 1201965 w 2180469"/>
              <a:gd name="connsiteY25" fmla="*/ 354197 h 1369243"/>
              <a:gd name="connsiteX26" fmla="*/ 1267680 w 2180469"/>
              <a:gd name="connsiteY26" fmla="*/ 296453 h 1369243"/>
              <a:gd name="connsiteX27" fmla="*/ 1137002 w 2180469"/>
              <a:gd name="connsiteY27" fmla="*/ 268332 h 1369243"/>
              <a:gd name="connsiteX28" fmla="*/ 497147 w 2180469"/>
              <a:gd name="connsiteY28" fmla="*/ 311941 h 1369243"/>
              <a:gd name="connsiteX29" fmla="*/ 418199 w 2180469"/>
              <a:gd name="connsiteY29" fmla="*/ 350889 h 1369243"/>
              <a:gd name="connsiteX30" fmla="*/ 434139 w 2180469"/>
              <a:gd name="connsiteY30" fmla="*/ 354197 h 1369243"/>
              <a:gd name="connsiteX31" fmla="*/ 497147 w 2180469"/>
              <a:gd name="connsiteY31" fmla="*/ 311941 h 1369243"/>
              <a:gd name="connsiteX32" fmla="*/ 620306 w 2180469"/>
              <a:gd name="connsiteY32" fmla="*/ 471642 h 1369243"/>
              <a:gd name="connsiteX33" fmla="*/ 551734 w 2180469"/>
              <a:gd name="connsiteY33" fmla="*/ 539763 h 1369243"/>
              <a:gd name="connsiteX34" fmla="*/ 620306 w 2180469"/>
              <a:gd name="connsiteY34" fmla="*/ 607432 h 1369243"/>
              <a:gd name="connsiteX35" fmla="*/ 687976 w 2180469"/>
              <a:gd name="connsiteY35" fmla="*/ 539763 h 1369243"/>
              <a:gd name="connsiteX36" fmla="*/ 620306 w 2180469"/>
              <a:gd name="connsiteY36" fmla="*/ 471642 h 1369243"/>
              <a:gd name="connsiteX37" fmla="*/ 1003768 w 2180469"/>
              <a:gd name="connsiteY37" fmla="*/ 471642 h 1369243"/>
              <a:gd name="connsiteX38" fmla="*/ 935647 w 2180469"/>
              <a:gd name="connsiteY38" fmla="*/ 539763 h 1369243"/>
              <a:gd name="connsiteX39" fmla="*/ 1003768 w 2180469"/>
              <a:gd name="connsiteY39" fmla="*/ 607432 h 1369243"/>
              <a:gd name="connsiteX40" fmla="*/ 1071889 w 2180469"/>
              <a:gd name="connsiteY40" fmla="*/ 539763 h 1369243"/>
              <a:gd name="connsiteX41" fmla="*/ 1003768 w 2180469"/>
              <a:gd name="connsiteY41" fmla="*/ 471642 h 1369243"/>
              <a:gd name="connsiteX42" fmla="*/ 1387681 w 2180469"/>
              <a:gd name="connsiteY42" fmla="*/ 471642 h 1369243"/>
              <a:gd name="connsiteX43" fmla="*/ 1319560 w 2180469"/>
              <a:gd name="connsiteY43" fmla="*/ 539763 h 1369243"/>
              <a:gd name="connsiteX44" fmla="*/ 1387681 w 2180469"/>
              <a:gd name="connsiteY44" fmla="*/ 607432 h 1369243"/>
              <a:gd name="connsiteX45" fmla="*/ 1455802 w 2180469"/>
              <a:gd name="connsiteY45" fmla="*/ 539763 h 1369243"/>
              <a:gd name="connsiteX46" fmla="*/ 1387681 w 2180469"/>
              <a:gd name="connsiteY46" fmla="*/ 471642 h 1369243"/>
              <a:gd name="connsiteX47" fmla="*/ 1771142 w 2180469"/>
              <a:gd name="connsiteY47" fmla="*/ 471642 h 1369243"/>
              <a:gd name="connsiteX48" fmla="*/ 1703473 w 2180469"/>
              <a:gd name="connsiteY48" fmla="*/ 539763 h 1369243"/>
              <a:gd name="connsiteX49" fmla="*/ 1771142 w 2180469"/>
              <a:gd name="connsiteY49" fmla="*/ 607432 h 1369243"/>
              <a:gd name="connsiteX50" fmla="*/ 1839263 w 2180469"/>
              <a:gd name="connsiteY50" fmla="*/ 539763 h 1369243"/>
              <a:gd name="connsiteX51" fmla="*/ 1771142 w 2180469"/>
              <a:gd name="connsiteY51" fmla="*/ 471642 h 1369243"/>
              <a:gd name="connsiteX52" fmla="*/ 2155055 w 2180469"/>
              <a:gd name="connsiteY52" fmla="*/ 471642 h 1369243"/>
              <a:gd name="connsiteX53" fmla="*/ 2087386 w 2180469"/>
              <a:gd name="connsiteY53" fmla="*/ 539763 h 1369243"/>
              <a:gd name="connsiteX54" fmla="*/ 2155055 w 2180469"/>
              <a:gd name="connsiteY54" fmla="*/ 607432 h 1369243"/>
              <a:gd name="connsiteX55" fmla="*/ 2180469 w 2180469"/>
              <a:gd name="connsiteY55" fmla="*/ 602771 h 1369243"/>
              <a:gd name="connsiteX56" fmla="*/ 2173401 w 2180469"/>
              <a:gd name="connsiteY56" fmla="*/ 475401 h 1369243"/>
              <a:gd name="connsiteX57" fmla="*/ 2155055 w 2180469"/>
              <a:gd name="connsiteY57" fmla="*/ 471642 h 1369243"/>
              <a:gd name="connsiteX58" fmla="*/ 248122 w 2180469"/>
              <a:gd name="connsiteY58" fmla="*/ 474048 h 1369243"/>
              <a:gd name="connsiteX59" fmla="*/ 175340 w 2180469"/>
              <a:gd name="connsiteY59" fmla="*/ 550590 h 1369243"/>
              <a:gd name="connsiteX60" fmla="*/ 171129 w 2180469"/>
              <a:gd name="connsiteY60" fmla="*/ 556304 h 1369243"/>
              <a:gd name="connsiteX61" fmla="*/ 236393 w 2180469"/>
              <a:gd name="connsiteY61" fmla="*/ 607583 h 1369243"/>
              <a:gd name="connsiteX62" fmla="*/ 304514 w 2180469"/>
              <a:gd name="connsiteY62" fmla="*/ 539913 h 1369243"/>
              <a:gd name="connsiteX63" fmla="*/ 248122 w 2180469"/>
              <a:gd name="connsiteY63" fmla="*/ 474048 h 1369243"/>
              <a:gd name="connsiteX64" fmla="*/ 434289 w 2180469"/>
              <a:gd name="connsiteY64" fmla="*/ 725479 h 1369243"/>
              <a:gd name="connsiteX65" fmla="*/ 366168 w 2180469"/>
              <a:gd name="connsiteY65" fmla="*/ 793148 h 1369243"/>
              <a:gd name="connsiteX66" fmla="*/ 434289 w 2180469"/>
              <a:gd name="connsiteY66" fmla="*/ 861720 h 1369243"/>
              <a:gd name="connsiteX67" fmla="*/ 502410 w 2180469"/>
              <a:gd name="connsiteY67" fmla="*/ 793148 h 1369243"/>
              <a:gd name="connsiteX68" fmla="*/ 434289 w 2180469"/>
              <a:gd name="connsiteY68" fmla="*/ 725479 h 1369243"/>
              <a:gd name="connsiteX69" fmla="*/ 818202 w 2180469"/>
              <a:gd name="connsiteY69" fmla="*/ 725479 h 1369243"/>
              <a:gd name="connsiteX70" fmla="*/ 750081 w 2180469"/>
              <a:gd name="connsiteY70" fmla="*/ 793148 h 1369243"/>
              <a:gd name="connsiteX71" fmla="*/ 818202 w 2180469"/>
              <a:gd name="connsiteY71" fmla="*/ 861720 h 1369243"/>
              <a:gd name="connsiteX72" fmla="*/ 886323 w 2180469"/>
              <a:gd name="connsiteY72" fmla="*/ 793148 h 1369243"/>
              <a:gd name="connsiteX73" fmla="*/ 818202 w 2180469"/>
              <a:gd name="connsiteY73" fmla="*/ 725479 h 1369243"/>
              <a:gd name="connsiteX74" fmla="*/ 1202115 w 2180469"/>
              <a:gd name="connsiteY74" fmla="*/ 725479 h 1369243"/>
              <a:gd name="connsiteX75" fmla="*/ 1133994 w 2180469"/>
              <a:gd name="connsiteY75" fmla="*/ 793148 h 1369243"/>
              <a:gd name="connsiteX76" fmla="*/ 1202115 w 2180469"/>
              <a:gd name="connsiteY76" fmla="*/ 861720 h 1369243"/>
              <a:gd name="connsiteX77" fmla="*/ 1269785 w 2180469"/>
              <a:gd name="connsiteY77" fmla="*/ 793148 h 1369243"/>
              <a:gd name="connsiteX78" fmla="*/ 1202115 w 2180469"/>
              <a:gd name="connsiteY78" fmla="*/ 725479 h 1369243"/>
              <a:gd name="connsiteX79" fmla="*/ 1585577 w 2180469"/>
              <a:gd name="connsiteY79" fmla="*/ 725479 h 1369243"/>
              <a:gd name="connsiteX80" fmla="*/ 1517907 w 2180469"/>
              <a:gd name="connsiteY80" fmla="*/ 793148 h 1369243"/>
              <a:gd name="connsiteX81" fmla="*/ 1585577 w 2180469"/>
              <a:gd name="connsiteY81" fmla="*/ 861720 h 1369243"/>
              <a:gd name="connsiteX82" fmla="*/ 1653698 w 2180469"/>
              <a:gd name="connsiteY82" fmla="*/ 793148 h 1369243"/>
              <a:gd name="connsiteX83" fmla="*/ 1585577 w 2180469"/>
              <a:gd name="connsiteY83" fmla="*/ 725479 h 1369243"/>
              <a:gd name="connsiteX84" fmla="*/ 1969490 w 2180469"/>
              <a:gd name="connsiteY84" fmla="*/ 725479 h 1369243"/>
              <a:gd name="connsiteX85" fmla="*/ 1901820 w 2180469"/>
              <a:gd name="connsiteY85" fmla="*/ 793148 h 1369243"/>
              <a:gd name="connsiteX86" fmla="*/ 1969490 w 2180469"/>
              <a:gd name="connsiteY86" fmla="*/ 861720 h 1369243"/>
              <a:gd name="connsiteX87" fmla="*/ 2037611 w 2180469"/>
              <a:gd name="connsiteY87" fmla="*/ 793148 h 1369243"/>
              <a:gd name="connsiteX88" fmla="*/ 1969490 w 2180469"/>
              <a:gd name="connsiteY88" fmla="*/ 725479 h 1369243"/>
              <a:gd name="connsiteX89" fmla="*/ 55489 w 2180469"/>
              <a:gd name="connsiteY89" fmla="*/ 726381 h 1369243"/>
              <a:gd name="connsiteX90" fmla="*/ 0 w 2180469"/>
              <a:gd name="connsiteY90" fmla="*/ 838262 h 1369243"/>
              <a:gd name="connsiteX91" fmla="*/ 50827 w 2180469"/>
              <a:gd name="connsiteY91" fmla="*/ 861720 h 1369243"/>
              <a:gd name="connsiteX92" fmla="*/ 118948 w 2180469"/>
              <a:gd name="connsiteY92" fmla="*/ 793148 h 1369243"/>
              <a:gd name="connsiteX93" fmla="*/ 55489 w 2180469"/>
              <a:gd name="connsiteY93" fmla="*/ 726381 h 1369243"/>
              <a:gd name="connsiteX94" fmla="*/ 236393 w 2180469"/>
              <a:gd name="connsiteY94" fmla="*/ 979165 h 1369243"/>
              <a:gd name="connsiteX95" fmla="*/ 167821 w 2180469"/>
              <a:gd name="connsiteY95" fmla="*/ 1047286 h 1369243"/>
              <a:gd name="connsiteX96" fmla="*/ 236393 w 2180469"/>
              <a:gd name="connsiteY96" fmla="*/ 1115407 h 1369243"/>
              <a:gd name="connsiteX97" fmla="*/ 304514 w 2180469"/>
              <a:gd name="connsiteY97" fmla="*/ 1047286 h 1369243"/>
              <a:gd name="connsiteX98" fmla="*/ 236393 w 2180469"/>
              <a:gd name="connsiteY98" fmla="*/ 979165 h 1369243"/>
              <a:gd name="connsiteX99" fmla="*/ 620306 w 2180469"/>
              <a:gd name="connsiteY99" fmla="*/ 979165 h 1369243"/>
              <a:gd name="connsiteX100" fmla="*/ 551734 w 2180469"/>
              <a:gd name="connsiteY100" fmla="*/ 1047286 h 1369243"/>
              <a:gd name="connsiteX101" fmla="*/ 620306 w 2180469"/>
              <a:gd name="connsiteY101" fmla="*/ 1115407 h 1369243"/>
              <a:gd name="connsiteX102" fmla="*/ 687976 w 2180469"/>
              <a:gd name="connsiteY102" fmla="*/ 1047286 h 1369243"/>
              <a:gd name="connsiteX103" fmla="*/ 620306 w 2180469"/>
              <a:gd name="connsiteY103" fmla="*/ 979165 h 1369243"/>
              <a:gd name="connsiteX104" fmla="*/ 1003768 w 2180469"/>
              <a:gd name="connsiteY104" fmla="*/ 979165 h 1369243"/>
              <a:gd name="connsiteX105" fmla="*/ 935647 w 2180469"/>
              <a:gd name="connsiteY105" fmla="*/ 1047286 h 1369243"/>
              <a:gd name="connsiteX106" fmla="*/ 1003768 w 2180469"/>
              <a:gd name="connsiteY106" fmla="*/ 1115407 h 1369243"/>
              <a:gd name="connsiteX107" fmla="*/ 1071889 w 2180469"/>
              <a:gd name="connsiteY107" fmla="*/ 1047286 h 1369243"/>
              <a:gd name="connsiteX108" fmla="*/ 1003768 w 2180469"/>
              <a:gd name="connsiteY108" fmla="*/ 979165 h 1369243"/>
              <a:gd name="connsiteX109" fmla="*/ 1387681 w 2180469"/>
              <a:gd name="connsiteY109" fmla="*/ 979165 h 1369243"/>
              <a:gd name="connsiteX110" fmla="*/ 1319560 w 2180469"/>
              <a:gd name="connsiteY110" fmla="*/ 1047286 h 1369243"/>
              <a:gd name="connsiteX111" fmla="*/ 1339710 w 2180469"/>
              <a:gd name="connsiteY111" fmla="*/ 1095256 h 1369243"/>
              <a:gd name="connsiteX112" fmla="*/ 1373545 w 2180469"/>
              <a:gd name="connsiteY112" fmla="*/ 1012549 h 1369243"/>
              <a:gd name="connsiteX113" fmla="*/ 1455350 w 2180469"/>
              <a:gd name="connsiteY113" fmla="*/ 1050594 h 1369243"/>
              <a:gd name="connsiteX114" fmla="*/ 1455802 w 2180469"/>
              <a:gd name="connsiteY114" fmla="*/ 1047286 h 1369243"/>
              <a:gd name="connsiteX115" fmla="*/ 1387681 w 2180469"/>
              <a:gd name="connsiteY115" fmla="*/ 979165 h 1369243"/>
              <a:gd name="connsiteX116" fmla="*/ 1771142 w 2180469"/>
              <a:gd name="connsiteY116" fmla="*/ 979165 h 1369243"/>
              <a:gd name="connsiteX117" fmla="*/ 1703473 w 2180469"/>
              <a:gd name="connsiteY117" fmla="*/ 1047286 h 1369243"/>
              <a:gd name="connsiteX118" fmla="*/ 1771142 w 2180469"/>
              <a:gd name="connsiteY118" fmla="*/ 1115407 h 1369243"/>
              <a:gd name="connsiteX119" fmla="*/ 1839263 w 2180469"/>
              <a:gd name="connsiteY119" fmla="*/ 1047286 h 1369243"/>
              <a:gd name="connsiteX120" fmla="*/ 1771142 w 2180469"/>
              <a:gd name="connsiteY120" fmla="*/ 979165 h 1369243"/>
              <a:gd name="connsiteX121" fmla="*/ 434139 w 2180469"/>
              <a:gd name="connsiteY121" fmla="*/ 1233002 h 1369243"/>
              <a:gd name="connsiteX122" fmla="*/ 366018 w 2180469"/>
              <a:gd name="connsiteY122" fmla="*/ 1301123 h 1369243"/>
              <a:gd name="connsiteX123" fmla="*/ 393236 w 2180469"/>
              <a:gd name="connsiteY123" fmla="*/ 1353755 h 1369243"/>
              <a:gd name="connsiteX124" fmla="*/ 418199 w 2180469"/>
              <a:gd name="connsiteY124" fmla="*/ 1309092 h 1369243"/>
              <a:gd name="connsiteX125" fmla="*/ 488726 w 2180469"/>
              <a:gd name="connsiteY125" fmla="*/ 1340070 h 1369243"/>
              <a:gd name="connsiteX126" fmla="*/ 502410 w 2180469"/>
              <a:gd name="connsiteY126" fmla="*/ 1301123 h 1369243"/>
              <a:gd name="connsiteX127" fmla="*/ 434289 w 2180469"/>
              <a:gd name="connsiteY127" fmla="*/ 1233002 h 1369243"/>
              <a:gd name="connsiteX128" fmla="*/ 818052 w 2180469"/>
              <a:gd name="connsiteY128" fmla="*/ 1233002 h 1369243"/>
              <a:gd name="connsiteX129" fmla="*/ 749931 w 2180469"/>
              <a:gd name="connsiteY129" fmla="*/ 1301123 h 1369243"/>
              <a:gd name="connsiteX130" fmla="*/ 818052 w 2180469"/>
              <a:gd name="connsiteY130" fmla="*/ 1369243 h 1369243"/>
              <a:gd name="connsiteX131" fmla="*/ 886173 w 2180469"/>
              <a:gd name="connsiteY131" fmla="*/ 1301123 h 1369243"/>
              <a:gd name="connsiteX132" fmla="*/ 818052 w 2180469"/>
              <a:gd name="connsiteY132" fmla="*/ 1233002 h 1369243"/>
              <a:gd name="connsiteX133" fmla="*/ 1201965 w 2180469"/>
              <a:gd name="connsiteY133" fmla="*/ 1233002 h 1369243"/>
              <a:gd name="connsiteX134" fmla="*/ 1133844 w 2180469"/>
              <a:gd name="connsiteY134" fmla="*/ 1301123 h 1369243"/>
              <a:gd name="connsiteX135" fmla="*/ 1135197 w 2180469"/>
              <a:gd name="connsiteY135" fmla="*/ 1309544 h 1369243"/>
              <a:gd name="connsiteX136" fmla="*/ 1183168 w 2180469"/>
              <a:gd name="connsiteY136" fmla="*/ 1279919 h 1369243"/>
              <a:gd name="connsiteX137" fmla="*/ 1232491 w 2180469"/>
              <a:gd name="connsiteY137" fmla="*/ 1240972 h 1369243"/>
              <a:gd name="connsiteX138" fmla="*/ 1201965 w 2180469"/>
              <a:gd name="connsiteY138" fmla="*/ 1233002 h 136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180469" h="1369243">
                <a:moveTo>
                  <a:pt x="1830391" y="210"/>
                </a:moveTo>
                <a:cubicBezTo>
                  <a:pt x="1787534" y="-1144"/>
                  <a:pt x="1744977" y="3969"/>
                  <a:pt x="1706330" y="18104"/>
                </a:cubicBezTo>
                <a:cubicBezTo>
                  <a:pt x="1705277" y="22766"/>
                  <a:pt x="1703473" y="27277"/>
                  <a:pt x="1703473" y="32240"/>
                </a:cubicBezTo>
                <a:cubicBezTo>
                  <a:pt x="1703473" y="69834"/>
                  <a:pt x="1733548" y="99909"/>
                  <a:pt x="1771142" y="99909"/>
                </a:cubicBezTo>
                <a:cubicBezTo>
                  <a:pt x="1808737" y="99909"/>
                  <a:pt x="1839263" y="69834"/>
                  <a:pt x="1839263" y="32240"/>
                </a:cubicBezTo>
                <a:cubicBezTo>
                  <a:pt x="1839263" y="20510"/>
                  <a:pt x="1835504" y="9834"/>
                  <a:pt x="1830391" y="360"/>
                </a:cubicBezTo>
                <a:close/>
                <a:moveTo>
                  <a:pt x="1585577" y="217806"/>
                </a:moveTo>
                <a:cubicBezTo>
                  <a:pt x="1573096" y="217806"/>
                  <a:pt x="1562269" y="221866"/>
                  <a:pt x="1552193" y="227730"/>
                </a:cubicBezTo>
                <a:cubicBezTo>
                  <a:pt x="1546629" y="273294"/>
                  <a:pt x="1550539" y="312392"/>
                  <a:pt x="1557306" y="347130"/>
                </a:cubicBezTo>
                <a:cubicBezTo>
                  <a:pt x="1566028" y="351190"/>
                  <a:pt x="1575201" y="354197"/>
                  <a:pt x="1585427" y="354197"/>
                </a:cubicBezTo>
                <a:cubicBezTo>
                  <a:pt x="1623021" y="354197"/>
                  <a:pt x="1653548" y="323220"/>
                  <a:pt x="1653548" y="285625"/>
                </a:cubicBezTo>
                <a:cubicBezTo>
                  <a:pt x="1653548" y="248031"/>
                  <a:pt x="1623021" y="217956"/>
                  <a:pt x="1585427" y="217956"/>
                </a:cubicBezTo>
                <a:close/>
                <a:moveTo>
                  <a:pt x="1969490" y="217806"/>
                </a:moveTo>
                <a:cubicBezTo>
                  <a:pt x="1931896" y="217806"/>
                  <a:pt x="1901820" y="247881"/>
                  <a:pt x="1901820" y="285475"/>
                </a:cubicBezTo>
                <a:cubicBezTo>
                  <a:pt x="1901820" y="323070"/>
                  <a:pt x="1931896" y="354047"/>
                  <a:pt x="1969490" y="354047"/>
                </a:cubicBezTo>
                <a:cubicBezTo>
                  <a:pt x="2007084" y="354047"/>
                  <a:pt x="2037611" y="323070"/>
                  <a:pt x="2037611" y="285475"/>
                </a:cubicBezTo>
                <a:cubicBezTo>
                  <a:pt x="2037611" y="247881"/>
                  <a:pt x="2007084" y="217806"/>
                  <a:pt x="1969490" y="217806"/>
                </a:cubicBezTo>
                <a:close/>
                <a:moveTo>
                  <a:pt x="872188" y="246076"/>
                </a:moveTo>
                <a:cubicBezTo>
                  <a:pt x="836398" y="245926"/>
                  <a:pt x="801360" y="245174"/>
                  <a:pt x="763164" y="247429"/>
                </a:cubicBezTo>
                <a:cubicBezTo>
                  <a:pt x="755495" y="258407"/>
                  <a:pt x="750081" y="271039"/>
                  <a:pt x="750081" y="285475"/>
                </a:cubicBezTo>
                <a:cubicBezTo>
                  <a:pt x="750081" y="323070"/>
                  <a:pt x="780608" y="354047"/>
                  <a:pt x="818202" y="354047"/>
                </a:cubicBezTo>
                <a:cubicBezTo>
                  <a:pt x="855797" y="354047"/>
                  <a:pt x="886323" y="323070"/>
                  <a:pt x="886323" y="285475"/>
                </a:cubicBezTo>
                <a:cubicBezTo>
                  <a:pt x="886323" y="270287"/>
                  <a:pt x="880609" y="257204"/>
                  <a:pt x="872188" y="246076"/>
                </a:cubicBezTo>
                <a:close/>
                <a:moveTo>
                  <a:pt x="1137152" y="268182"/>
                </a:moveTo>
                <a:cubicBezTo>
                  <a:pt x="1135649" y="273896"/>
                  <a:pt x="1133844" y="279310"/>
                  <a:pt x="1133844" y="285625"/>
                </a:cubicBezTo>
                <a:cubicBezTo>
                  <a:pt x="1133844" y="323220"/>
                  <a:pt x="1164371" y="354197"/>
                  <a:pt x="1201965" y="354197"/>
                </a:cubicBezTo>
                <a:cubicBezTo>
                  <a:pt x="1235800" y="354197"/>
                  <a:pt x="1262417" y="328784"/>
                  <a:pt x="1267680" y="296453"/>
                </a:cubicBezTo>
                <a:cubicBezTo>
                  <a:pt x="1227830" y="285625"/>
                  <a:pt x="1184070" y="276453"/>
                  <a:pt x="1137002" y="268332"/>
                </a:cubicBezTo>
                <a:close/>
                <a:moveTo>
                  <a:pt x="497147" y="311941"/>
                </a:moveTo>
                <a:cubicBezTo>
                  <a:pt x="470380" y="323521"/>
                  <a:pt x="443913" y="336603"/>
                  <a:pt x="418199" y="350889"/>
                </a:cubicBezTo>
                <a:cubicBezTo>
                  <a:pt x="423462" y="352242"/>
                  <a:pt x="428425" y="354197"/>
                  <a:pt x="434139" y="354197"/>
                </a:cubicBezTo>
                <a:cubicBezTo>
                  <a:pt x="462560" y="354197"/>
                  <a:pt x="486771" y="336603"/>
                  <a:pt x="497147" y="311941"/>
                </a:cubicBezTo>
                <a:close/>
                <a:moveTo>
                  <a:pt x="620306" y="471642"/>
                </a:moveTo>
                <a:cubicBezTo>
                  <a:pt x="582712" y="471642"/>
                  <a:pt x="551734" y="502168"/>
                  <a:pt x="551734" y="539763"/>
                </a:cubicBezTo>
                <a:cubicBezTo>
                  <a:pt x="551734" y="577357"/>
                  <a:pt x="582712" y="607432"/>
                  <a:pt x="620306" y="607432"/>
                </a:cubicBezTo>
                <a:cubicBezTo>
                  <a:pt x="657900" y="607432"/>
                  <a:pt x="687976" y="577357"/>
                  <a:pt x="687976" y="539763"/>
                </a:cubicBezTo>
                <a:cubicBezTo>
                  <a:pt x="687976" y="502168"/>
                  <a:pt x="657900" y="471642"/>
                  <a:pt x="620306" y="471642"/>
                </a:cubicBezTo>
                <a:close/>
                <a:moveTo>
                  <a:pt x="1003768" y="471642"/>
                </a:moveTo>
                <a:cubicBezTo>
                  <a:pt x="966173" y="471642"/>
                  <a:pt x="935647" y="502168"/>
                  <a:pt x="935647" y="539763"/>
                </a:cubicBezTo>
                <a:cubicBezTo>
                  <a:pt x="935647" y="577357"/>
                  <a:pt x="966173" y="607432"/>
                  <a:pt x="1003768" y="607432"/>
                </a:cubicBezTo>
                <a:cubicBezTo>
                  <a:pt x="1041362" y="607432"/>
                  <a:pt x="1071889" y="577357"/>
                  <a:pt x="1071889" y="539763"/>
                </a:cubicBezTo>
                <a:cubicBezTo>
                  <a:pt x="1071889" y="502168"/>
                  <a:pt x="1041362" y="471642"/>
                  <a:pt x="1003768" y="471642"/>
                </a:cubicBezTo>
                <a:close/>
                <a:moveTo>
                  <a:pt x="1387681" y="471642"/>
                </a:moveTo>
                <a:cubicBezTo>
                  <a:pt x="1350086" y="471642"/>
                  <a:pt x="1319560" y="502168"/>
                  <a:pt x="1319560" y="539763"/>
                </a:cubicBezTo>
                <a:cubicBezTo>
                  <a:pt x="1319560" y="577357"/>
                  <a:pt x="1350086" y="607432"/>
                  <a:pt x="1387681" y="607432"/>
                </a:cubicBezTo>
                <a:cubicBezTo>
                  <a:pt x="1425275" y="607432"/>
                  <a:pt x="1455802" y="577357"/>
                  <a:pt x="1455802" y="539763"/>
                </a:cubicBezTo>
                <a:cubicBezTo>
                  <a:pt x="1455802" y="502168"/>
                  <a:pt x="1425275" y="471642"/>
                  <a:pt x="1387681" y="471642"/>
                </a:cubicBezTo>
                <a:close/>
                <a:moveTo>
                  <a:pt x="1771142" y="471642"/>
                </a:moveTo>
                <a:cubicBezTo>
                  <a:pt x="1733548" y="471642"/>
                  <a:pt x="1703473" y="502168"/>
                  <a:pt x="1703473" y="539763"/>
                </a:cubicBezTo>
                <a:cubicBezTo>
                  <a:pt x="1703473" y="577357"/>
                  <a:pt x="1733548" y="607432"/>
                  <a:pt x="1771142" y="607432"/>
                </a:cubicBezTo>
                <a:cubicBezTo>
                  <a:pt x="1808737" y="607432"/>
                  <a:pt x="1839263" y="577357"/>
                  <a:pt x="1839263" y="539763"/>
                </a:cubicBezTo>
                <a:cubicBezTo>
                  <a:pt x="1839263" y="502168"/>
                  <a:pt x="1808737" y="471642"/>
                  <a:pt x="1771142" y="471642"/>
                </a:cubicBezTo>
                <a:close/>
                <a:moveTo>
                  <a:pt x="2155055" y="471642"/>
                </a:moveTo>
                <a:cubicBezTo>
                  <a:pt x="2117461" y="471642"/>
                  <a:pt x="2087386" y="502168"/>
                  <a:pt x="2087386" y="539763"/>
                </a:cubicBezTo>
                <a:cubicBezTo>
                  <a:pt x="2087386" y="577357"/>
                  <a:pt x="2117461" y="607432"/>
                  <a:pt x="2155055" y="607432"/>
                </a:cubicBezTo>
                <a:cubicBezTo>
                  <a:pt x="2163928" y="607432"/>
                  <a:pt x="2172650" y="605779"/>
                  <a:pt x="2180469" y="602771"/>
                </a:cubicBezTo>
                <a:cubicBezTo>
                  <a:pt x="2180168" y="559613"/>
                  <a:pt x="2177462" y="517657"/>
                  <a:pt x="2173401" y="475401"/>
                </a:cubicBezTo>
                <a:cubicBezTo>
                  <a:pt x="2167537" y="473747"/>
                  <a:pt x="2161522" y="471642"/>
                  <a:pt x="2155055" y="471642"/>
                </a:cubicBezTo>
                <a:close/>
                <a:moveTo>
                  <a:pt x="248122" y="474048"/>
                </a:moveTo>
                <a:cubicBezTo>
                  <a:pt x="222408" y="498108"/>
                  <a:pt x="197746" y="523522"/>
                  <a:pt x="175340" y="550590"/>
                </a:cubicBezTo>
                <a:cubicBezTo>
                  <a:pt x="173836" y="552395"/>
                  <a:pt x="172633" y="554349"/>
                  <a:pt x="171129" y="556304"/>
                </a:cubicBezTo>
                <a:cubicBezTo>
                  <a:pt x="178798" y="585628"/>
                  <a:pt x="204663" y="607583"/>
                  <a:pt x="236393" y="607583"/>
                </a:cubicBezTo>
                <a:cubicBezTo>
                  <a:pt x="273987" y="607583"/>
                  <a:pt x="304514" y="577508"/>
                  <a:pt x="304514" y="539913"/>
                </a:cubicBezTo>
                <a:cubicBezTo>
                  <a:pt x="304514" y="506529"/>
                  <a:pt x="279852" y="479913"/>
                  <a:pt x="248122" y="474048"/>
                </a:cubicBezTo>
                <a:close/>
                <a:moveTo>
                  <a:pt x="434289" y="725479"/>
                </a:moveTo>
                <a:cubicBezTo>
                  <a:pt x="396695" y="725479"/>
                  <a:pt x="366168" y="755554"/>
                  <a:pt x="366168" y="793148"/>
                </a:cubicBezTo>
                <a:cubicBezTo>
                  <a:pt x="366168" y="830743"/>
                  <a:pt x="396695" y="861720"/>
                  <a:pt x="434289" y="861720"/>
                </a:cubicBezTo>
                <a:cubicBezTo>
                  <a:pt x="471884" y="861720"/>
                  <a:pt x="502410" y="830743"/>
                  <a:pt x="502410" y="793148"/>
                </a:cubicBezTo>
                <a:cubicBezTo>
                  <a:pt x="502410" y="755554"/>
                  <a:pt x="471884" y="725479"/>
                  <a:pt x="434289" y="725479"/>
                </a:cubicBezTo>
                <a:close/>
                <a:moveTo>
                  <a:pt x="818202" y="725479"/>
                </a:moveTo>
                <a:cubicBezTo>
                  <a:pt x="780608" y="725479"/>
                  <a:pt x="750081" y="755554"/>
                  <a:pt x="750081" y="793148"/>
                </a:cubicBezTo>
                <a:cubicBezTo>
                  <a:pt x="750081" y="830743"/>
                  <a:pt x="780608" y="861720"/>
                  <a:pt x="818202" y="861720"/>
                </a:cubicBezTo>
                <a:cubicBezTo>
                  <a:pt x="855797" y="861720"/>
                  <a:pt x="886323" y="830743"/>
                  <a:pt x="886323" y="793148"/>
                </a:cubicBezTo>
                <a:cubicBezTo>
                  <a:pt x="886323" y="755554"/>
                  <a:pt x="855797" y="725479"/>
                  <a:pt x="818202" y="725479"/>
                </a:cubicBezTo>
                <a:close/>
                <a:moveTo>
                  <a:pt x="1202115" y="725479"/>
                </a:moveTo>
                <a:cubicBezTo>
                  <a:pt x="1164521" y="725479"/>
                  <a:pt x="1133994" y="755554"/>
                  <a:pt x="1133994" y="793148"/>
                </a:cubicBezTo>
                <a:cubicBezTo>
                  <a:pt x="1133994" y="830743"/>
                  <a:pt x="1164521" y="861720"/>
                  <a:pt x="1202115" y="861720"/>
                </a:cubicBezTo>
                <a:cubicBezTo>
                  <a:pt x="1239710" y="861720"/>
                  <a:pt x="1269785" y="830743"/>
                  <a:pt x="1269785" y="793148"/>
                </a:cubicBezTo>
                <a:cubicBezTo>
                  <a:pt x="1269785" y="755554"/>
                  <a:pt x="1239710" y="725479"/>
                  <a:pt x="1202115" y="725479"/>
                </a:cubicBezTo>
                <a:close/>
                <a:moveTo>
                  <a:pt x="1585577" y="725479"/>
                </a:moveTo>
                <a:cubicBezTo>
                  <a:pt x="1547983" y="725479"/>
                  <a:pt x="1517907" y="755554"/>
                  <a:pt x="1517907" y="793148"/>
                </a:cubicBezTo>
                <a:cubicBezTo>
                  <a:pt x="1517907" y="830743"/>
                  <a:pt x="1547983" y="861720"/>
                  <a:pt x="1585577" y="861720"/>
                </a:cubicBezTo>
                <a:cubicBezTo>
                  <a:pt x="1623171" y="861720"/>
                  <a:pt x="1653698" y="830743"/>
                  <a:pt x="1653698" y="793148"/>
                </a:cubicBezTo>
                <a:cubicBezTo>
                  <a:pt x="1653698" y="755554"/>
                  <a:pt x="1623171" y="725479"/>
                  <a:pt x="1585577" y="725479"/>
                </a:cubicBezTo>
                <a:close/>
                <a:moveTo>
                  <a:pt x="1969490" y="725479"/>
                </a:moveTo>
                <a:cubicBezTo>
                  <a:pt x="1931896" y="725479"/>
                  <a:pt x="1901820" y="755554"/>
                  <a:pt x="1901820" y="793148"/>
                </a:cubicBezTo>
                <a:cubicBezTo>
                  <a:pt x="1901820" y="830743"/>
                  <a:pt x="1931896" y="861720"/>
                  <a:pt x="1969490" y="861720"/>
                </a:cubicBezTo>
                <a:cubicBezTo>
                  <a:pt x="2007084" y="861720"/>
                  <a:pt x="2037611" y="830743"/>
                  <a:pt x="2037611" y="793148"/>
                </a:cubicBezTo>
                <a:cubicBezTo>
                  <a:pt x="2037611" y="755554"/>
                  <a:pt x="2007084" y="725479"/>
                  <a:pt x="1969490" y="725479"/>
                </a:cubicBezTo>
                <a:close/>
                <a:moveTo>
                  <a:pt x="55489" y="726381"/>
                </a:moveTo>
                <a:cubicBezTo>
                  <a:pt x="33384" y="765028"/>
                  <a:pt x="15038" y="802021"/>
                  <a:pt x="0" y="838262"/>
                </a:cubicBezTo>
                <a:cubicBezTo>
                  <a:pt x="12481" y="852397"/>
                  <a:pt x="30527" y="861720"/>
                  <a:pt x="50827" y="861720"/>
                </a:cubicBezTo>
                <a:cubicBezTo>
                  <a:pt x="88422" y="861720"/>
                  <a:pt x="118948" y="830743"/>
                  <a:pt x="118948" y="793148"/>
                </a:cubicBezTo>
                <a:cubicBezTo>
                  <a:pt x="118948" y="755554"/>
                  <a:pt x="90828" y="728937"/>
                  <a:pt x="55489" y="726381"/>
                </a:cubicBezTo>
                <a:close/>
                <a:moveTo>
                  <a:pt x="236393" y="979165"/>
                </a:moveTo>
                <a:cubicBezTo>
                  <a:pt x="198799" y="979165"/>
                  <a:pt x="167821" y="1009691"/>
                  <a:pt x="167821" y="1047286"/>
                </a:cubicBezTo>
                <a:cubicBezTo>
                  <a:pt x="167821" y="1084880"/>
                  <a:pt x="198799" y="1115407"/>
                  <a:pt x="236393" y="1115407"/>
                </a:cubicBezTo>
                <a:cubicBezTo>
                  <a:pt x="273987" y="1115407"/>
                  <a:pt x="304514" y="1084880"/>
                  <a:pt x="304514" y="1047286"/>
                </a:cubicBezTo>
                <a:cubicBezTo>
                  <a:pt x="304514" y="1009691"/>
                  <a:pt x="273987" y="979165"/>
                  <a:pt x="236393" y="979165"/>
                </a:cubicBezTo>
                <a:close/>
                <a:moveTo>
                  <a:pt x="620306" y="979165"/>
                </a:moveTo>
                <a:cubicBezTo>
                  <a:pt x="582712" y="979165"/>
                  <a:pt x="551734" y="1009691"/>
                  <a:pt x="551734" y="1047286"/>
                </a:cubicBezTo>
                <a:cubicBezTo>
                  <a:pt x="551734" y="1084880"/>
                  <a:pt x="582712" y="1115407"/>
                  <a:pt x="620306" y="1115407"/>
                </a:cubicBezTo>
                <a:cubicBezTo>
                  <a:pt x="657900" y="1115407"/>
                  <a:pt x="687976" y="1084880"/>
                  <a:pt x="687976" y="1047286"/>
                </a:cubicBezTo>
                <a:cubicBezTo>
                  <a:pt x="687976" y="1009691"/>
                  <a:pt x="657900" y="979165"/>
                  <a:pt x="620306" y="979165"/>
                </a:cubicBezTo>
                <a:close/>
                <a:moveTo>
                  <a:pt x="1003768" y="979165"/>
                </a:moveTo>
                <a:cubicBezTo>
                  <a:pt x="966173" y="979165"/>
                  <a:pt x="935647" y="1009691"/>
                  <a:pt x="935647" y="1047286"/>
                </a:cubicBezTo>
                <a:cubicBezTo>
                  <a:pt x="935647" y="1084880"/>
                  <a:pt x="966173" y="1115407"/>
                  <a:pt x="1003768" y="1115407"/>
                </a:cubicBezTo>
                <a:cubicBezTo>
                  <a:pt x="1041362" y="1115407"/>
                  <a:pt x="1071889" y="1084880"/>
                  <a:pt x="1071889" y="1047286"/>
                </a:cubicBezTo>
                <a:cubicBezTo>
                  <a:pt x="1071889" y="1009691"/>
                  <a:pt x="1041362" y="979165"/>
                  <a:pt x="1003768" y="979165"/>
                </a:cubicBezTo>
                <a:close/>
                <a:moveTo>
                  <a:pt x="1387681" y="979165"/>
                </a:moveTo>
                <a:cubicBezTo>
                  <a:pt x="1350086" y="979165"/>
                  <a:pt x="1319560" y="1009691"/>
                  <a:pt x="1319560" y="1047286"/>
                </a:cubicBezTo>
                <a:cubicBezTo>
                  <a:pt x="1319560" y="1066233"/>
                  <a:pt x="1327229" y="1082926"/>
                  <a:pt x="1339710" y="1095256"/>
                </a:cubicBezTo>
                <a:cubicBezTo>
                  <a:pt x="1362568" y="1048940"/>
                  <a:pt x="1373545" y="1012549"/>
                  <a:pt x="1373545" y="1012549"/>
                </a:cubicBezTo>
                <a:cubicBezTo>
                  <a:pt x="1373545" y="1012549"/>
                  <a:pt x="1405876" y="1029842"/>
                  <a:pt x="1455350" y="1050594"/>
                </a:cubicBezTo>
                <a:cubicBezTo>
                  <a:pt x="1455350" y="1049391"/>
                  <a:pt x="1455802" y="1048489"/>
                  <a:pt x="1455802" y="1047286"/>
                </a:cubicBezTo>
                <a:cubicBezTo>
                  <a:pt x="1455802" y="1009691"/>
                  <a:pt x="1425275" y="979165"/>
                  <a:pt x="1387681" y="979165"/>
                </a:cubicBezTo>
                <a:close/>
                <a:moveTo>
                  <a:pt x="1771142" y="979165"/>
                </a:moveTo>
                <a:cubicBezTo>
                  <a:pt x="1733548" y="979165"/>
                  <a:pt x="1703473" y="1009691"/>
                  <a:pt x="1703473" y="1047286"/>
                </a:cubicBezTo>
                <a:cubicBezTo>
                  <a:pt x="1703473" y="1084880"/>
                  <a:pt x="1733548" y="1115407"/>
                  <a:pt x="1771142" y="1115407"/>
                </a:cubicBezTo>
                <a:cubicBezTo>
                  <a:pt x="1808737" y="1115407"/>
                  <a:pt x="1839263" y="1084880"/>
                  <a:pt x="1839263" y="1047286"/>
                </a:cubicBezTo>
                <a:cubicBezTo>
                  <a:pt x="1839263" y="1009691"/>
                  <a:pt x="1808737" y="979165"/>
                  <a:pt x="1771142" y="979165"/>
                </a:cubicBezTo>
                <a:close/>
                <a:moveTo>
                  <a:pt x="434139" y="1233002"/>
                </a:moveTo>
                <a:cubicBezTo>
                  <a:pt x="396545" y="1233002"/>
                  <a:pt x="366018" y="1263528"/>
                  <a:pt x="366018" y="1301123"/>
                </a:cubicBezTo>
                <a:cubicBezTo>
                  <a:pt x="366018" y="1322927"/>
                  <a:pt x="377296" y="1341273"/>
                  <a:pt x="393236" y="1353755"/>
                </a:cubicBezTo>
                <a:lnTo>
                  <a:pt x="418199" y="1309092"/>
                </a:lnTo>
                <a:cubicBezTo>
                  <a:pt x="418199" y="1309092"/>
                  <a:pt x="448124" y="1323379"/>
                  <a:pt x="488726" y="1340070"/>
                </a:cubicBezTo>
                <a:cubicBezTo>
                  <a:pt x="496846" y="1328792"/>
                  <a:pt x="502410" y="1316010"/>
                  <a:pt x="502410" y="1301123"/>
                </a:cubicBezTo>
                <a:cubicBezTo>
                  <a:pt x="502410" y="1263528"/>
                  <a:pt x="471884" y="1233002"/>
                  <a:pt x="434289" y="1233002"/>
                </a:cubicBezTo>
                <a:close/>
                <a:moveTo>
                  <a:pt x="818052" y="1233002"/>
                </a:moveTo>
                <a:cubicBezTo>
                  <a:pt x="780458" y="1233002"/>
                  <a:pt x="749931" y="1263528"/>
                  <a:pt x="749931" y="1301123"/>
                </a:cubicBezTo>
                <a:cubicBezTo>
                  <a:pt x="749931" y="1338717"/>
                  <a:pt x="780458" y="1369243"/>
                  <a:pt x="818052" y="1369243"/>
                </a:cubicBezTo>
                <a:cubicBezTo>
                  <a:pt x="855646" y="1369243"/>
                  <a:pt x="886173" y="1338717"/>
                  <a:pt x="886173" y="1301123"/>
                </a:cubicBezTo>
                <a:cubicBezTo>
                  <a:pt x="886173" y="1263528"/>
                  <a:pt x="855646" y="1233002"/>
                  <a:pt x="818052" y="1233002"/>
                </a:cubicBezTo>
                <a:close/>
                <a:moveTo>
                  <a:pt x="1201965" y="1233002"/>
                </a:moveTo>
                <a:cubicBezTo>
                  <a:pt x="1164371" y="1233002"/>
                  <a:pt x="1133844" y="1263528"/>
                  <a:pt x="1133844" y="1301123"/>
                </a:cubicBezTo>
                <a:cubicBezTo>
                  <a:pt x="1133844" y="1304130"/>
                  <a:pt x="1134897" y="1306686"/>
                  <a:pt x="1135197" y="1309544"/>
                </a:cubicBezTo>
                <a:cubicBezTo>
                  <a:pt x="1151137" y="1299769"/>
                  <a:pt x="1164822" y="1292100"/>
                  <a:pt x="1183168" y="1279919"/>
                </a:cubicBezTo>
                <a:cubicBezTo>
                  <a:pt x="1201063" y="1267889"/>
                  <a:pt x="1217454" y="1254656"/>
                  <a:pt x="1232491" y="1240972"/>
                </a:cubicBezTo>
                <a:cubicBezTo>
                  <a:pt x="1223168" y="1236159"/>
                  <a:pt x="1213243" y="1233002"/>
                  <a:pt x="1201965" y="1233002"/>
                </a:cubicBez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51" name="Gráfico 4">
            <a:extLst>
              <a:ext uri="{FF2B5EF4-FFF2-40B4-BE49-F238E27FC236}">
                <a16:creationId xmlns:a16="http://schemas.microsoft.com/office/drawing/2014/main" id="{A92224A6-38B7-40D1-81C5-0E810AEF04B8}"/>
              </a:ext>
            </a:extLst>
          </p:cNvPr>
          <p:cNvGrpSpPr/>
          <p:nvPr/>
        </p:nvGrpSpPr>
        <p:grpSpPr>
          <a:xfrm>
            <a:off x="2427701" y="3929141"/>
            <a:ext cx="351665" cy="566801"/>
            <a:chOff x="2635612" y="4173559"/>
            <a:chExt cx="398042" cy="641549"/>
          </a:xfrm>
          <a:solidFill>
            <a:srgbClr val="FFC051"/>
          </a:solidFill>
        </p:grpSpPr>
        <p:sp>
          <p:nvSpPr>
            <p:cNvPr id="152" name="Forma libre: forma 151">
              <a:extLst>
                <a:ext uri="{FF2B5EF4-FFF2-40B4-BE49-F238E27FC236}">
                  <a16:creationId xmlns:a16="http://schemas.microsoft.com/office/drawing/2014/main" id="{E3991D9A-4D9A-447D-BE6A-18C4CD166875}"/>
                </a:ext>
              </a:extLst>
            </p:cNvPr>
            <p:cNvSpPr/>
            <p:nvPr/>
          </p:nvSpPr>
          <p:spPr>
            <a:xfrm>
              <a:off x="2635612" y="4173559"/>
              <a:ext cx="181767" cy="208836"/>
            </a:xfrm>
            <a:custGeom>
              <a:avLst/>
              <a:gdLst>
                <a:gd name="connsiteX0" fmla="*/ 122831 w 181767"/>
                <a:gd name="connsiteY0" fmla="*/ 3108 h 208836"/>
                <a:gd name="connsiteX1" fmla="*/ 133959 w 181767"/>
                <a:gd name="connsiteY1" fmla="*/ 2657 h 208836"/>
                <a:gd name="connsiteX2" fmla="*/ 180275 w 181767"/>
                <a:gd name="connsiteY2" fmla="*/ 61154 h 208836"/>
                <a:gd name="connsiteX3" fmla="*/ 179373 w 181767"/>
                <a:gd name="connsiteY3" fmla="*/ 70628 h 208836"/>
                <a:gd name="connsiteX4" fmla="*/ 18619 w 181767"/>
                <a:gd name="connsiteY4" fmla="*/ 207170 h 208836"/>
                <a:gd name="connsiteX5" fmla="*/ 8845 w 181767"/>
                <a:gd name="connsiteY5" fmla="*/ 206268 h 208836"/>
                <a:gd name="connsiteX6" fmla="*/ 1476 w 181767"/>
                <a:gd name="connsiteY6" fmla="*/ 196944 h 208836"/>
                <a:gd name="connsiteX7" fmla="*/ 1025 w 181767"/>
                <a:gd name="connsiteY7" fmla="*/ 188824 h 208836"/>
                <a:gd name="connsiteX8" fmla="*/ 122831 w 181767"/>
                <a:gd name="connsiteY8" fmla="*/ 3108 h 208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767" h="208836">
                  <a:moveTo>
                    <a:pt x="122831" y="3108"/>
                  </a:moveTo>
                  <a:cubicBezTo>
                    <a:pt x="125387" y="-801"/>
                    <a:pt x="131102" y="-1102"/>
                    <a:pt x="133959" y="2657"/>
                  </a:cubicBezTo>
                  <a:lnTo>
                    <a:pt x="180275" y="61154"/>
                  </a:lnTo>
                  <a:cubicBezTo>
                    <a:pt x="182531" y="64011"/>
                    <a:pt x="182230" y="68222"/>
                    <a:pt x="179373" y="70628"/>
                  </a:cubicBezTo>
                  <a:lnTo>
                    <a:pt x="18619" y="207170"/>
                  </a:lnTo>
                  <a:cubicBezTo>
                    <a:pt x="15612" y="209727"/>
                    <a:pt x="11251" y="209275"/>
                    <a:pt x="8845" y="206268"/>
                  </a:cubicBezTo>
                  <a:lnTo>
                    <a:pt x="1476" y="196944"/>
                  </a:lnTo>
                  <a:cubicBezTo>
                    <a:pt x="-328" y="194689"/>
                    <a:pt x="-478" y="191381"/>
                    <a:pt x="1025" y="188824"/>
                  </a:cubicBezTo>
                  <a:lnTo>
                    <a:pt x="122831" y="3108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3" name="Forma libre: forma 152">
              <a:extLst>
                <a:ext uri="{FF2B5EF4-FFF2-40B4-BE49-F238E27FC236}">
                  <a16:creationId xmlns:a16="http://schemas.microsoft.com/office/drawing/2014/main" id="{EB0C285E-F3AD-4012-8D30-E68A2D11C4FC}"/>
                </a:ext>
              </a:extLst>
            </p:cNvPr>
            <p:cNvSpPr/>
            <p:nvPr/>
          </p:nvSpPr>
          <p:spPr>
            <a:xfrm>
              <a:off x="2753196" y="4655646"/>
              <a:ext cx="280458" cy="159462"/>
            </a:xfrm>
            <a:custGeom>
              <a:avLst/>
              <a:gdLst>
                <a:gd name="connsiteX0" fmla="*/ 1337 w 280458"/>
                <a:gd name="connsiteY0" fmla="*/ 4183 h 159462"/>
                <a:gd name="connsiteX1" fmla="*/ 9157 w 280458"/>
                <a:gd name="connsiteY1" fmla="*/ 123 h 159462"/>
                <a:gd name="connsiteX2" fmla="*/ 275024 w 280458"/>
                <a:gd name="connsiteY2" fmla="*/ 57867 h 159462"/>
                <a:gd name="connsiteX3" fmla="*/ 279685 w 280458"/>
                <a:gd name="connsiteY3" fmla="*/ 67792 h 159462"/>
                <a:gd name="connsiteX4" fmla="*/ 234271 w 280458"/>
                <a:gd name="connsiteY4" fmla="*/ 155763 h 159462"/>
                <a:gd name="connsiteX5" fmla="*/ 224346 w 280458"/>
                <a:gd name="connsiteY5" fmla="*/ 158319 h 159462"/>
                <a:gd name="connsiteX6" fmla="*/ 3142 w 280458"/>
                <a:gd name="connsiteY6" fmla="*/ 14258 h 159462"/>
                <a:gd name="connsiteX7" fmla="*/ 585 w 280458"/>
                <a:gd name="connsiteY7" fmla="*/ 5686 h 159462"/>
                <a:gd name="connsiteX8" fmla="*/ 1337 w 280458"/>
                <a:gd name="connsiteY8" fmla="*/ 4033 h 15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458" h="159462">
                  <a:moveTo>
                    <a:pt x="1337" y="4183"/>
                  </a:moveTo>
                  <a:cubicBezTo>
                    <a:pt x="2690" y="1175"/>
                    <a:pt x="5848" y="-479"/>
                    <a:pt x="9157" y="123"/>
                  </a:cubicBezTo>
                  <a:lnTo>
                    <a:pt x="275024" y="57867"/>
                  </a:lnTo>
                  <a:cubicBezTo>
                    <a:pt x="279384" y="58770"/>
                    <a:pt x="281790" y="63732"/>
                    <a:pt x="279685" y="67792"/>
                  </a:cubicBezTo>
                  <a:lnTo>
                    <a:pt x="234271" y="155763"/>
                  </a:lnTo>
                  <a:cubicBezTo>
                    <a:pt x="232467" y="159372"/>
                    <a:pt x="227805" y="160575"/>
                    <a:pt x="224346" y="158319"/>
                  </a:cubicBezTo>
                  <a:lnTo>
                    <a:pt x="3142" y="14258"/>
                  </a:lnTo>
                  <a:cubicBezTo>
                    <a:pt x="284" y="12454"/>
                    <a:pt x="-768" y="8845"/>
                    <a:pt x="585" y="5686"/>
                  </a:cubicBezTo>
                  <a:lnTo>
                    <a:pt x="1337" y="4033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4" name="Forma libre: forma 153">
              <a:extLst>
                <a:ext uri="{FF2B5EF4-FFF2-40B4-BE49-F238E27FC236}">
                  <a16:creationId xmlns:a16="http://schemas.microsoft.com/office/drawing/2014/main" id="{CABF7945-FC72-45D7-B4C7-96285B6DA925}"/>
                </a:ext>
              </a:extLst>
            </p:cNvPr>
            <p:cNvSpPr/>
            <p:nvPr/>
          </p:nvSpPr>
          <p:spPr>
            <a:xfrm>
              <a:off x="2771480" y="4327871"/>
              <a:ext cx="241602" cy="146176"/>
            </a:xfrm>
            <a:custGeom>
              <a:avLst/>
              <a:gdLst>
                <a:gd name="connsiteX0" fmla="*/ 199596 w 241602"/>
                <a:gd name="connsiteY0" fmla="*/ 979 h 146176"/>
                <a:gd name="connsiteX1" fmla="*/ 209671 w 241602"/>
                <a:gd name="connsiteY1" fmla="*/ 4738 h 146176"/>
                <a:gd name="connsiteX2" fmla="*/ 241251 w 241602"/>
                <a:gd name="connsiteY2" fmla="*/ 101431 h 146176"/>
                <a:gd name="connsiteX3" fmla="*/ 235837 w 241602"/>
                <a:gd name="connsiteY3" fmla="*/ 110303 h 146176"/>
                <a:gd name="connsiteX4" fmla="*/ 9670 w 241602"/>
                <a:gd name="connsiteY4" fmla="*/ 146093 h 146176"/>
                <a:gd name="connsiteX5" fmla="*/ 1850 w 241602"/>
                <a:gd name="connsiteY5" fmla="*/ 140228 h 146176"/>
                <a:gd name="connsiteX6" fmla="*/ 45 w 241602"/>
                <a:gd name="connsiteY6" fmla="*/ 125942 h 146176"/>
                <a:gd name="connsiteX7" fmla="*/ 3354 w 241602"/>
                <a:gd name="connsiteY7" fmla="*/ 119175 h 146176"/>
                <a:gd name="connsiteX8" fmla="*/ 199897 w 241602"/>
                <a:gd name="connsiteY8" fmla="*/ 1129 h 146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1602" h="146176">
                  <a:moveTo>
                    <a:pt x="199596" y="979"/>
                  </a:moveTo>
                  <a:cubicBezTo>
                    <a:pt x="203355" y="-1277"/>
                    <a:pt x="208318" y="528"/>
                    <a:pt x="209671" y="4738"/>
                  </a:cubicBezTo>
                  <a:lnTo>
                    <a:pt x="241251" y="101431"/>
                  </a:lnTo>
                  <a:cubicBezTo>
                    <a:pt x="242604" y="105491"/>
                    <a:pt x="239897" y="109701"/>
                    <a:pt x="235837" y="110303"/>
                  </a:cubicBezTo>
                  <a:lnTo>
                    <a:pt x="9670" y="146093"/>
                  </a:lnTo>
                  <a:cubicBezTo>
                    <a:pt x="5910" y="146694"/>
                    <a:pt x="2301" y="143987"/>
                    <a:pt x="1850" y="140228"/>
                  </a:cubicBezTo>
                  <a:lnTo>
                    <a:pt x="45" y="125942"/>
                  </a:lnTo>
                  <a:cubicBezTo>
                    <a:pt x="-255" y="123235"/>
                    <a:pt x="948" y="120528"/>
                    <a:pt x="3354" y="119175"/>
                  </a:cubicBezTo>
                  <a:lnTo>
                    <a:pt x="199897" y="1129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55" name="Forma libre: forma 154">
            <a:extLst>
              <a:ext uri="{FF2B5EF4-FFF2-40B4-BE49-F238E27FC236}">
                <a16:creationId xmlns:a16="http://schemas.microsoft.com/office/drawing/2014/main" id="{42B12C5D-3A45-4AC0-A9C2-B1CCD16E142B}"/>
              </a:ext>
            </a:extLst>
          </p:cNvPr>
          <p:cNvSpPr/>
          <p:nvPr/>
        </p:nvSpPr>
        <p:spPr>
          <a:xfrm>
            <a:off x="740133" y="5395302"/>
            <a:ext cx="189054" cy="519468"/>
          </a:xfrm>
          <a:custGeom>
            <a:avLst/>
            <a:gdLst>
              <a:gd name="connsiteX0" fmla="*/ 213987 w 213986"/>
              <a:gd name="connsiteY0" fmla="*/ 0 h 587974"/>
              <a:gd name="connsiteX1" fmla="*/ 134437 w 213986"/>
              <a:gd name="connsiteY1" fmla="*/ 264965 h 587974"/>
              <a:gd name="connsiteX2" fmla="*/ 0 w 213986"/>
              <a:gd name="connsiteY2" fmla="*/ 587975 h 58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986" h="587974">
                <a:moveTo>
                  <a:pt x="213987" y="0"/>
                </a:moveTo>
                <a:cubicBezTo>
                  <a:pt x="213987" y="0"/>
                  <a:pt x="187971" y="114287"/>
                  <a:pt x="134437" y="264965"/>
                </a:cubicBezTo>
                <a:cubicBezTo>
                  <a:pt x="80753" y="415642"/>
                  <a:pt x="0" y="587975"/>
                  <a:pt x="0" y="587975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6" name="Forma libre: forma 155">
            <a:extLst>
              <a:ext uri="{FF2B5EF4-FFF2-40B4-BE49-F238E27FC236}">
                <a16:creationId xmlns:a16="http://schemas.microsoft.com/office/drawing/2014/main" id="{A21250D1-B0C9-422A-9102-CB67736FDBC4}"/>
              </a:ext>
            </a:extLst>
          </p:cNvPr>
          <p:cNvSpPr/>
          <p:nvPr/>
        </p:nvSpPr>
        <p:spPr>
          <a:xfrm>
            <a:off x="1497017" y="5175690"/>
            <a:ext cx="159561" cy="603168"/>
          </a:xfrm>
          <a:custGeom>
            <a:avLst/>
            <a:gdLst>
              <a:gd name="connsiteX0" fmla="*/ 165565 w 180603"/>
              <a:gd name="connsiteY0" fmla="*/ 0 h 682712"/>
              <a:gd name="connsiteX1" fmla="*/ 165565 w 180603"/>
              <a:gd name="connsiteY1" fmla="*/ 372184 h 682712"/>
              <a:gd name="connsiteX2" fmla="*/ 0 w 180603"/>
              <a:gd name="connsiteY2" fmla="*/ 682712 h 68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03" h="682712">
                <a:moveTo>
                  <a:pt x="165565" y="0"/>
                </a:moveTo>
                <a:cubicBezTo>
                  <a:pt x="165565" y="0"/>
                  <a:pt x="199400" y="172483"/>
                  <a:pt x="165565" y="372184"/>
                </a:cubicBezTo>
                <a:cubicBezTo>
                  <a:pt x="133535" y="561057"/>
                  <a:pt x="0" y="682712"/>
                  <a:pt x="0" y="68271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8" name="Forma libre: forma 157">
            <a:extLst>
              <a:ext uri="{FF2B5EF4-FFF2-40B4-BE49-F238E27FC236}">
                <a16:creationId xmlns:a16="http://schemas.microsoft.com/office/drawing/2014/main" id="{2DDB85F0-F429-44C3-87E9-504FE7239017}"/>
              </a:ext>
            </a:extLst>
          </p:cNvPr>
          <p:cNvSpPr/>
          <p:nvPr/>
        </p:nvSpPr>
        <p:spPr>
          <a:xfrm>
            <a:off x="654182" y="807235"/>
            <a:ext cx="1598367" cy="1544184"/>
          </a:xfrm>
          <a:custGeom>
            <a:avLst/>
            <a:gdLst>
              <a:gd name="connsiteX0" fmla="*/ 1276394 w 1809155"/>
              <a:gd name="connsiteY0" fmla="*/ 22557 h 1747826"/>
              <a:gd name="connsiteX1" fmla="*/ 1771887 w 1809155"/>
              <a:gd name="connsiteY1" fmla="*/ 1103017 h 1747826"/>
              <a:gd name="connsiteX2" fmla="*/ 644810 w 1809155"/>
              <a:gd name="connsiteY2" fmla="*/ 1709338 h 1747826"/>
              <a:gd name="connsiteX3" fmla="*/ 38489 w 1809155"/>
              <a:gd name="connsiteY3" fmla="*/ 582261 h 1747826"/>
              <a:gd name="connsiteX4" fmla="*/ 638494 w 1809155"/>
              <a:gd name="connsiteY4" fmla="*/ 0 h 1747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155" h="1747826">
                <a:moveTo>
                  <a:pt x="1276394" y="22557"/>
                </a:moveTo>
                <a:cubicBezTo>
                  <a:pt x="1693691" y="174738"/>
                  <a:pt x="1898805" y="680607"/>
                  <a:pt x="1771887" y="1103017"/>
                </a:cubicBezTo>
                <a:cubicBezTo>
                  <a:pt x="1628126" y="1581667"/>
                  <a:pt x="1123461" y="1853098"/>
                  <a:pt x="644810" y="1709338"/>
                </a:cubicBezTo>
                <a:cubicBezTo>
                  <a:pt x="166159" y="1565577"/>
                  <a:pt x="-105271" y="1060911"/>
                  <a:pt x="38489" y="582261"/>
                </a:cubicBezTo>
                <a:cubicBezTo>
                  <a:pt x="136084" y="257446"/>
                  <a:pt x="454432" y="45715"/>
                  <a:pt x="638494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9" name="Forma libre: forma 158">
            <a:extLst>
              <a:ext uri="{FF2B5EF4-FFF2-40B4-BE49-F238E27FC236}">
                <a16:creationId xmlns:a16="http://schemas.microsoft.com/office/drawing/2014/main" id="{E404D91D-1067-4BAD-8B3B-F75E9C03A462}"/>
              </a:ext>
            </a:extLst>
          </p:cNvPr>
          <p:cNvSpPr/>
          <p:nvPr/>
        </p:nvSpPr>
        <p:spPr>
          <a:xfrm>
            <a:off x="1021257" y="1998824"/>
            <a:ext cx="875258" cy="353930"/>
          </a:xfrm>
          <a:custGeom>
            <a:avLst/>
            <a:gdLst>
              <a:gd name="connsiteX0" fmla="*/ 100151 w 990684"/>
              <a:gd name="connsiteY0" fmla="*/ 21654 h 400605"/>
              <a:gd name="connsiteX1" fmla="*/ 0 w 990684"/>
              <a:gd name="connsiteY1" fmla="*/ 256844 h 400605"/>
              <a:gd name="connsiteX2" fmla="*/ 441959 w 990684"/>
              <a:gd name="connsiteY2" fmla="*/ 400605 h 400605"/>
              <a:gd name="connsiteX3" fmla="*/ 990685 w 990684"/>
              <a:gd name="connsiteY3" fmla="*/ 246017 h 400605"/>
              <a:gd name="connsiteX4" fmla="*/ 818653 w 990684"/>
              <a:gd name="connsiteY4" fmla="*/ 0 h 400605"/>
              <a:gd name="connsiteX5" fmla="*/ 100151 w 990684"/>
              <a:gd name="connsiteY5" fmla="*/ 21805 h 40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0684" h="400605">
                <a:moveTo>
                  <a:pt x="100151" y="21654"/>
                </a:moveTo>
                <a:lnTo>
                  <a:pt x="0" y="256844"/>
                </a:lnTo>
                <a:cubicBezTo>
                  <a:pt x="0" y="256844"/>
                  <a:pt x="289025" y="401056"/>
                  <a:pt x="441959" y="400605"/>
                </a:cubicBezTo>
                <a:cubicBezTo>
                  <a:pt x="827375" y="399251"/>
                  <a:pt x="990685" y="246017"/>
                  <a:pt x="990685" y="246017"/>
                </a:cubicBezTo>
                <a:lnTo>
                  <a:pt x="818653" y="0"/>
                </a:lnTo>
                <a:lnTo>
                  <a:pt x="100151" y="21805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0" name="Forma libre: forma 159">
            <a:extLst>
              <a:ext uri="{FF2B5EF4-FFF2-40B4-BE49-F238E27FC236}">
                <a16:creationId xmlns:a16="http://schemas.microsoft.com/office/drawing/2014/main" id="{1764CE11-47C5-43B4-987E-E51F03B08FE0}"/>
              </a:ext>
            </a:extLst>
          </p:cNvPr>
          <p:cNvSpPr/>
          <p:nvPr/>
        </p:nvSpPr>
        <p:spPr>
          <a:xfrm>
            <a:off x="236814" y="956182"/>
            <a:ext cx="2016902" cy="1279371"/>
          </a:xfrm>
          <a:custGeom>
            <a:avLst/>
            <a:gdLst>
              <a:gd name="connsiteX0" fmla="*/ 608342 w 2282885"/>
              <a:gd name="connsiteY0" fmla="*/ 462693 h 1448091"/>
              <a:gd name="connsiteX1" fmla="*/ 1189099 w 2282885"/>
              <a:gd name="connsiteY1" fmla="*/ 187052 h 1448091"/>
              <a:gd name="connsiteX2" fmla="*/ 1877676 w 2282885"/>
              <a:gd name="connsiteY2" fmla="*/ 316527 h 1448091"/>
              <a:gd name="connsiteX3" fmla="*/ 2276175 w 2282885"/>
              <a:gd name="connsiteY3" fmla="*/ 893223 h 1448091"/>
              <a:gd name="connsiteX4" fmla="*/ 1974519 w 2282885"/>
              <a:gd name="connsiteY4" fmla="*/ 1434431 h 1448091"/>
              <a:gd name="connsiteX5" fmla="*/ 1477673 w 2282885"/>
              <a:gd name="connsiteY5" fmla="*/ 1346761 h 1448091"/>
              <a:gd name="connsiteX6" fmla="*/ 1056165 w 2282885"/>
              <a:gd name="connsiteY6" fmla="*/ 1307964 h 1448091"/>
              <a:gd name="connsiteX7" fmla="*/ 808344 w 2282885"/>
              <a:gd name="connsiteY7" fmla="*/ 1013375 h 1448091"/>
              <a:gd name="connsiteX8" fmla="*/ 365182 w 2282885"/>
              <a:gd name="connsiteY8" fmla="*/ 1148263 h 1448091"/>
              <a:gd name="connsiteX9" fmla="*/ 1269 w 2282885"/>
              <a:gd name="connsiteY9" fmla="*/ 622244 h 1448091"/>
              <a:gd name="connsiteX10" fmla="*/ 206234 w 2282885"/>
              <a:gd name="connsiteY10" fmla="*/ 61036 h 1448091"/>
              <a:gd name="connsiteX11" fmla="*/ 598267 w 2282885"/>
              <a:gd name="connsiteY11" fmla="*/ 61637 h 1448091"/>
              <a:gd name="connsiteX12" fmla="*/ 608342 w 2282885"/>
              <a:gd name="connsiteY12" fmla="*/ 462543 h 144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82885" h="1448091">
                <a:moveTo>
                  <a:pt x="608342" y="462693"/>
                </a:moveTo>
                <a:cubicBezTo>
                  <a:pt x="608342" y="462693"/>
                  <a:pt x="831051" y="215924"/>
                  <a:pt x="1189099" y="187052"/>
                </a:cubicBezTo>
                <a:cubicBezTo>
                  <a:pt x="1547147" y="158180"/>
                  <a:pt x="1755870" y="217428"/>
                  <a:pt x="1877676" y="316527"/>
                </a:cubicBezTo>
                <a:cubicBezTo>
                  <a:pt x="2038429" y="447505"/>
                  <a:pt x="2220235" y="600439"/>
                  <a:pt x="2276175" y="893223"/>
                </a:cubicBezTo>
                <a:cubicBezTo>
                  <a:pt x="2314371" y="1093375"/>
                  <a:pt x="2186250" y="1390070"/>
                  <a:pt x="1974519" y="1434431"/>
                </a:cubicBezTo>
                <a:cubicBezTo>
                  <a:pt x="1697524" y="1492476"/>
                  <a:pt x="1477673" y="1346761"/>
                  <a:pt x="1477673" y="1346761"/>
                </a:cubicBezTo>
                <a:cubicBezTo>
                  <a:pt x="1477673" y="1346761"/>
                  <a:pt x="1273460" y="1401047"/>
                  <a:pt x="1056165" y="1307964"/>
                </a:cubicBezTo>
                <a:cubicBezTo>
                  <a:pt x="882029" y="1233377"/>
                  <a:pt x="808344" y="1013375"/>
                  <a:pt x="808344" y="1013375"/>
                </a:cubicBezTo>
                <a:cubicBezTo>
                  <a:pt x="808344" y="1013375"/>
                  <a:pt x="631951" y="1186308"/>
                  <a:pt x="365182" y="1148263"/>
                </a:cubicBezTo>
                <a:cubicBezTo>
                  <a:pt x="132549" y="1115180"/>
                  <a:pt x="16608" y="862997"/>
                  <a:pt x="1269" y="622244"/>
                </a:cubicBezTo>
                <a:cubicBezTo>
                  <a:pt x="-14069" y="381640"/>
                  <a:pt x="112849" y="124495"/>
                  <a:pt x="206234" y="61036"/>
                </a:cubicBezTo>
                <a:cubicBezTo>
                  <a:pt x="331798" y="-24228"/>
                  <a:pt x="508792" y="-16559"/>
                  <a:pt x="598267" y="61637"/>
                </a:cubicBezTo>
                <a:cubicBezTo>
                  <a:pt x="687741" y="139834"/>
                  <a:pt x="608342" y="462543"/>
                  <a:pt x="608342" y="462543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1" name="Forma libre: forma 160">
            <a:extLst>
              <a:ext uri="{FF2B5EF4-FFF2-40B4-BE49-F238E27FC236}">
                <a16:creationId xmlns:a16="http://schemas.microsoft.com/office/drawing/2014/main" id="{8B82FAA1-09C4-46BC-8D5B-2408FFCF758D}"/>
              </a:ext>
            </a:extLst>
          </p:cNvPr>
          <p:cNvSpPr/>
          <p:nvPr/>
        </p:nvSpPr>
        <p:spPr>
          <a:xfrm>
            <a:off x="1127941" y="588624"/>
            <a:ext cx="624389" cy="629403"/>
          </a:xfrm>
          <a:custGeom>
            <a:avLst/>
            <a:gdLst>
              <a:gd name="connsiteX0" fmla="*/ 0 w 706732"/>
              <a:gd name="connsiteY0" fmla="*/ 712257 h 712407"/>
              <a:gd name="connsiteX1" fmla="*/ 231130 w 706732"/>
              <a:gd name="connsiteY1" fmla="*/ 79320 h 712407"/>
              <a:gd name="connsiteX2" fmla="*/ 652787 w 706732"/>
              <a:gd name="connsiteY2" fmla="*/ 103230 h 712407"/>
              <a:gd name="connsiteX3" fmla="*/ 698953 w 706732"/>
              <a:gd name="connsiteY3" fmla="*/ 712408 h 712407"/>
              <a:gd name="connsiteX4" fmla="*/ 0 w 706732"/>
              <a:gd name="connsiteY4" fmla="*/ 712408 h 71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732" h="712407">
                <a:moveTo>
                  <a:pt x="0" y="712257"/>
                </a:moveTo>
                <a:cubicBezTo>
                  <a:pt x="0" y="712257"/>
                  <a:pt x="101505" y="200373"/>
                  <a:pt x="231130" y="79320"/>
                </a:cubicBezTo>
                <a:cubicBezTo>
                  <a:pt x="361507" y="-42486"/>
                  <a:pt x="581358" y="-15719"/>
                  <a:pt x="652787" y="103230"/>
                </a:cubicBezTo>
                <a:cubicBezTo>
                  <a:pt x="734743" y="239622"/>
                  <a:pt x="698953" y="712408"/>
                  <a:pt x="698953" y="712408"/>
                </a:cubicBezTo>
                <a:lnTo>
                  <a:pt x="0" y="712408"/>
                </a:ln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2" name="Forma libre: forma 161">
            <a:extLst>
              <a:ext uri="{FF2B5EF4-FFF2-40B4-BE49-F238E27FC236}">
                <a16:creationId xmlns:a16="http://schemas.microsoft.com/office/drawing/2014/main" id="{4B6F3F4E-2D59-49C9-B929-7976AC9B5BA8}"/>
              </a:ext>
            </a:extLst>
          </p:cNvPr>
          <p:cNvSpPr/>
          <p:nvPr/>
        </p:nvSpPr>
        <p:spPr>
          <a:xfrm>
            <a:off x="1330414" y="1029504"/>
            <a:ext cx="297465" cy="128206"/>
          </a:xfrm>
          <a:custGeom>
            <a:avLst/>
            <a:gdLst>
              <a:gd name="connsiteX0" fmla="*/ 336695 w 336694"/>
              <a:gd name="connsiteY0" fmla="*/ 0 h 145113"/>
              <a:gd name="connsiteX1" fmla="*/ 175490 w 336694"/>
              <a:gd name="connsiteY1" fmla="*/ 116843 h 145113"/>
              <a:gd name="connsiteX2" fmla="*/ 0 w 336694"/>
              <a:gd name="connsiteY2" fmla="*/ 145114 h 1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694" h="145113">
                <a:moveTo>
                  <a:pt x="336695" y="0"/>
                </a:moveTo>
                <a:cubicBezTo>
                  <a:pt x="336695" y="0"/>
                  <a:pt x="280002" y="77144"/>
                  <a:pt x="175490" y="116843"/>
                </a:cubicBezTo>
                <a:cubicBezTo>
                  <a:pt x="104663" y="143911"/>
                  <a:pt x="0" y="145114"/>
                  <a:pt x="0" y="145114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3" name="Forma libre: forma 162">
            <a:extLst>
              <a:ext uri="{FF2B5EF4-FFF2-40B4-BE49-F238E27FC236}">
                <a16:creationId xmlns:a16="http://schemas.microsoft.com/office/drawing/2014/main" id="{CEA9C281-AB30-4AF5-B2A7-A7B994ED4991}"/>
              </a:ext>
            </a:extLst>
          </p:cNvPr>
          <p:cNvSpPr/>
          <p:nvPr/>
        </p:nvSpPr>
        <p:spPr>
          <a:xfrm>
            <a:off x="1227185" y="1272764"/>
            <a:ext cx="539529" cy="700685"/>
          </a:xfrm>
          <a:custGeom>
            <a:avLst/>
            <a:gdLst>
              <a:gd name="connsiteX0" fmla="*/ 142858 w 610681"/>
              <a:gd name="connsiteY0" fmla="*/ 0 h 793089"/>
              <a:gd name="connsiteX1" fmla="*/ 56843 w 610681"/>
              <a:gd name="connsiteY1" fmla="*/ 86467 h 793089"/>
              <a:gd name="connsiteX2" fmla="*/ 39098 w 610681"/>
              <a:gd name="connsiteY2" fmla="*/ 280153 h 793089"/>
              <a:gd name="connsiteX3" fmla="*/ 268122 w 610681"/>
              <a:gd name="connsiteY3" fmla="*/ 260453 h 793089"/>
              <a:gd name="connsiteX4" fmla="*/ 450680 w 610681"/>
              <a:gd name="connsiteY4" fmla="*/ 442259 h 793089"/>
              <a:gd name="connsiteX5" fmla="*/ 515343 w 610681"/>
              <a:gd name="connsiteY5" fmla="*/ 424966 h 793089"/>
              <a:gd name="connsiteX6" fmla="*/ 579554 w 610681"/>
              <a:gd name="connsiteY6" fmla="*/ 427973 h 793089"/>
              <a:gd name="connsiteX7" fmla="*/ 610682 w 610681"/>
              <a:gd name="connsiteY7" fmla="*/ 86467 h 793089"/>
              <a:gd name="connsiteX8" fmla="*/ 524215 w 610681"/>
              <a:gd name="connsiteY8" fmla="*/ 0 h 793089"/>
              <a:gd name="connsiteX9" fmla="*/ 142708 w 610681"/>
              <a:gd name="connsiteY9" fmla="*/ 0 h 793089"/>
              <a:gd name="connsiteX10" fmla="*/ 213836 w 610681"/>
              <a:gd name="connsiteY10" fmla="*/ 544967 h 793089"/>
              <a:gd name="connsiteX11" fmla="*/ 109926 w 610681"/>
              <a:gd name="connsiteY11" fmla="*/ 574892 h 793089"/>
              <a:gd name="connsiteX12" fmla="*/ 13384 w 610681"/>
              <a:gd name="connsiteY12" fmla="*/ 558802 h 793089"/>
              <a:gd name="connsiteX13" fmla="*/ 0 w 610681"/>
              <a:gd name="connsiteY13" fmla="*/ 707074 h 793089"/>
              <a:gd name="connsiteX14" fmla="*/ 86467 w 610681"/>
              <a:gd name="connsiteY14" fmla="*/ 793089 h 793089"/>
              <a:gd name="connsiteX15" fmla="*/ 253987 w 610681"/>
              <a:gd name="connsiteY15" fmla="*/ 793089 h 793089"/>
              <a:gd name="connsiteX16" fmla="*/ 239100 w 610681"/>
              <a:gd name="connsiteY16" fmla="*/ 746623 h 793089"/>
              <a:gd name="connsiteX17" fmla="*/ 242107 w 610681"/>
              <a:gd name="connsiteY17" fmla="*/ 683915 h 793089"/>
              <a:gd name="connsiteX18" fmla="*/ 269325 w 610681"/>
              <a:gd name="connsiteY18" fmla="*/ 601809 h 793089"/>
              <a:gd name="connsiteX19" fmla="*/ 213836 w 610681"/>
              <a:gd name="connsiteY19" fmla="*/ 544967 h 79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10681" h="793089">
                <a:moveTo>
                  <a:pt x="142858" y="0"/>
                </a:moveTo>
                <a:cubicBezTo>
                  <a:pt x="95189" y="0"/>
                  <a:pt x="56843" y="38797"/>
                  <a:pt x="56843" y="86467"/>
                </a:cubicBezTo>
                <a:lnTo>
                  <a:pt x="39098" y="280153"/>
                </a:lnTo>
                <a:cubicBezTo>
                  <a:pt x="52030" y="273386"/>
                  <a:pt x="159400" y="208122"/>
                  <a:pt x="268122" y="260453"/>
                </a:cubicBezTo>
                <a:cubicBezTo>
                  <a:pt x="367522" y="308273"/>
                  <a:pt x="450380" y="441357"/>
                  <a:pt x="450680" y="442259"/>
                </a:cubicBezTo>
                <a:cubicBezTo>
                  <a:pt x="471884" y="434289"/>
                  <a:pt x="493538" y="427372"/>
                  <a:pt x="515343" y="424966"/>
                </a:cubicBezTo>
                <a:cubicBezTo>
                  <a:pt x="536847" y="422560"/>
                  <a:pt x="558350" y="424214"/>
                  <a:pt x="579554" y="427973"/>
                </a:cubicBezTo>
                <a:lnTo>
                  <a:pt x="610682" y="86467"/>
                </a:lnTo>
                <a:cubicBezTo>
                  <a:pt x="610682" y="38797"/>
                  <a:pt x="571884" y="0"/>
                  <a:pt x="524215" y="0"/>
                </a:cubicBezTo>
                <a:lnTo>
                  <a:pt x="142708" y="0"/>
                </a:lnTo>
                <a:close/>
                <a:moveTo>
                  <a:pt x="213836" y="544967"/>
                </a:moveTo>
                <a:cubicBezTo>
                  <a:pt x="201505" y="551433"/>
                  <a:pt x="158197" y="568125"/>
                  <a:pt x="109926" y="574892"/>
                </a:cubicBezTo>
                <a:cubicBezTo>
                  <a:pt x="61655" y="581659"/>
                  <a:pt x="17895" y="560305"/>
                  <a:pt x="13384" y="558802"/>
                </a:cubicBezTo>
                <a:lnTo>
                  <a:pt x="0" y="707074"/>
                </a:lnTo>
                <a:cubicBezTo>
                  <a:pt x="0" y="754743"/>
                  <a:pt x="38797" y="793089"/>
                  <a:pt x="86467" y="793089"/>
                </a:cubicBezTo>
                <a:lnTo>
                  <a:pt x="253987" y="793089"/>
                </a:lnTo>
                <a:cubicBezTo>
                  <a:pt x="246618" y="778503"/>
                  <a:pt x="241205" y="763164"/>
                  <a:pt x="239100" y="746623"/>
                </a:cubicBezTo>
                <a:cubicBezTo>
                  <a:pt x="236543" y="726021"/>
                  <a:pt x="238047" y="705419"/>
                  <a:pt x="242107" y="683915"/>
                </a:cubicBezTo>
                <a:cubicBezTo>
                  <a:pt x="247521" y="655043"/>
                  <a:pt x="269325" y="601809"/>
                  <a:pt x="269325" y="601809"/>
                </a:cubicBezTo>
                <a:cubicBezTo>
                  <a:pt x="269325" y="601809"/>
                  <a:pt x="226017" y="560456"/>
                  <a:pt x="213836" y="544967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4" name="Forma libre: forma 163">
            <a:extLst>
              <a:ext uri="{FF2B5EF4-FFF2-40B4-BE49-F238E27FC236}">
                <a16:creationId xmlns:a16="http://schemas.microsoft.com/office/drawing/2014/main" id="{A9B39318-6D86-4AED-88BF-D53AE35F33D0}"/>
              </a:ext>
            </a:extLst>
          </p:cNvPr>
          <p:cNvSpPr/>
          <p:nvPr/>
        </p:nvSpPr>
        <p:spPr>
          <a:xfrm>
            <a:off x="1290557" y="1782003"/>
            <a:ext cx="11824" cy="132192"/>
          </a:xfrm>
          <a:custGeom>
            <a:avLst/>
            <a:gdLst>
              <a:gd name="connsiteX0" fmla="*/ 13384 w 13383"/>
              <a:gd name="connsiteY0" fmla="*/ 0 h 149625"/>
              <a:gd name="connsiteX1" fmla="*/ 0 w 13383"/>
              <a:gd name="connsiteY1" fmla="*/ 149625 h 14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83" h="149625">
                <a:moveTo>
                  <a:pt x="13384" y="0"/>
                </a:moveTo>
                <a:lnTo>
                  <a:pt x="0" y="149625"/>
                </a:ln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5" name="Forma libre: forma 164">
            <a:extLst>
              <a:ext uri="{FF2B5EF4-FFF2-40B4-BE49-F238E27FC236}">
                <a16:creationId xmlns:a16="http://schemas.microsoft.com/office/drawing/2014/main" id="{A3CC17E2-1FB7-4201-BDD8-E2433B240378}"/>
              </a:ext>
            </a:extLst>
          </p:cNvPr>
          <p:cNvSpPr/>
          <p:nvPr/>
        </p:nvSpPr>
        <p:spPr>
          <a:xfrm>
            <a:off x="1328687" y="1324180"/>
            <a:ext cx="14481" cy="162483"/>
          </a:xfrm>
          <a:custGeom>
            <a:avLst/>
            <a:gdLst>
              <a:gd name="connsiteX0" fmla="*/ 16391 w 16391"/>
              <a:gd name="connsiteY0" fmla="*/ 0 h 183911"/>
              <a:gd name="connsiteX1" fmla="*/ 0 w 16391"/>
              <a:gd name="connsiteY1" fmla="*/ 183911 h 183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391" h="183911">
                <a:moveTo>
                  <a:pt x="16391" y="0"/>
                </a:moveTo>
                <a:lnTo>
                  <a:pt x="0" y="183911"/>
                </a:ln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6" name="Forma libre: forma 165">
            <a:extLst>
              <a:ext uri="{FF2B5EF4-FFF2-40B4-BE49-F238E27FC236}">
                <a16:creationId xmlns:a16="http://schemas.microsoft.com/office/drawing/2014/main" id="{CD4B5B02-1B71-43F4-B5AC-C2EF61414C98}"/>
              </a:ext>
            </a:extLst>
          </p:cNvPr>
          <p:cNvSpPr/>
          <p:nvPr/>
        </p:nvSpPr>
        <p:spPr>
          <a:xfrm>
            <a:off x="1440021" y="1649236"/>
            <a:ext cx="461011" cy="462383"/>
          </a:xfrm>
          <a:custGeom>
            <a:avLst/>
            <a:gdLst>
              <a:gd name="connsiteX0" fmla="*/ 521809 w 521808"/>
              <a:gd name="connsiteY0" fmla="*/ 92380 h 523361"/>
              <a:gd name="connsiteX1" fmla="*/ 226919 w 521808"/>
              <a:gd name="connsiteY1" fmla="*/ 6364 h 523361"/>
              <a:gd name="connsiteX2" fmla="*/ 0 w 521808"/>
              <a:gd name="connsiteY2" fmla="*/ 300352 h 523361"/>
              <a:gd name="connsiteX3" fmla="*/ 87971 w 521808"/>
              <a:gd name="connsiteY3" fmla="*/ 523361 h 52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808" h="523361">
                <a:moveTo>
                  <a:pt x="521809" y="92380"/>
                </a:moveTo>
                <a:cubicBezTo>
                  <a:pt x="521809" y="92380"/>
                  <a:pt x="391582" y="-28673"/>
                  <a:pt x="226919" y="6364"/>
                </a:cubicBezTo>
                <a:cubicBezTo>
                  <a:pt x="97144" y="34034"/>
                  <a:pt x="0" y="148020"/>
                  <a:pt x="0" y="300352"/>
                </a:cubicBezTo>
                <a:cubicBezTo>
                  <a:pt x="0" y="414639"/>
                  <a:pt x="87971" y="523361"/>
                  <a:pt x="87971" y="523361"/>
                </a:cubicBez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7" name="Forma libre: forma 166">
            <a:extLst>
              <a:ext uri="{FF2B5EF4-FFF2-40B4-BE49-F238E27FC236}">
                <a16:creationId xmlns:a16="http://schemas.microsoft.com/office/drawing/2014/main" id="{E93C2BD2-FB45-4B87-B3DB-BCE32F18AB99}"/>
              </a:ext>
            </a:extLst>
          </p:cNvPr>
          <p:cNvSpPr/>
          <p:nvPr/>
        </p:nvSpPr>
        <p:spPr>
          <a:xfrm>
            <a:off x="1344497" y="693643"/>
            <a:ext cx="365886" cy="365886"/>
          </a:xfrm>
          <a:custGeom>
            <a:avLst/>
            <a:gdLst>
              <a:gd name="connsiteX0" fmla="*/ 0 w 414138"/>
              <a:gd name="connsiteY0" fmla="*/ 207069 h 414138"/>
              <a:gd name="connsiteX1" fmla="*/ 207069 w 414138"/>
              <a:gd name="connsiteY1" fmla="*/ 0 h 414138"/>
              <a:gd name="connsiteX2" fmla="*/ 414139 w 414138"/>
              <a:gd name="connsiteY2" fmla="*/ 207069 h 414138"/>
              <a:gd name="connsiteX3" fmla="*/ 207069 w 414138"/>
              <a:gd name="connsiteY3" fmla="*/ 414139 h 414138"/>
              <a:gd name="connsiteX4" fmla="*/ 0 w 414138"/>
              <a:gd name="connsiteY4" fmla="*/ 207069 h 41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138" h="414138">
                <a:moveTo>
                  <a:pt x="0" y="207069"/>
                </a:moveTo>
                <a:cubicBezTo>
                  <a:pt x="0" y="92783"/>
                  <a:pt x="92632" y="0"/>
                  <a:pt x="207069" y="0"/>
                </a:cubicBezTo>
                <a:cubicBezTo>
                  <a:pt x="321507" y="0"/>
                  <a:pt x="414139" y="92632"/>
                  <a:pt x="414139" y="207069"/>
                </a:cubicBezTo>
                <a:cubicBezTo>
                  <a:pt x="414139" y="321506"/>
                  <a:pt x="321507" y="414139"/>
                  <a:pt x="207069" y="414139"/>
                </a:cubicBezTo>
                <a:cubicBezTo>
                  <a:pt x="92632" y="414139"/>
                  <a:pt x="0" y="321506"/>
                  <a:pt x="0" y="207069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8" name="Forma libre: forma 167">
            <a:extLst>
              <a:ext uri="{FF2B5EF4-FFF2-40B4-BE49-F238E27FC236}">
                <a16:creationId xmlns:a16="http://schemas.microsoft.com/office/drawing/2014/main" id="{149C774F-CA2E-497A-AEF5-FC4879BC149B}"/>
              </a:ext>
            </a:extLst>
          </p:cNvPr>
          <p:cNvSpPr/>
          <p:nvPr/>
        </p:nvSpPr>
        <p:spPr>
          <a:xfrm>
            <a:off x="1542364" y="845363"/>
            <a:ext cx="37533" cy="37820"/>
          </a:xfrm>
          <a:custGeom>
            <a:avLst/>
            <a:gdLst>
              <a:gd name="connsiteX0" fmla="*/ 27320 w 42483"/>
              <a:gd name="connsiteY0" fmla="*/ 904 h 42808"/>
              <a:gd name="connsiteX1" fmla="*/ 853 w 42483"/>
              <a:gd name="connsiteY1" fmla="*/ 15039 h 42808"/>
              <a:gd name="connsiteX2" fmla="*/ 15440 w 42483"/>
              <a:gd name="connsiteY2" fmla="*/ 41957 h 42808"/>
              <a:gd name="connsiteX3" fmla="*/ 41605 w 42483"/>
              <a:gd name="connsiteY3" fmla="*/ 27220 h 42808"/>
              <a:gd name="connsiteX4" fmla="*/ 27320 w 42483"/>
              <a:gd name="connsiteY4" fmla="*/ 904 h 4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83" h="42808">
                <a:moveTo>
                  <a:pt x="27320" y="904"/>
                </a:moveTo>
                <a:cubicBezTo>
                  <a:pt x="16041" y="-2405"/>
                  <a:pt x="4162" y="3610"/>
                  <a:pt x="853" y="15039"/>
                </a:cubicBezTo>
                <a:cubicBezTo>
                  <a:pt x="-2455" y="26317"/>
                  <a:pt x="4162" y="38498"/>
                  <a:pt x="15440" y="41957"/>
                </a:cubicBezTo>
                <a:cubicBezTo>
                  <a:pt x="26718" y="45265"/>
                  <a:pt x="38297" y="38648"/>
                  <a:pt x="41605" y="27220"/>
                </a:cubicBezTo>
                <a:cubicBezTo>
                  <a:pt x="44914" y="15941"/>
                  <a:pt x="38598" y="4362"/>
                  <a:pt x="27320" y="904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9" name="Forma libre: forma 168">
            <a:extLst>
              <a:ext uri="{FF2B5EF4-FFF2-40B4-BE49-F238E27FC236}">
                <a16:creationId xmlns:a16="http://schemas.microsoft.com/office/drawing/2014/main" id="{79EAD520-5F00-4855-81A2-7983CD9C5D28}"/>
              </a:ext>
            </a:extLst>
          </p:cNvPr>
          <p:cNvSpPr/>
          <p:nvPr/>
        </p:nvSpPr>
        <p:spPr>
          <a:xfrm>
            <a:off x="1643202" y="846426"/>
            <a:ext cx="37533" cy="37820"/>
          </a:xfrm>
          <a:custGeom>
            <a:avLst/>
            <a:gdLst>
              <a:gd name="connsiteX0" fmla="*/ 27320 w 42483"/>
              <a:gd name="connsiteY0" fmla="*/ 904 h 42808"/>
              <a:gd name="connsiteX1" fmla="*/ 853 w 42483"/>
              <a:gd name="connsiteY1" fmla="*/ 15039 h 42808"/>
              <a:gd name="connsiteX2" fmla="*/ 15440 w 42483"/>
              <a:gd name="connsiteY2" fmla="*/ 41957 h 42808"/>
              <a:gd name="connsiteX3" fmla="*/ 41605 w 42483"/>
              <a:gd name="connsiteY3" fmla="*/ 27220 h 42808"/>
              <a:gd name="connsiteX4" fmla="*/ 27320 w 42483"/>
              <a:gd name="connsiteY4" fmla="*/ 904 h 4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83" h="42808">
                <a:moveTo>
                  <a:pt x="27320" y="904"/>
                </a:moveTo>
                <a:cubicBezTo>
                  <a:pt x="16041" y="-2405"/>
                  <a:pt x="4162" y="3610"/>
                  <a:pt x="853" y="15039"/>
                </a:cubicBezTo>
                <a:cubicBezTo>
                  <a:pt x="-2455" y="26317"/>
                  <a:pt x="4162" y="38498"/>
                  <a:pt x="15440" y="41957"/>
                </a:cubicBezTo>
                <a:cubicBezTo>
                  <a:pt x="26718" y="45265"/>
                  <a:pt x="38297" y="38648"/>
                  <a:pt x="41605" y="27220"/>
                </a:cubicBezTo>
                <a:cubicBezTo>
                  <a:pt x="44914" y="15941"/>
                  <a:pt x="38598" y="4362"/>
                  <a:pt x="27320" y="904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0" name="Forma libre: forma 169">
            <a:extLst>
              <a:ext uri="{FF2B5EF4-FFF2-40B4-BE49-F238E27FC236}">
                <a16:creationId xmlns:a16="http://schemas.microsoft.com/office/drawing/2014/main" id="{577A3E8D-8F50-4FFE-9925-076E31F998C6}"/>
              </a:ext>
            </a:extLst>
          </p:cNvPr>
          <p:cNvSpPr/>
          <p:nvPr/>
        </p:nvSpPr>
        <p:spPr>
          <a:xfrm>
            <a:off x="1347420" y="693775"/>
            <a:ext cx="362963" cy="155147"/>
          </a:xfrm>
          <a:custGeom>
            <a:avLst/>
            <a:gdLst>
              <a:gd name="connsiteX0" fmla="*/ 410831 w 410830"/>
              <a:gd name="connsiteY0" fmla="*/ 149625 h 175607"/>
              <a:gd name="connsiteX1" fmla="*/ 288123 w 410830"/>
              <a:gd name="connsiteY1" fmla="*/ 110978 h 175607"/>
              <a:gd name="connsiteX2" fmla="*/ 240152 w 410830"/>
              <a:gd name="connsiteY2" fmla="*/ 58497 h 175607"/>
              <a:gd name="connsiteX3" fmla="*/ 144212 w 410830"/>
              <a:gd name="connsiteY3" fmla="*/ 144663 h 175607"/>
              <a:gd name="connsiteX4" fmla="*/ 0 w 410830"/>
              <a:gd name="connsiteY4" fmla="*/ 174438 h 175607"/>
              <a:gd name="connsiteX5" fmla="*/ 211130 w 410830"/>
              <a:gd name="connsiteY5" fmla="*/ 0 h 175607"/>
              <a:gd name="connsiteX6" fmla="*/ 410680 w 410830"/>
              <a:gd name="connsiteY6" fmla="*/ 149625 h 17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0830" h="175607">
                <a:moveTo>
                  <a:pt x="410831" y="149625"/>
                </a:moveTo>
                <a:cubicBezTo>
                  <a:pt x="410831" y="149625"/>
                  <a:pt x="343011" y="153686"/>
                  <a:pt x="288123" y="110978"/>
                </a:cubicBezTo>
                <a:cubicBezTo>
                  <a:pt x="248122" y="79850"/>
                  <a:pt x="240152" y="58497"/>
                  <a:pt x="240152" y="58497"/>
                </a:cubicBezTo>
                <a:cubicBezTo>
                  <a:pt x="240152" y="58497"/>
                  <a:pt x="210829" y="113535"/>
                  <a:pt x="144212" y="144663"/>
                </a:cubicBezTo>
                <a:cubicBezTo>
                  <a:pt x="58948" y="184663"/>
                  <a:pt x="0" y="174438"/>
                  <a:pt x="0" y="174438"/>
                </a:cubicBezTo>
                <a:cubicBezTo>
                  <a:pt x="0" y="174438"/>
                  <a:pt x="-1053" y="0"/>
                  <a:pt x="211130" y="0"/>
                </a:cubicBezTo>
                <a:cubicBezTo>
                  <a:pt x="364815" y="0"/>
                  <a:pt x="410680" y="149625"/>
                  <a:pt x="410680" y="14962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1" name="Forma libre: forma 170">
            <a:extLst>
              <a:ext uri="{FF2B5EF4-FFF2-40B4-BE49-F238E27FC236}">
                <a16:creationId xmlns:a16="http://schemas.microsoft.com/office/drawing/2014/main" id="{DF221AED-9F60-45E4-B3A2-8DE86ED51EA8}"/>
              </a:ext>
            </a:extLst>
          </p:cNvPr>
          <p:cNvSpPr/>
          <p:nvPr/>
        </p:nvSpPr>
        <p:spPr>
          <a:xfrm>
            <a:off x="1347428" y="693701"/>
            <a:ext cx="362871" cy="366700"/>
          </a:xfrm>
          <a:custGeom>
            <a:avLst/>
            <a:gdLst>
              <a:gd name="connsiteX0" fmla="*/ 364055 w 410725"/>
              <a:gd name="connsiteY0" fmla="*/ 339185 h 415059"/>
              <a:gd name="connsiteX1" fmla="*/ 335633 w 410725"/>
              <a:gd name="connsiteY1" fmla="*/ 47152 h 415059"/>
              <a:gd name="connsiteX2" fmla="*/ 46608 w 410725"/>
              <a:gd name="connsiteY2" fmla="*/ 75874 h 415059"/>
              <a:gd name="connsiteX3" fmla="*/ 75030 w 410725"/>
              <a:gd name="connsiteY3" fmla="*/ 367907 h 415059"/>
              <a:gd name="connsiteX4" fmla="*/ 364055 w 410725"/>
              <a:gd name="connsiteY4" fmla="*/ 339185 h 415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725" h="415059">
                <a:moveTo>
                  <a:pt x="364055" y="339185"/>
                </a:moveTo>
                <a:cubicBezTo>
                  <a:pt x="436085" y="250613"/>
                  <a:pt x="423303" y="119785"/>
                  <a:pt x="335633" y="47152"/>
                </a:cubicBezTo>
                <a:cubicBezTo>
                  <a:pt x="247963" y="-25630"/>
                  <a:pt x="118489" y="-12698"/>
                  <a:pt x="46608" y="75874"/>
                </a:cubicBezTo>
                <a:cubicBezTo>
                  <a:pt x="-25272" y="164447"/>
                  <a:pt x="-12640" y="295275"/>
                  <a:pt x="75030" y="367907"/>
                </a:cubicBezTo>
                <a:cubicBezTo>
                  <a:pt x="162700" y="440690"/>
                  <a:pt x="292174" y="427757"/>
                  <a:pt x="364055" y="33918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2" name="Forma libre: forma 171">
            <a:extLst>
              <a:ext uri="{FF2B5EF4-FFF2-40B4-BE49-F238E27FC236}">
                <a16:creationId xmlns:a16="http://schemas.microsoft.com/office/drawing/2014/main" id="{225A801F-1DF6-40AC-8C77-899AC824F792}"/>
              </a:ext>
            </a:extLst>
          </p:cNvPr>
          <p:cNvSpPr/>
          <p:nvPr/>
        </p:nvSpPr>
        <p:spPr>
          <a:xfrm>
            <a:off x="1496532" y="884250"/>
            <a:ext cx="37769" cy="38080"/>
          </a:xfrm>
          <a:custGeom>
            <a:avLst/>
            <a:gdLst>
              <a:gd name="connsiteX0" fmla="*/ 1751 w 42750"/>
              <a:gd name="connsiteY0" fmla="*/ 29822 h 43102"/>
              <a:gd name="connsiteX1" fmla="*/ 12879 w 42750"/>
              <a:gd name="connsiteY1" fmla="*/ 1701 h 43102"/>
              <a:gd name="connsiteX2" fmla="*/ 41000 w 42750"/>
              <a:gd name="connsiteY2" fmla="*/ 13280 h 43102"/>
              <a:gd name="connsiteX3" fmla="*/ 29872 w 42750"/>
              <a:gd name="connsiteY3" fmla="*/ 41401 h 43102"/>
              <a:gd name="connsiteX4" fmla="*/ 1751 w 42750"/>
              <a:gd name="connsiteY4" fmla="*/ 29822 h 4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50" h="43102">
                <a:moveTo>
                  <a:pt x="1751" y="29822"/>
                </a:moveTo>
                <a:cubicBezTo>
                  <a:pt x="-2911" y="18844"/>
                  <a:pt x="2052" y="6213"/>
                  <a:pt x="12879" y="1701"/>
                </a:cubicBezTo>
                <a:cubicBezTo>
                  <a:pt x="23706" y="-2960"/>
                  <a:pt x="36338" y="2303"/>
                  <a:pt x="41000" y="13280"/>
                </a:cubicBezTo>
                <a:cubicBezTo>
                  <a:pt x="45661" y="24258"/>
                  <a:pt x="40699" y="36890"/>
                  <a:pt x="29872" y="41401"/>
                </a:cubicBezTo>
                <a:cubicBezTo>
                  <a:pt x="19044" y="46063"/>
                  <a:pt x="6413" y="40799"/>
                  <a:pt x="1751" y="2982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3" name="Forma libre: forma 172">
            <a:extLst>
              <a:ext uri="{FF2B5EF4-FFF2-40B4-BE49-F238E27FC236}">
                <a16:creationId xmlns:a16="http://schemas.microsoft.com/office/drawing/2014/main" id="{D69A1679-A9A0-4700-81FE-A2322F4D9899}"/>
              </a:ext>
            </a:extLst>
          </p:cNvPr>
          <p:cNvSpPr/>
          <p:nvPr/>
        </p:nvSpPr>
        <p:spPr>
          <a:xfrm>
            <a:off x="1534349" y="945539"/>
            <a:ext cx="53408" cy="32185"/>
          </a:xfrm>
          <a:custGeom>
            <a:avLst/>
            <a:gdLst>
              <a:gd name="connsiteX0" fmla="*/ 0 w 60451"/>
              <a:gd name="connsiteY0" fmla="*/ 0 h 36429"/>
              <a:gd name="connsiteX1" fmla="*/ 23309 w 60451"/>
              <a:gd name="connsiteY1" fmla="*/ 28722 h 36429"/>
              <a:gd name="connsiteX2" fmla="*/ 60452 w 60451"/>
              <a:gd name="connsiteY2" fmla="*/ 35489 h 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451" h="36429">
                <a:moveTo>
                  <a:pt x="0" y="0"/>
                </a:moveTo>
                <a:cubicBezTo>
                  <a:pt x="0" y="0"/>
                  <a:pt x="6015" y="18346"/>
                  <a:pt x="23309" y="28722"/>
                </a:cubicBezTo>
                <a:cubicBezTo>
                  <a:pt x="42557" y="40151"/>
                  <a:pt x="60452" y="35489"/>
                  <a:pt x="60452" y="35489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4" name="Forma libre: forma 173">
            <a:extLst>
              <a:ext uri="{FF2B5EF4-FFF2-40B4-BE49-F238E27FC236}">
                <a16:creationId xmlns:a16="http://schemas.microsoft.com/office/drawing/2014/main" id="{C700B386-8203-4FFC-A5B5-A8F5F7DA642E}"/>
              </a:ext>
            </a:extLst>
          </p:cNvPr>
          <p:cNvSpPr/>
          <p:nvPr/>
        </p:nvSpPr>
        <p:spPr>
          <a:xfrm>
            <a:off x="1579919" y="857721"/>
            <a:ext cx="47961" cy="72140"/>
          </a:xfrm>
          <a:custGeom>
            <a:avLst/>
            <a:gdLst>
              <a:gd name="connsiteX0" fmla="*/ 37895 w 54286"/>
              <a:gd name="connsiteY0" fmla="*/ 0 h 81654"/>
              <a:gd name="connsiteX1" fmla="*/ 54286 w 54286"/>
              <a:gd name="connsiteY1" fmla="*/ 81655 h 81654"/>
              <a:gd name="connsiteX2" fmla="*/ 0 w 54286"/>
              <a:gd name="connsiteY2" fmla="*/ 80151 h 8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86" h="81654">
                <a:moveTo>
                  <a:pt x="37895" y="0"/>
                </a:moveTo>
                <a:lnTo>
                  <a:pt x="54286" y="81655"/>
                </a:lnTo>
                <a:lnTo>
                  <a:pt x="0" y="80151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75" name="Gráfico 4">
            <a:extLst>
              <a:ext uri="{FF2B5EF4-FFF2-40B4-BE49-F238E27FC236}">
                <a16:creationId xmlns:a16="http://schemas.microsoft.com/office/drawing/2014/main" id="{BC8A4F2B-0A5A-4D6B-A2B2-88F0A0A5D10B}"/>
              </a:ext>
            </a:extLst>
          </p:cNvPr>
          <p:cNvGrpSpPr/>
          <p:nvPr/>
        </p:nvGrpSpPr>
        <p:grpSpPr>
          <a:xfrm>
            <a:off x="458439" y="534069"/>
            <a:ext cx="436151" cy="524530"/>
            <a:chOff x="406650" y="330756"/>
            <a:chExt cx="493669" cy="593703"/>
          </a:xfrm>
          <a:noFill/>
        </p:grpSpPr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64BE07B4-CE17-41F6-8113-C9AC424AB9E7}"/>
                </a:ext>
              </a:extLst>
            </p:cNvPr>
            <p:cNvSpPr/>
            <p:nvPr/>
          </p:nvSpPr>
          <p:spPr>
            <a:xfrm>
              <a:off x="557973" y="502751"/>
              <a:ext cx="342346" cy="421709"/>
            </a:xfrm>
            <a:custGeom>
              <a:avLst/>
              <a:gdLst>
                <a:gd name="connsiteX0" fmla="*/ 147370 w 342346"/>
                <a:gd name="connsiteY0" fmla="*/ 421709 h 421709"/>
                <a:gd name="connsiteX1" fmla="*/ 259401 w 342346"/>
                <a:gd name="connsiteY1" fmla="*/ 292235 h 421709"/>
                <a:gd name="connsiteX2" fmla="*/ 340755 w 342346"/>
                <a:gd name="connsiteY2" fmla="*/ 23962 h 421709"/>
                <a:gd name="connsiteX3" fmla="*/ 217445 w 342346"/>
                <a:gd name="connsiteY3" fmla="*/ 74037 h 421709"/>
                <a:gd name="connsiteX4" fmla="*/ 179099 w 342346"/>
                <a:gd name="connsiteY4" fmla="*/ 160053 h 421709"/>
                <a:gd name="connsiteX5" fmla="*/ 83760 w 342346"/>
                <a:gd name="connsiteY5" fmla="*/ 143963 h 421709"/>
                <a:gd name="connsiteX6" fmla="*/ 0 w 342346"/>
                <a:gd name="connsiteY6" fmla="*/ 196444 h 42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346" h="421709">
                  <a:moveTo>
                    <a:pt x="147370" y="421709"/>
                  </a:moveTo>
                  <a:cubicBezTo>
                    <a:pt x="147370" y="421709"/>
                    <a:pt x="221806" y="373288"/>
                    <a:pt x="259401" y="292235"/>
                  </a:cubicBezTo>
                  <a:cubicBezTo>
                    <a:pt x="299702" y="205166"/>
                    <a:pt x="352183" y="54789"/>
                    <a:pt x="340755" y="23962"/>
                  </a:cubicBezTo>
                  <a:cubicBezTo>
                    <a:pt x="323762" y="-21603"/>
                    <a:pt x="255491" y="-700"/>
                    <a:pt x="217445" y="74037"/>
                  </a:cubicBezTo>
                  <a:cubicBezTo>
                    <a:pt x="193084" y="122008"/>
                    <a:pt x="179099" y="160053"/>
                    <a:pt x="179099" y="160053"/>
                  </a:cubicBezTo>
                  <a:cubicBezTo>
                    <a:pt x="179099" y="160053"/>
                    <a:pt x="128572" y="134940"/>
                    <a:pt x="83760" y="143963"/>
                  </a:cubicBezTo>
                  <a:cubicBezTo>
                    <a:pt x="38948" y="153136"/>
                    <a:pt x="0" y="196444"/>
                    <a:pt x="0" y="196444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7" name="Forma libre: forma 176">
              <a:extLst>
                <a:ext uri="{FF2B5EF4-FFF2-40B4-BE49-F238E27FC236}">
                  <a16:creationId xmlns:a16="http://schemas.microsoft.com/office/drawing/2014/main" id="{CA5C232D-7933-4956-ABD9-A509F1AE6629}"/>
                </a:ext>
              </a:extLst>
            </p:cNvPr>
            <p:cNvSpPr/>
            <p:nvPr/>
          </p:nvSpPr>
          <p:spPr>
            <a:xfrm>
              <a:off x="406650" y="330756"/>
              <a:ext cx="327204" cy="577763"/>
            </a:xfrm>
            <a:custGeom>
              <a:avLst/>
              <a:gdLst>
                <a:gd name="connsiteX0" fmla="*/ 326813 w 327204"/>
                <a:gd name="connsiteY0" fmla="*/ 305882 h 577763"/>
                <a:gd name="connsiteX1" fmla="*/ 306362 w 327204"/>
                <a:gd name="connsiteY1" fmla="*/ 126783 h 577763"/>
                <a:gd name="connsiteX2" fmla="*/ 207564 w 327204"/>
                <a:gd name="connsiteY2" fmla="*/ 1518 h 577763"/>
                <a:gd name="connsiteX3" fmla="*/ 195534 w 327204"/>
                <a:gd name="connsiteY3" fmla="*/ 138813 h 577763"/>
                <a:gd name="connsiteX4" fmla="*/ 224557 w 327204"/>
                <a:gd name="connsiteY4" fmla="*/ 265130 h 577763"/>
                <a:gd name="connsiteX5" fmla="*/ 194632 w 327204"/>
                <a:gd name="connsiteY5" fmla="*/ 140918 h 577763"/>
                <a:gd name="connsiteX6" fmla="*/ 81999 w 327204"/>
                <a:gd name="connsiteY6" fmla="*/ 5428 h 577763"/>
                <a:gd name="connsiteX7" fmla="*/ 93879 w 327204"/>
                <a:gd name="connsiteY7" fmla="*/ 148587 h 577763"/>
                <a:gd name="connsiteX8" fmla="*/ 140797 w 327204"/>
                <a:gd name="connsiteY8" fmla="*/ 285581 h 577763"/>
                <a:gd name="connsiteX9" fmla="*/ 90721 w 327204"/>
                <a:gd name="connsiteY9" fmla="*/ 146933 h 577763"/>
                <a:gd name="connsiteX10" fmla="*/ 15533 w 327204"/>
                <a:gd name="connsiteY10" fmla="*/ 79865 h 577763"/>
                <a:gd name="connsiteX11" fmla="*/ 37037 w 327204"/>
                <a:gd name="connsiteY11" fmla="*/ 281521 h 577763"/>
                <a:gd name="connsiteX12" fmla="*/ 63052 w 327204"/>
                <a:gd name="connsiteY12" fmla="*/ 459267 h 577763"/>
                <a:gd name="connsiteX13" fmla="*/ 111924 w 327204"/>
                <a:gd name="connsiteY13" fmla="*/ 577764 h 577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7204" h="577763">
                  <a:moveTo>
                    <a:pt x="326813" y="305882"/>
                  </a:moveTo>
                  <a:cubicBezTo>
                    <a:pt x="326813" y="305882"/>
                    <a:pt x="331776" y="216859"/>
                    <a:pt x="306362" y="126783"/>
                  </a:cubicBezTo>
                  <a:cubicBezTo>
                    <a:pt x="285760" y="53850"/>
                    <a:pt x="240647" y="-10812"/>
                    <a:pt x="207564" y="1518"/>
                  </a:cubicBezTo>
                  <a:cubicBezTo>
                    <a:pt x="173278" y="14301"/>
                    <a:pt x="179594" y="95203"/>
                    <a:pt x="195534" y="138813"/>
                  </a:cubicBezTo>
                  <a:cubicBezTo>
                    <a:pt x="211324" y="182573"/>
                    <a:pt x="224557" y="265130"/>
                    <a:pt x="224557" y="265130"/>
                  </a:cubicBezTo>
                  <a:cubicBezTo>
                    <a:pt x="224557" y="265130"/>
                    <a:pt x="216136" y="194603"/>
                    <a:pt x="194632" y="140918"/>
                  </a:cubicBezTo>
                  <a:cubicBezTo>
                    <a:pt x="165609" y="68136"/>
                    <a:pt x="119293" y="2722"/>
                    <a:pt x="81999" y="5428"/>
                  </a:cubicBezTo>
                  <a:cubicBezTo>
                    <a:pt x="44706" y="8135"/>
                    <a:pt x="67864" y="85579"/>
                    <a:pt x="93879" y="148587"/>
                  </a:cubicBezTo>
                  <a:cubicBezTo>
                    <a:pt x="122000" y="216708"/>
                    <a:pt x="140797" y="285581"/>
                    <a:pt x="140797" y="285581"/>
                  </a:cubicBezTo>
                  <a:lnTo>
                    <a:pt x="90721" y="146933"/>
                  </a:lnTo>
                  <a:cubicBezTo>
                    <a:pt x="90721" y="146933"/>
                    <a:pt x="48616" y="60917"/>
                    <a:pt x="15533" y="79865"/>
                  </a:cubicBezTo>
                  <a:cubicBezTo>
                    <a:pt x="-24317" y="102873"/>
                    <a:pt x="23503" y="218362"/>
                    <a:pt x="37037" y="281521"/>
                  </a:cubicBezTo>
                  <a:cubicBezTo>
                    <a:pt x="47262" y="328739"/>
                    <a:pt x="45608" y="397612"/>
                    <a:pt x="63052" y="459267"/>
                  </a:cubicBezTo>
                  <a:cubicBezTo>
                    <a:pt x="77789" y="511297"/>
                    <a:pt x="111924" y="577764"/>
                    <a:pt x="111924" y="577764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78" name="Forma libre: forma 177">
            <a:extLst>
              <a:ext uri="{FF2B5EF4-FFF2-40B4-BE49-F238E27FC236}">
                <a16:creationId xmlns:a16="http://schemas.microsoft.com/office/drawing/2014/main" id="{6347B2F4-42BE-4C18-9B16-7A4BBF7BE890}"/>
              </a:ext>
            </a:extLst>
          </p:cNvPr>
          <p:cNvSpPr/>
          <p:nvPr/>
        </p:nvSpPr>
        <p:spPr>
          <a:xfrm>
            <a:off x="1169902" y="1481030"/>
            <a:ext cx="470599" cy="347417"/>
          </a:xfrm>
          <a:custGeom>
            <a:avLst/>
            <a:gdLst>
              <a:gd name="connsiteX0" fmla="*/ 532660 w 532660"/>
              <a:gd name="connsiteY0" fmla="*/ 217656 h 393233"/>
              <a:gd name="connsiteX1" fmla="*/ 301230 w 532660"/>
              <a:gd name="connsiteY1" fmla="*/ 10286 h 393233"/>
              <a:gd name="connsiteX2" fmla="*/ 18671 w 532660"/>
              <a:gd name="connsiteY2" fmla="*/ 188783 h 393233"/>
              <a:gd name="connsiteX3" fmla="*/ 112205 w 532660"/>
              <a:gd name="connsiteY3" fmla="*/ 131189 h 393233"/>
              <a:gd name="connsiteX4" fmla="*/ 235966 w 532660"/>
              <a:gd name="connsiteY4" fmla="*/ 105926 h 393233"/>
              <a:gd name="connsiteX5" fmla="*/ 63784 w 532660"/>
              <a:gd name="connsiteY5" fmla="*/ 160061 h 393233"/>
              <a:gd name="connsiteX6" fmla="*/ 47242 w 532660"/>
              <a:gd name="connsiteY6" fmla="*/ 289987 h 393233"/>
              <a:gd name="connsiteX7" fmla="*/ 137469 w 532660"/>
              <a:gd name="connsiteY7" fmla="*/ 227731 h 393233"/>
              <a:gd name="connsiteX8" fmla="*/ 253109 w 532660"/>
              <a:gd name="connsiteY8" fmla="*/ 194648 h 393233"/>
              <a:gd name="connsiteX9" fmla="*/ 119424 w 532660"/>
              <a:gd name="connsiteY9" fmla="*/ 239160 h 393233"/>
              <a:gd name="connsiteX10" fmla="*/ 70100 w 532660"/>
              <a:gd name="connsiteY10" fmla="*/ 325326 h 393233"/>
              <a:gd name="connsiteX11" fmla="*/ 277921 w 532660"/>
              <a:gd name="connsiteY11" fmla="*/ 307732 h 393233"/>
              <a:gd name="connsiteX12" fmla="*/ 470705 w 532660"/>
              <a:gd name="connsiteY12" fmla="*/ 392544 h 39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2660" h="393233">
                <a:moveTo>
                  <a:pt x="532660" y="217656"/>
                </a:moveTo>
                <a:cubicBezTo>
                  <a:pt x="532660" y="217656"/>
                  <a:pt x="431607" y="48331"/>
                  <a:pt x="301230" y="10286"/>
                </a:cubicBezTo>
                <a:cubicBezTo>
                  <a:pt x="119724" y="-42497"/>
                  <a:pt x="-59074" y="121715"/>
                  <a:pt x="18671" y="188783"/>
                </a:cubicBezTo>
                <a:cubicBezTo>
                  <a:pt x="38521" y="205926"/>
                  <a:pt x="49348" y="156001"/>
                  <a:pt x="112205" y="131189"/>
                </a:cubicBezTo>
                <a:cubicBezTo>
                  <a:pt x="169649" y="108482"/>
                  <a:pt x="235966" y="105926"/>
                  <a:pt x="235966" y="105926"/>
                </a:cubicBezTo>
                <a:cubicBezTo>
                  <a:pt x="235966" y="105926"/>
                  <a:pt x="113258" y="114647"/>
                  <a:pt x="63784" y="160061"/>
                </a:cubicBezTo>
                <a:cubicBezTo>
                  <a:pt x="-17420" y="234498"/>
                  <a:pt x="47242" y="289987"/>
                  <a:pt x="47242" y="289987"/>
                </a:cubicBezTo>
                <a:cubicBezTo>
                  <a:pt x="47242" y="289987"/>
                  <a:pt x="93408" y="250137"/>
                  <a:pt x="137469" y="227731"/>
                </a:cubicBezTo>
                <a:cubicBezTo>
                  <a:pt x="181529" y="205325"/>
                  <a:pt x="253109" y="194648"/>
                  <a:pt x="253109" y="194648"/>
                </a:cubicBezTo>
                <a:cubicBezTo>
                  <a:pt x="253109" y="194648"/>
                  <a:pt x="166040" y="211791"/>
                  <a:pt x="119424" y="239160"/>
                </a:cubicBezTo>
                <a:cubicBezTo>
                  <a:pt x="72205" y="266829"/>
                  <a:pt x="40626" y="291942"/>
                  <a:pt x="70100" y="325326"/>
                </a:cubicBezTo>
                <a:cubicBezTo>
                  <a:pt x="110551" y="371341"/>
                  <a:pt x="277921" y="307732"/>
                  <a:pt x="277921" y="307732"/>
                </a:cubicBezTo>
                <a:cubicBezTo>
                  <a:pt x="277921" y="307732"/>
                  <a:pt x="340478" y="402169"/>
                  <a:pt x="470705" y="392544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80" name="Gráfico 4">
            <a:extLst>
              <a:ext uri="{FF2B5EF4-FFF2-40B4-BE49-F238E27FC236}">
                <a16:creationId xmlns:a16="http://schemas.microsoft.com/office/drawing/2014/main" id="{B2F29A5E-7536-4DE6-9661-1E2FE022257A}"/>
              </a:ext>
            </a:extLst>
          </p:cNvPr>
          <p:cNvGrpSpPr/>
          <p:nvPr/>
        </p:nvGrpSpPr>
        <p:grpSpPr>
          <a:xfrm>
            <a:off x="2241677" y="2148952"/>
            <a:ext cx="1823588" cy="1777777"/>
            <a:chOff x="2425056" y="2158605"/>
            <a:chExt cx="2064077" cy="2012224"/>
          </a:xfrm>
        </p:grpSpPr>
        <p:sp>
          <p:nvSpPr>
            <p:cNvPr id="181" name="Forma libre: forma 180">
              <a:extLst>
                <a:ext uri="{FF2B5EF4-FFF2-40B4-BE49-F238E27FC236}">
                  <a16:creationId xmlns:a16="http://schemas.microsoft.com/office/drawing/2014/main" id="{8E388E10-02B5-463F-AB3D-3740ED55FD6C}"/>
                </a:ext>
              </a:extLst>
            </p:cNvPr>
            <p:cNvSpPr/>
            <p:nvPr/>
          </p:nvSpPr>
          <p:spPr>
            <a:xfrm>
              <a:off x="2776638" y="3666889"/>
              <a:ext cx="1209934" cy="503940"/>
            </a:xfrm>
            <a:custGeom>
              <a:avLst/>
              <a:gdLst>
                <a:gd name="connsiteX0" fmla="*/ 1088580 w 1209934"/>
                <a:gd name="connsiteY0" fmla="*/ 11278 h 503940"/>
                <a:gd name="connsiteX1" fmla="*/ 1209935 w 1209934"/>
                <a:gd name="connsiteY1" fmla="*/ 349627 h 503940"/>
                <a:gd name="connsiteX2" fmla="*/ 583313 w 1209934"/>
                <a:gd name="connsiteY2" fmla="*/ 501809 h 503940"/>
                <a:gd name="connsiteX3" fmla="*/ 0 w 1209934"/>
                <a:gd name="connsiteY3" fmla="*/ 241355 h 503940"/>
                <a:gd name="connsiteX4" fmla="*/ 150829 w 1209934"/>
                <a:gd name="connsiteY4" fmla="*/ 0 h 503940"/>
                <a:gd name="connsiteX5" fmla="*/ 1088580 w 1209934"/>
                <a:gd name="connsiteY5" fmla="*/ 11278 h 50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934" h="503940">
                  <a:moveTo>
                    <a:pt x="1088580" y="11278"/>
                  </a:moveTo>
                  <a:lnTo>
                    <a:pt x="1209935" y="349627"/>
                  </a:lnTo>
                  <a:cubicBezTo>
                    <a:pt x="1209935" y="349627"/>
                    <a:pt x="1005873" y="525117"/>
                    <a:pt x="583313" y="501809"/>
                  </a:cubicBezTo>
                  <a:cubicBezTo>
                    <a:pt x="242859" y="483162"/>
                    <a:pt x="0" y="241355"/>
                    <a:pt x="0" y="241355"/>
                  </a:cubicBezTo>
                  <a:lnTo>
                    <a:pt x="150829" y="0"/>
                  </a:lnTo>
                  <a:lnTo>
                    <a:pt x="1088580" y="11278"/>
                  </a:ln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2" name="Forma libre: forma 181">
              <a:extLst>
                <a:ext uri="{FF2B5EF4-FFF2-40B4-BE49-F238E27FC236}">
                  <a16:creationId xmlns:a16="http://schemas.microsoft.com/office/drawing/2014/main" id="{335009AF-65D2-46A8-9D95-18AE7E10B210}"/>
                </a:ext>
              </a:extLst>
            </p:cNvPr>
            <p:cNvSpPr/>
            <p:nvPr/>
          </p:nvSpPr>
          <p:spPr>
            <a:xfrm>
              <a:off x="2425056" y="2158605"/>
              <a:ext cx="2064077" cy="2010092"/>
            </a:xfrm>
            <a:custGeom>
              <a:avLst/>
              <a:gdLst>
                <a:gd name="connsiteX0" fmla="*/ 1378207 w 2064077"/>
                <a:gd name="connsiteY0" fmla="*/ 5414 h 2010092"/>
                <a:gd name="connsiteX1" fmla="*/ 2064077 w 2064077"/>
                <a:gd name="connsiteY1" fmla="*/ 978053 h 2010092"/>
                <a:gd name="connsiteX2" fmla="*/ 1032038 w 2064077"/>
                <a:gd name="connsiteY2" fmla="*/ 2010092 h 2010092"/>
                <a:gd name="connsiteX3" fmla="*/ 0 w 2064077"/>
                <a:gd name="connsiteY3" fmla="*/ 978053 h 2010092"/>
                <a:gd name="connsiteX4" fmla="*/ 701660 w 2064077"/>
                <a:gd name="connsiteY4" fmla="*/ 0 h 2010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077" h="2010092">
                  <a:moveTo>
                    <a:pt x="1378207" y="5414"/>
                  </a:moveTo>
                  <a:cubicBezTo>
                    <a:pt x="1777910" y="147671"/>
                    <a:pt x="2064077" y="529478"/>
                    <a:pt x="2064077" y="978053"/>
                  </a:cubicBezTo>
                  <a:cubicBezTo>
                    <a:pt x="2064077" y="1547983"/>
                    <a:pt x="1601968" y="2010092"/>
                    <a:pt x="1032038" y="2010092"/>
                  </a:cubicBezTo>
                  <a:cubicBezTo>
                    <a:pt x="462109" y="2010092"/>
                    <a:pt x="0" y="1547983"/>
                    <a:pt x="0" y="978053"/>
                  </a:cubicBezTo>
                  <a:cubicBezTo>
                    <a:pt x="0" y="523613"/>
                    <a:pt x="293687" y="137746"/>
                    <a:pt x="701660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83" name="Forma libre: forma 182">
            <a:extLst>
              <a:ext uri="{FF2B5EF4-FFF2-40B4-BE49-F238E27FC236}">
                <a16:creationId xmlns:a16="http://schemas.microsoft.com/office/drawing/2014/main" id="{BDE4A9D7-C321-4C9A-8418-D70108E52F4C}"/>
              </a:ext>
            </a:extLst>
          </p:cNvPr>
          <p:cNvSpPr/>
          <p:nvPr/>
        </p:nvSpPr>
        <p:spPr>
          <a:xfrm>
            <a:off x="2075318" y="2376451"/>
            <a:ext cx="2066269" cy="1410893"/>
          </a:xfrm>
          <a:custGeom>
            <a:avLst/>
            <a:gdLst>
              <a:gd name="connsiteX0" fmla="*/ 2002750 w 2338762"/>
              <a:gd name="connsiteY0" fmla="*/ 302504 h 1596957"/>
              <a:gd name="connsiteX1" fmla="*/ 1261390 w 2338762"/>
              <a:gd name="connsiteY1" fmla="*/ 96 h 1596957"/>
              <a:gd name="connsiteX2" fmla="*/ 188148 w 2338762"/>
              <a:gd name="connsiteY2" fmla="*/ 528972 h 1596957"/>
              <a:gd name="connsiteX3" fmla="*/ 269953 w 2338762"/>
              <a:gd name="connsiteY3" fmla="*/ 1579206 h 1596957"/>
              <a:gd name="connsiteX4" fmla="*/ 789807 w 2338762"/>
              <a:gd name="connsiteY4" fmla="*/ 1423115 h 1596957"/>
              <a:gd name="connsiteX5" fmla="*/ 1252518 w 2338762"/>
              <a:gd name="connsiteY5" fmla="*/ 1502965 h 1596957"/>
              <a:gd name="connsiteX6" fmla="*/ 1692070 w 2338762"/>
              <a:gd name="connsiteY6" fmla="*/ 1370934 h 1596957"/>
              <a:gd name="connsiteX7" fmla="*/ 2252376 w 2338762"/>
              <a:gd name="connsiteY7" fmla="*/ 1304016 h 1596957"/>
              <a:gd name="connsiteX8" fmla="*/ 2002900 w 2338762"/>
              <a:gd name="connsiteY8" fmla="*/ 302654 h 159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8762" h="1596957">
                <a:moveTo>
                  <a:pt x="2002750" y="302504"/>
                </a:moveTo>
                <a:cubicBezTo>
                  <a:pt x="2002750" y="302504"/>
                  <a:pt x="1713424" y="-6220"/>
                  <a:pt x="1261390" y="96"/>
                </a:cubicBezTo>
                <a:cubicBezTo>
                  <a:pt x="651911" y="8517"/>
                  <a:pt x="353112" y="287466"/>
                  <a:pt x="188148" y="528972"/>
                </a:cubicBezTo>
                <a:cubicBezTo>
                  <a:pt x="38523" y="748222"/>
                  <a:pt x="-183434" y="1427626"/>
                  <a:pt x="269953" y="1579206"/>
                </a:cubicBezTo>
                <a:cubicBezTo>
                  <a:pt x="520331" y="1662966"/>
                  <a:pt x="789807" y="1423115"/>
                  <a:pt x="789807" y="1423115"/>
                </a:cubicBezTo>
                <a:cubicBezTo>
                  <a:pt x="789807" y="1423115"/>
                  <a:pt x="1000035" y="1502965"/>
                  <a:pt x="1252518" y="1502965"/>
                </a:cubicBezTo>
                <a:cubicBezTo>
                  <a:pt x="1536580" y="1502965"/>
                  <a:pt x="1692070" y="1370934"/>
                  <a:pt x="1692070" y="1370934"/>
                </a:cubicBezTo>
                <a:cubicBezTo>
                  <a:pt x="1692070" y="1370934"/>
                  <a:pt x="2096134" y="1516649"/>
                  <a:pt x="2252376" y="1304016"/>
                </a:cubicBezTo>
                <a:cubicBezTo>
                  <a:pt x="2544258" y="906720"/>
                  <a:pt x="2002900" y="302654"/>
                  <a:pt x="2002900" y="302654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4" name="Forma libre: forma 183">
            <a:extLst>
              <a:ext uri="{FF2B5EF4-FFF2-40B4-BE49-F238E27FC236}">
                <a16:creationId xmlns:a16="http://schemas.microsoft.com/office/drawing/2014/main" id="{61645F24-415C-4D55-8080-BBBD0977698D}"/>
              </a:ext>
            </a:extLst>
          </p:cNvPr>
          <p:cNvSpPr/>
          <p:nvPr/>
        </p:nvSpPr>
        <p:spPr>
          <a:xfrm>
            <a:off x="2149608" y="2376669"/>
            <a:ext cx="1908616" cy="1408279"/>
          </a:xfrm>
          <a:custGeom>
            <a:avLst/>
            <a:gdLst>
              <a:gd name="connsiteX0" fmla="*/ 1183920 w 2160318"/>
              <a:gd name="connsiteY0" fmla="*/ 0 h 1593998"/>
              <a:gd name="connsiteX1" fmla="*/ 1183920 w 2160318"/>
              <a:gd name="connsiteY1" fmla="*/ 1501366 h 1593998"/>
              <a:gd name="connsiteX2" fmla="*/ 1213995 w 2160318"/>
              <a:gd name="connsiteY2" fmla="*/ 1500013 h 1593998"/>
              <a:gd name="connsiteX3" fmla="*/ 1213995 w 2160318"/>
              <a:gd name="connsiteY3" fmla="*/ 1955 h 1593998"/>
              <a:gd name="connsiteX4" fmla="*/ 1183920 w 2160318"/>
              <a:gd name="connsiteY4" fmla="*/ 150 h 1593998"/>
              <a:gd name="connsiteX5" fmla="*/ 1095648 w 2160318"/>
              <a:gd name="connsiteY5" fmla="*/ 5714 h 1593998"/>
              <a:gd name="connsiteX6" fmla="*/ 1065573 w 2160318"/>
              <a:gd name="connsiteY6" fmla="*/ 7519 h 1593998"/>
              <a:gd name="connsiteX7" fmla="*/ 1065573 w 2160318"/>
              <a:gd name="connsiteY7" fmla="*/ 1495351 h 1593998"/>
              <a:gd name="connsiteX8" fmla="*/ 1095648 w 2160318"/>
              <a:gd name="connsiteY8" fmla="*/ 1497306 h 1593998"/>
              <a:gd name="connsiteX9" fmla="*/ 1095648 w 2160318"/>
              <a:gd name="connsiteY9" fmla="*/ 5714 h 1593998"/>
              <a:gd name="connsiteX10" fmla="*/ 1302417 w 2160318"/>
              <a:gd name="connsiteY10" fmla="*/ 8572 h 1593998"/>
              <a:gd name="connsiteX11" fmla="*/ 1302417 w 2160318"/>
              <a:gd name="connsiteY11" fmla="*/ 1491140 h 1593998"/>
              <a:gd name="connsiteX12" fmla="*/ 1332492 w 2160318"/>
              <a:gd name="connsiteY12" fmla="*/ 1486479 h 1593998"/>
              <a:gd name="connsiteX13" fmla="*/ 1332492 w 2160318"/>
              <a:gd name="connsiteY13" fmla="*/ 10376 h 1593998"/>
              <a:gd name="connsiteX14" fmla="*/ 1302417 w 2160318"/>
              <a:gd name="connsiteY14" fmla="*/ 8572 h 1593998"/>
              <a:gd name="connsiteX15" fmla="*/ 977301 w 2160318"/>
              <a:gd name="connsiteY15" fmla="*/ 14135 h 1593998"/>
              <a:gd name="connsiteX16" fmla="*/ 947226 w 2160318"/>
              <a:gd name="connsiteY16" fmla="*/ 18346 h 1593998"/>
              <a:gd name="connsiteX17" fmla="*/ 947226 w 2160318"/>
              <a:gd name="connsiteY17" fmla="*/ 1482118 h 1593998"/>
              <a:gd name="connsiteX18" fmla="*/ 977301 w 2160318"/>
              <a:gd name="connsiteY18" fmla="*/ 1487682 h 1593998"/>
              <a:gd name="connsiteX19" fmla="*/ 977301 w 2160318"/>
              <a:gd name="connsiteY19" fmla="*/ 13985 h 1593998"/>
              <a:gd name="connsiteX20" fmla="*/ 1420463 w 2160318"/>
              <a:gd name="connsiteY20" fmla="*/ 29624 h 1593998"/>
              <a:gd name="connsiteX21" fmla="*/ 1420463 w 2160318"/>
              <a:gd name="connsiteY21" fmla="*/ 1464373 h 1593998"/>
              <a:gd name="connsiteX22" fmla="*/ 1450538 w 2160318"/>
              <a:gd name="connsiteY22" fmla="*/ 1453997 h 1593998"/>
              <a:gd name="connsiteX23" fmla="*/ 1450538 w 2160318"/>
              <a:gd name="connsiteY23" fmla="*/ 36692 h 1593998"/>
              <a:gd name="connsiteX24" fmla="*/ 1420463 w 2160318"/>
              <a:gd name="connsiteY24" fmla="*/ 29624 h 1593998"/>
              <a:gd name="connsiteX25" fmla="*/ 858955 w 2160318"/>
              <a:gd name="connsiteY25" fmla="*/ 35790 h 1593998"/>
              <a:gd name="connsiteX26" fmla="*/ 828879 w 2160318"/>
              <a:gd name="connsiteY26" fmla="*/ 41955 h 1593998"/>
              <a:gd name="connsiteX27" fmla="*/ 828879 w 2160318"/>
              <a:gd name="connsiteY27" fmla="*/ 1458809 h 1593998"/>
              <a:gd name="connsiteX28" fmla="*/ 858955 w 2160318"/>
              <a:gd name="connsiteY28" fmla="*/ 1465877 h 1593998"/>
              <a:gd name="connsiteX29" fmla="*/ 858955 w 2160318"/>
              <a:gd name="connsiteY29" fmla="*/ 35940 h 1593998"/>
              <a:gd name="connsiteX30" fmla="*/ 740608 w 2160318"/>
              <a:gd name="connsiteY30" fmla="*/ 64061 h 1593998"/>
              <a:gd name="connsiteX31" fmla="*/ 710532 w 2160318"/>
              <a:gd name="connsiteY31" fmla="*/ 74437 h 1593998"/>
              <a:gd name="connsiteX32" fmla="*/ 710532 w 2160318"/>
              <a:gd name="connsiteY32" fmla="*/ 1424072 h 1593998"/>
              <a:gd name="connsiteX33" fmla="*/ 740608 w 2160318"/>
              <a:gd name="connsiteY33" fmla="*/ 1432944 h 1593998"/>
              <a:gd name="connsiteX34" fmla="*/ 740608 w 2160318"/>
              <a:gd name="connsiteY34" fmla="*/ 64061 h 1593998"/>
              <a:gd name="connsiteX35" fmla="*/ 1538960 w 2160318"/>
              <a:gd name="connsiteY35" fmla="*/ 65414 h 1593998"/>
              <a:gd name="connsiteX36" fmla="*/ 1538960 w 2160318"/>
              <a:gd name="connsiteY36" fmla="*/ 1412643 h 1593998"/>
              <a:gd name="connsiteX37" fmla="*/ 1569036 w 2160318"/>
              <a:gd name="connsiteY37" fmla="*/ 1396703 h 1593998"/>
              <a:gd name="connsiteX38" fmla="*/ 1569036 w 2160318"/>
              <a:gd name="connsiteY38" fmla="*/ 76692 h 1593998"/>
              <a:gd name="connsiteX39" fmla="*/ 1538960 w 2160318"/>
              <a:gd name="connsiteY39" fmla="*/ 65414 h 1593998"/>
              <a:gd name="connsiteX40" fmla="*/ 622562 w 2160318"/>
              <a:gd name="connsiteY40" fmla="*/ 104362 h 1593998"/>
              <a:gd name="connsiteX41" fmla="*/ 592486 w 2160318"/>
              <a:gd name="connsiteY41" fmla="*/ 117595 h 1593998"/>
              <a:gd name="connsiteX42" fmla="*/ 592486 w 2160318"/>
              <a:gd name="connsiteY42" fmla="*/ 1500163 h 1593998"/>
              <a:gd name="connsiteX43" fmla="*/ 622562 w 2160318"/>
              <a:gd name="connsiteY43" fmla="*/ 1481817 h 1593998"/>
              <a:gd name="connsiteX44" fmla="*/ 622562 w 2160318"/>
              <a:gd name="connsiteY44" fmla="*/ 104512 h 1593998"/>
              <a:gd name="connsiteX45" fmla="*/ 1657307 w 2160318"/>
              <a:gd name="connsiteY45" fmla="*/ 116993 h 1593998"/>
              <a:gd name="connsiteX46" fmla="*/ 1657307 w 2160318"/>
              <a:gd name="connsiteY46" fmla="*/ 1385275 h 1593998"/>
              <a:gd name="connsiteX47" fmla="*/ 1687383 w 2160318"/>
              <a:gd name="connsiteY47" fmla="*/ 1392794 h 1593998"/>
              <a:gd name="connsiteX48" fmla="*/ 1687383 w 2160318"/>
              <a:gd name="connsiteY48" fmla="*/ 132482 h 1593998"/>
              <a:gd name="connsiteX49" fmla="*/ 1657307 w 2160318"/>
              <a:gd name="connsiteY49" fmla="*/ 116993 h 1593998"/>
              <a:gd name="connsiteX50" fmla="*/ 504064 w 2160318"/>
              <a:gd name="connsiteY50" fmla="*/ 161655 h 1593998"/>
              <a:gd name="connsiteX51" fmla="*/ 473989 w 2160318"/>
              <a:gd name="connsiteY51" fmla="*/ 176693 h 1593998"/>
              <a:gd name="connsiteX52" fmla="*/ 473989 w 2160318"/>
              <a:gd name="connsiteY52" fmla="*/ 1560163 h 1593998"/>
              <a:gd name="connsiteX53" fmla="*/ 504064 w 2160318"/>
              <a:gd name="connsiteY53" fmla="*/ 1547532 h 1593998"/>
              <a:gd name="connsiteX54" fmla="*/ 504064 w 2160318"/>
              <a:gd name="connsiteY54" fmla="*/ 161655 h 1593998"/>
              <a:gd name="connsiteX55" fmla="*/ 1775654 w 2160318"/>
              <a:gd name="connsiteY55" fmla="*/ 186618 h 1593998"/>
              <a:gd name="connsiteX56" fmla="*/ 1775654 w 2160318"/>
              <a:gd name="connsiteY56" fmla="*/ 1409786 h 1593998"/>
              <a:gd name="connsiteX57" fmla="*/ 1805729 w 2160318"/>
              <a:gd name="connsiteY57" fmla="*/ 1413546 h 1593998"/>
              <a:gd name="connsiteX58" fmla="*/ 1805729 w 2160318"/>
              <a:gd name="connsiteY58" fmla="*/ 206769 h 1593998"/>
              <a:gd name="connsiteX59" fmla="*/ 1775654 w 2160318"/>
              <a:gd name="connsiteY59" fmla="*/ 186618 h 1593998"/>
              <a:gd name="connsiteX60" fmla="*/ 385567 w 2160318"/>
              <a:gd name="connsiteY60" fmla="*/ 236844 h 1593998"/>
              <a:gd name="connsiteX61" fmla="*/ 355492 w 2160318"/>
              <a:gd name="connsiteY61" fmla="*/ 257596 h 1593998"/>
              <a:gd name="connsiteX62" fmla="*/ 355492 w 2160318"/>
              <a:gd name="connsiteY62" fmla="*/ 1591292 h 1593998"/>
              <a:gd name="connsiteX63" fmla="*/ 385567 w 2160318"/>
              <a:gd name="connsiteY63" fmla="*/ 1586630 h 1593998"/>
              <a:gd name="connsiteX64" fmla="*/ 385567 w 2160318"/>
              <a:gd name="connsiteY64" fmla="*/ 236994 h 1593998"/>
              <a:gd name="connsiteX65" fmla="*/ 1894001 w 2160318"/>
              <a:gd name="connsiteY65" fmla="*/ 279551 h 1593998"/>
              <a:gd name="connsiteX66" fmla="*/ 1894001 w 2160318"/>
              <a:gd name="connsiteY66" fmla="*/ 1417756 h 1593998"/>
              <a:gd name="connsiteX67" fmla="*/ 1924076 w 2160318"/>
              <a:gd name="connsiteY67" fmla="*/ 1417756 h 1593998"/>
              <a:gd name="connsiteX68" fmla="*/ 1924076 w 2160318"/>
              <a:gd name="connsiteY68" fmla="*/ 308724 h 1593998"/>
              <a:gd name="connsiteX69" fmla="*/ 1918963 w 2160318"/>
              <a:gd name="connsiteY69" fmla="*/ 302108 h 1593998"/>
              <a:gd name="connsiteX70" fmla="*/ 1894001 w 2160318"/>
              <a:gd name="connsiteY70" fmla="*/ 279551 h 1593998"/>
              <a:gd name="connsiteX71" fmla="*/ 267070 w 2160318"/>
              <a:gd name="connsiteY71" fmla="*/ 335491 h 1593998"/>
              <a:gd name="connsiteX72" fmla="*/ 236995 w 2160318"/>
              <a:gd name="connsiteY72" fmla="*/ 366018 h 1593998"/>
              <a:gd name="connsiteX73" fmla="*/ 236995 w 2160318"/>
              <a:gd name="connsiteY73" fmla="*/ 1588284 h 1593998"/>
              <a:gd name="connsiteX74" fmla="*/ 267070 w 2160318"/>
              <a:gd name="connsiteY74" fmla="*/ 1593998 h 1593998"/>
              <a:gd name="connsiteX75" fmla="*/ 267070 w 2160318"/>
              <a:gd name="connsiteY75" fmla="*/ 335491 h 1593998"/>
              <a:gd name="connsiteX76" fmla="*/ 2012347 w 2160318"/>
              <a:gd name="connsiteY76" fmla="*/ 422409 h 1593998"/>
              <a:gd name="connsiteX77" fmla="*/ 2012347 w 2160318"/>
              <a:gd name="connsiteY77" fmla="*/ 1404072 h 1593998"/>
              <a:gd name="connsiteX78" fmla="*/ 2042423 w 2160318"/>
              <a:gd name="connsiteY78" fmla="*/ 1391891 h 1593998"/>
              <a:gd name="connsiteX79" fmla="*/ 2042423 w 2160318"/>
              <a:gd name="connsiteY79" fmla="*/ 466620 h 1593998"/>
              <a:gd name="connsiteX80" fmla="*/ 2012347 w 2160318"/>
              <a:gd name="connsiteY80" fmla="*/ 422409 h 1593998"/>
              <a:gd name="connsiteX81" fmla="*/ 148573 w 2160318"/>
              <a:gd name="connsiteY81" fmla="*/ 468876 h 1593998"/>
              <a:gd name="connsiteX82" fmla="*/ 118497 w 2160318"/>
              <a:gd name="connsiteY82" fmla="*/ 509327 h 1593998"/>
              <a:gd name="connsiteX83" fmla="*/ 118497 w 2160318"/>
              <a:gd name="connsiteY83" fmla="*/ 1548735 h 1593998"/>
              <a:gd name="connsiteX84" fmla="*/ 148573 w 2160318"/>
              <a:gd name="connsiteY84" fmla="*/ 1562419 h 1593998"/>
              <a:gd name="connsiteX85" fmla="*/ 148573 w 2160318"/>
              <a:gd name="connsiteY85" fmla="*/ 468876 h 1593998"/>
              <a:gd name="connsiteX86" fmla="*/ 2130244 w 2160318"/>
              <a:gd name="connsiteY86" fmla="*/ 613689 h 1593998"/>
              <a:gd name="connsiteX87" fmla="*/ 2130244 w 2160318"/>
              <a:gd name="connsiteY87" fmla="*/ 1343921 h 1593998"/>
              <a:gd name="connsiteX88" fmla="*/ 2160319 w 2160318"/>
              <a:gd name="connsiteY88" fmla="*/ 1312492 h 1593998"/>
              <a:gd name="connsiteX89" fmla="*/ 2160319 w 2160318"/>
              <a:gd name="connsiteY89" fmla="*/ 672487 h 1593998"/>
              <a:gd name="connsiteX90" fmla="*/ 2130244 w 2160318"/>
              <a:gd name="connsiteY90" fmla="*/ 613689 h 1593998"/>
              <a:gd name="connsiteX91" fmla="*/ 30075 w 2160318"/>
              <a:gd name="connsiteY91" fmla="*/ 668126 h 1593998"/>
              <a:gd name="connsiteX92" fmla="*/ 0 w 2160318"/>
              <a:gd name="connsiteY92" fmla="*/ 739555 h 1593998"/>
              <a:gd name="connsiteX93" fmla="*/ 0 w 2160318"/>
              <a:gd name="connsiteY93" fmla="*/ 1447681 h 1593998"/>
              <a:gd name="connsiteX94" fmla="*/ 30075 w 2160318"/>
              <a:gd name="connsiteY94" fmla="*/ 1481065 h 1593998"/>
              <a:gd name="connsiteX95" fmla="*/ 30075 w 2160318"/>
              <a:gd name="connsiteY95" fmla="*/ 668126 h 159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160318" h="1593998">
                <a:moveTo>
                  <a:pt x="1183920" y="0"/>
                </a:moveTo>
                <a:lnTo>
                  <a:pt x="1183920" y="1501366"/>
                </a:lnTo>
                <a:cubicBezTo>
                  <a:pt x="1194296" y="1501216"/>
                  <a:pt x="1203920" y="1500464"/>
                  <a:pt x="1213995" y="1500013"/>
                </a:cubicBezTo>
                <a:lnTo>
                  <a:pt x="1213995" y="1955"/>
                </a:lnTo>
                <a:cubicBezTo>
                  <a:pt x="1203769" y="1654"/>
                  <a:pt x="1194446" y="0"/>
                  <a:pt x="1183920" y="150"/>
                </a:cubicBezTo>
                <a:close/>
                <a:moveTo>
                  <a:pt x="1095648" y="5714"/>
                </a:moveTo>
                <a:cubicBezTo>
                  <a:pt x="1085423" y="6316"/>
                  <a:pt x="1075498" y="6917"/>
                  <a:pt x="1065573" y="7519"/>
                </a:cubicBezTo>
                <a:lnTo>
                  <a:pt x="1065573" y="1495351"/>
                </a:lnTo>
                <a:cubicBezTo>
                  <a:pt x="1075498" y="1496253"/>
                  <a:pt x="1085423" y="1496704"/>
                  <a:pt x="1095648" y="1497306"/>
                </a:cubicBezTo>
                <a:lnTo>
                  <a:pt x="1095648" y="5714"/>
                </a:lnTo>
                <a:close/>
                <a:moveTo>
                  <a:pt x="1302417" y="8572"/>
                </a:moveTo>
                <a:lnTo>
                  <a:pt x="1302417" y="1491140"/>
                </a:lnTo>
                <a:cubicBezTo>
                  <a:pt x="1312643" y="1489486"/>
                  <a:pt x="1322718" y="1488283"/>
                  <a:pt x="1332492" y="1486479"/>
                </a:cubicBezTo>
                <a:lnTo>
                  <a:pt x="1332492" y="10376"/>
                </a:lnTo>
                <a:cubicBezTo>
                  <a:pt x="1322868" y="9023"/>
                  <a:pt x="1312192" y="9624"/>
                  <a:pt x="1302417" y="8572"/>
                </a:cubicBezTo>
                <a:close/>
                <a:moveTo>
                  <a:pt x="977301" y="14135"/>
                </a:moveTo>
                <a:cubicBezTo>
                  <a:pt x="967076" y="15489"/>
                  <a:pt x="957151" y="16993"/>
                  <a:pt x="947226" y="18346"/>
                </a:cubicBezTo>
                <a:lnTo>
                  <a:pt x="947226" y="1482118"/>
                </a:lnTo>
                <a:cubicBezTo>
                  <a:pt x="957752" y="1483922"/>
                  <a:pt x="966173" y="1486178"/>
                  <a:pt x="977301" y="1487682"/>
                </a:cubicBezTo>
                <a:lnTo>
                  <a:pt x="977301" y="13985"/>
                </a:lnTo>
                <a:close/>
                <a:moveTo>
                  <a:pt x="1420463" y="29624"/>
                </a:moveTo>
                <a:lnTo>
                  <a:pt x="1420463" y="1464373"/>
                </a:lnTo>
                <a:cubicBezTo>
                  <a:pt x="1431140" y="1460915"/>
                  <a:pt x="1440764" y="1457606"/>
                  <a:pt x="1450538" y="1453997"/>
                </a:cubicBezTo>
                <a:lnTo>
                  <a:pt x="1450538" y="36692"/>
                </a:lnTo>
                <a:cubicBezTo>
                  <a:pt x="1440764" y="33985"/>
                  <a:pt x="1430388" y="32030"/>
                  <a:pt x="1420463" y="29624"/>
                </a:cubicBezTo>
                <a:close/>
                <a:moveTo>
                  <a:pt x="858955" y="35790"/>
                </a:moveTo>
                <a:cubicBezTo>
                  <a:pt x="849030" y="37895"/>
                  <a:pt x="838654" y="39700"/>
                  <a:pt x="828879" y="41955"/>
                </a:cubicBezTo>
                <a:lnTo>
                  <a:pt x="828879" y="1458809"/>
                </a:lnTo>
                <a:cubicBezTo>
                  <a:pt x="840909" y="1461817"/>
                  <a:pt x="845421" y="1462719"/>
                  <a:pt x="858955" y="1465877"/>
                </a:cubicBezTo>
                <a:lnTo>
                  <a:pt x="858955" y="35940"/>
                </a:lnTo>
                <a:close/>
                <a:moveTo>
                  <a:pt x="740608" y="64061"/>
                </a:moveTo>
                <a:cubicBezTo>
                  <a:pt x="730081" y="67219"/>
                  <a:pt x="720758" y="71128"/>
                  <a:pt x="710532" y="74437"/>
                </a:cubicBezTo>
                <a:lnTo>
                  <a:pt x="710532" y="1424072"/>
                </a:lnTo>
                <a:cubicBezTo>
                  <a:pt x="711284" y="1424373"/>
                  <a:pt x="735044" y="1430989"/>
                  <a:pt x="740608" y="1432944"/>
                </a:cubicBezTo>
                <a:lnTo>
                  <a:pt x="740608" y="64061"/>
                </a:lnTo>
                <a:close/>
                <a:moveTo>
                  <a:pt x="1538960" y="65414"/>
                </a:moveTo>
                <a:lnTo>
                  <a:pt x="1538960" y="1412643"/>
                </a:lnTo>
                <a:cubicBezTo>
                  <a:pt x="1548735" y="1407230"/>
                  <a:pt x="1561517" y="1401365"/>
                  <a:pt x="1569036" y="1396703"/>
                </a:cubicBezTo>
                <a:lnTo>
                  <a:pt x="1569036" y="76692"/>
                </a:lnTo>
                <a:cubicBezTo>
                  <a:pt x="1559261" y="72632"/>
                  <a:pt x="1549036" y="69174"/>
                  <a:pt x="1538960" y="65414"/>
                </a:cubicBezTo>
                <a:close/>
                <a:moveTo>
                  <a:pt x="622562" y="104362"/>
                </a:moveTo>
                <a:cubicBezTo>
                  <a:pt x="612186" y="108572"/>
                  <a:pt x="602562" y="113084"/>
                  <a:pt x="592486" y="117595"/>
                </a:cubicBezTo>
                <a:lnTo>
                  <a:pt x="592486" y="1500163"/>
                </a:lnTo>
                <a:cubicBezTo>
                  <a:pt x="602862" y="1493847"/>
                  <a:pt x="613389" y="1487832"/>
                  <a:pt x="622562" y="1481817"/>
                </a:cubicBezTo>
                <a:lnTo>
                  <a:pt x="622562" y="104512"/>
                </a:lnTo>
                <a:close/>
                <a:moveTo>
                  <a:pt x="1657307" y="116993"/>
                </a:moveTo>
                <a:lnTo>
                  <a:pt x="1657307" y="1385275"/>
                </a:lnTo>
                <a:cubicBezTo>
                  <a:pt x="1668435" y="1388433"/>
                  <a:pt x="1672495" y="1389185"/>
                  <a:pt x="1687383" y="1392794"/>
                </a:cubicBezTo>
                <a:lnTo>
                  <a:pt x="1687383" y="132482"/>
                </a:lnTo>
                <a:cubicBezTo>
                  <a:pt x="1677758" y="127219"/>
                  <a:pt x="1667382" y="122257"/>
                  <a:pt x="1657307" y="116993"/>
                </a:cubicBezTo>
                <a:close/>
                <a:moveTo>
                  <a:pt x="504064" y="161655"/>
                </a:moveTo>
                <a:cubicBezTo>
                  <a:pt x="494440" y="166919"/>
                  <a:pt x="483312" y="171280"/>
                  <a:pt x="473989" y="176693"/>
                </a:cubicBezTo>
                <a:lnTo>
                  <a:pt x="473989" y="1560163"/>
                </a:lnTo>
                <a:cubicBezTo>
                  <a:pt x="484365" y="1556254"/>
                  <a:pt x="494139" y="1551893"/>
                  <a:pt x="504064" y="1547532"/>
                </a:cubicBezTo>
                <a:lnTo>
                  <a:pt x="504064" y="161655"/>
                </a:lnTo>
                <a:close/>
                <a:moveTo>
                  <a:pt x="1775654" y="186618"/>
                </a:moveTo>
                <a:lnTo>
                  <a:pt x="1775654" y="1409786"/>
                </a:lnTo>
                <a:cubicBezTo>
                  <a:pt x="1785579" y="1411290"/>
                  <a:pt x="1795353" y="1412343"/>
                  <a:pt x="1805729" y="1413546"/>
                </a:cubicBezTo>
                <a:lnTo>
                  <a:pt x="1805729" y="206769"/>
                </a:lnTo>
                <a:cubicBezTo>
                  <a:pt x="1796857" y="200303"/>
                  <a:pt x="1785579" y="193235"/>
                  <a:pt x="1775654" y="186618"/>
                </a:cubicBezTo>
                <a:close/>
                <a:moveTo>
                  <a:pt x="385567" y="236844"/>
                </a:moveTo>
                <a:cubicBezTo>
                  <a:pt x="375943" y="243912"/>
                  <a:pt x="364665" y="250378"/>
                  <a:pt x="355492" y="257596"/>
                </a:cubicBezTo>
                <a:lnTo>
                  <a:pt x="355492" y="1591292"/>
                </a:lnTo>
                <a:cubicBezTo>
                  <a:pt x="365717" y="1589938"/>
                  <a:pt x="375642" y="1588585"/>
                  <a:pt x="385567" y="1586630"/>
                </a:cubicBezTo>
                <a:lnTo>
                  <a:pt x="385567" y="236994"/>
                </a:lnTo>
                <a:close/>
                <a:moveTo>
                  <a:pt x="1894001" y="279551"/>
                </a:moveTo>
                <a:lnTo>
                  <a:pt x="1894001" y="1417756"/>
                </a:lnTo>
                <a:cubicBezTo>
                  <a:pt x="1904076" y="1417756"/>
                  <a:pt x="1913851" y="1418358"/>
                  <a:pt x="1924076" y="1417756"/>
                </a:cubicBezTo>
                <a:lnTo>
                  <a:pt x="1924076" y="308724"/>
                </a:lnTo>
                <a:cubicBezTo>
                  <a:pt x="1924076" y="308724"/>
                  <a:pt x="1918963" y="302108"/>
                  <a:pt x="1918963" y="302108"/>
                </a:cubicBezTo>
                <a:cubicBezTo>
                  <a:pt x="1918963" y="302108"/>
                  <a:pt x="1901971" y="287070"/>
                  <a:pt x="1894001" y="279551"/>
                </a:cubicBezTo>
                <a:close/>
                <a:moveTo>
                  <a:pt x="267070" y="335491"/>
                </a:moveTo>
                <a:cubicBezTo>
                  <a:pt x="256543" y="345717"/>
                  <a:pt x="246919" y="355792"/>
                  <a:pt x="236995" y="366018"/>
                </a:cubicBezTo>
                <a:lnTo>
                  <a:pt x="236995" y="1588284"/>
                </a:lnTo>
                <a:cubicBezTo>
                  <a:pt x="247070" y="1589938"/>
                  <a:pt x="256995" y="1593096"/>
                  <a:pt x="267070" y="1593998"/>
                </a:cubicBezTo>
                <a:lnTo>
                  <a:pt x="267070" y="335491"/>
                </a:lnTo>
                <a:close/>
                <a:moveTo>
                  <a:pt x="2012347" y="422409"/>
                </a:moveTo>
                <a:lnTo>
                  <a:pt x="2012347" y="1404072"/>
                </a:lnTo>
                <a:cubicBezTo>
                  <a:pt x="2022874" y="1401215"/>
                  <a:pt x="2032197" y="1395651"/>
                  <a:pt x="2042423" y="1391891"/>
                </a:cubicBezTo>
                <a:lnTo>
                  <a:pt x="2042423" y="466620"/>
                </a:lnTo>
                <a:cubicBezTo>
                  <a:pt x="2032197" y="451583"/>
                  <a:pt x="2021972" y="435793"/>
                  <a:pt x="2012347" y="422409"/>
                </a:cubicBezTo>
                <a:close/>
                <a:moveTo>
                  <a:pt x="148573" y="468876"/>
                </a:moveTo>
                <a:cubicBezTo>
                  <a:pt x="138197" y="482410"/>
                  <a:pt x="127971" y="495944"/>
                  <a:pt x="118497" y="509327"/>
                </a:cubicBezTo>
                <a:lnTo>
                  <a:pt x="118497" y="1548735"/>
                </a:lnTo>
                <a:cubicBezTo>
                  <a:pt x="127821" y="1553848"/>
                  <a:pt x="138497" y="1557908"/>
                  <a:pt x="148573" y="1562419"/>
                </a:cubicBezTo>
                <a:lnTo>
                  <a:pt x="148573" y="468876"/>
                </a:lnTo>
                <a:close/>
                <a:moveTo>
                  <a:pt x="2130244" y="613689"/>
                </a:moveTo>
                <a:lnTo>
                  <a:pt x="2130244" y="1343921"/>
                </a:lnTo>
                <a:cubicBezTo>
                  <a:pt x="2141070" y="1334598"/>
                  <a:pt x="2150995" y="1323921"/>
                  <a:pt x="2160319" y="1312492"/>
                </a:cubicBezTo>
                <a:lnTo>
                  <a:pt x="2160319" y="672487"/>
                </a:lnTo>
                <a:cubicBezTo>
                  <a:pt x="2150544" y="651885"/>
                  <a:pt x="2140770" y="633238"/>
                  <a:pt x="2130244" y="613689"/>
                </a:cubicBezTo>
                <a:close/>
                <a:moveTo>
                  <a:pt x="30075" y="668126"/>
                </a:moveTo>
                <a:cubicBezTo>
                  <a:pt x="19850" y="690983"/>
                  <a:pt x="9624" y="714292"/>
                  <a:pt x="0" y="739555"/>
                </a:cubicBezTo>
                <a:lnTo>
                  <a:pt x="0" y="1447681"/>
                </a:lnTo>
                <a:cubicBezTo>
                  <a:pt x="8872" y="1459712"/>
                  <a:pt x="19549" y="1470087"/>
                  <a:pt x="30075" y="1481065"/>
                </a:cubicBezTo>
                <a:lnTo>
                  <a:pt x="30075" y="668126"/>
                </a:ln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85" name="Gráfico 4">
            <a:extLst>
              <a:ext uri="{FF2B5EF4-FFF2-40B4-BE49-F238E27FC236}">
                <a16:creationId xmlns:a16="http://schemas.microsoft.com/office/drawing/2014/main" id="{AAD8A556-42E6-4D69-9969-A14096A18295}"/>
              </a:ext>
            </a:extLst>
          </p:cNvPr>
          <p:cNvGrpSpPr/>
          <p:nvPr/>
        </p:nvGrpSpPr>
        <p:grpSpPr>
          <a:xfrm>
            <a:off x="2651274" y="2412806"/>
            <a:ext cx="662222" cy="771364"/>
            <a:chOff x="2888669" y="2457255"/>
            <a:chExt cx="749554" cy="873089"/>
          </a:xfrm>
          <a:noFill/>
        </p:grpSpPr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A520ACE-2CAF-4556-8223-4F3B19921A40}"/>
                </a:ext>
              </a:extLst>
            </p:cNvPr>
            <p:cNvSpPr/>
            <p:nvPr/>
          </p:nvSpPr>
          <p:spPr>
            <a:xfrm>
              <a:off x="2888669" y="2910792"/>
              <a:ext cx="84963" cy="419552"/>
            </a:xfrm>
            <a:custGeom>
              <a:avLst/>
              <a:gdLst>
                <a:gd name="connsiteX0" fmla="*/ 84963 w 84963"/>
                <a:gd name="connsiteY0" fmla="*/ 0 h 419552"/>
                <a:gd name="connsiteX1" fmla="*/ 16090 w 84963"/>
                <a:gd name="connsiteY1" fmla="*/ 237295 h 419552"/>
                <a:gd name="connsiteX2" fmla="*/ 0 w 84963"/>
                <a:gd name="connsiteY2" fmla="*/ 419552 h 41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963" h="419552">
                  <a:moveTo>
                    <a:pt x="84963" y="0"/>
                  </a:moveTo>
                  <a:cubicBezTo>
                    <a:pt x="84963" y="0"/>
                    <a:pt x="27669" y="151279"/>
                    <a:pt x="16090" y="237295"/>
                  </a:cubicBezTo>
                  <a:cubicBezTo>
                    <a:pt x="4511" y="323311"/>
                    <a:pt x="0" y="419552"/>
                    <a:pt x="0" y="419552"/>
                  </a:cubicBezTo>
                </a:path>
              </a:pathLst>
            </a:custGeom>
            <a:noFill/>
            <a:ln w="30049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7" name="Forma libre: forma 186">
              <a:extLst>
                <a:ext uri="{FF2B5EF4-FFF2-40B4-BE49-F238E27FC236}">
                  <a16:creationId xmlns:a16="http://schemas.microsoft.com/office/drawing/2014/main" id="{AD081C24-8904-41B7-80B5-41B595082C3D}"/>
                </a:ext>
              </a:extLst>
            </p:cNvPr>
            <p:cNvSpPr/>
            <p:nvPr/>
          </p:nvSpPr>
          <p:spPr>
            <a:xfrm>
              <a:off x="3327019" y="2457255"/>
              <a:ext cx="311204" cy="94815"/>
            </a:xfrm>
            <a:custGeom>
              <a:avLst/>
              <a:gdLst>
                <a:gd name="connsiteX0" fmla="*/ 0 w 311204"/>
                <a:gd name="connsiteY0" fmla="*/ 4060 h 94815"/>
                <a:gd name="connsiteX1" fmla="*/ 195791 w 311204"/>
                <a:gd name="connsiteY1" fmla="*/ 93384 h 94815"/>
                <a:gd name="connsiteX2" fmla="*/ 310980 w 311204"/>
                <a:gd name="connsiteY2" fmla="*/ 0 h 9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204" h="94815">
                  <a:moveTo>
                    <a:pt x="0" y="4060"/>
                  </a:moveTo>
                  <a:cubicBezTo>
                    <a:pt x="0" y="4060"/>
                    <a:pt x="79098" y="79549"/>
                    <a:pt x="195791" y="93384"/>
                  </a:cubicBezTo>
                  <a:cubicBezTo>
                    <a:pt x="321657" y="108422"/>
                    <a:pt x="310980" y="0"/>
                    <a:pt x="310980" y="0"/>
                  </a:cubicBezTo>
                </a:path>
              </a:pathLst>
            </a:custGeom>
            <a:noFill/>
            <a:ln w="30049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88" name="Forma libre: forma 187">
            <a:extLst>
              <a:ext uri="{FF2B5EF4-FFF2-40B4-BE49-F238E27FC236}">
                <a16:creationId xmlns:a16="http://schemas.microsoft.com/office/drawing/2014/main" id="{1BFE8C54-23EC-434C-8A1A-63B2253E40AF}"/>
              </a:ext>
            </a:extLst>
          </p:cNvPr>
          <p:cNvSpPr/>
          <p:nvPr/>
        </p:nvSpPr>
        <p:spPr>
          <a:xfrm>
            <a:off x="2625234" y="2693930"/>
            <a:ext cx="1255759" cy="686070"/>
          </a:xfrm>
          <a:custGeom>
            <a:avLst/>
            <a:gdLst>
              <a:gd name="connsiteX0" fmla="*/ 1332041 w 1421364"/>
              <a:gd name="connsiteY0" fmla="*/ 0 h 776547"/>
              <a:gd name="connsiteX1" fmla="*/ 1421365 w 1421364"/>
              <a:gd name="connsiteY1" fmla="*/ 94888 h 776547"/>
              <a:gd name="connsiteX2" fmla="*/ 1324823 w 1421364"/>
              <a:gd name="connsiteY2" fmla="*/ 674442 h 776547"/>
              <a:gd name="connsiteX3" fmla="*/ 1235499 w 1421364"/>
              <a:gd name="connsiteY3" fmla="*/ 769781 h 776547"/>
              <a:gd name="connsiteX4" fmla="*/ 1234897 w 1421364"/>
              <a:gd name="connsiteY4" fmla="*/ 769781 h 776547"/>
              <a:gd name="connsiteX5" fmla="*/ 45564 w 1421364"/>
              <a:gd name="connsiteY5" fmla="*/ 776548 h 776547"/>
              <a:gd name="connsiteX6" fmla="*/ 0 w 1421364"/>
              <a:gd name="connsiteY6" fmla="*/ 730984 h 776547"/>
              <a:gd name="connsiteX7" fmla="*/ 0 w 1421364"/>
              <a:gd name="connsiteY7" fmla="*/ 703314 h 776547"/>
              <a:gd name="connsiteX8" fmla="*/ 45564 w 1421364"/>
              <a:gd name="connsiteY8" fmla="*/ 657449 h 776547"/>
              <a:gd name="connsiteX9" fmla="*/ 170678 w 1421364"/>
              <a:gd name="connsiteY9" fmla="*/ 650832 h 776547"/>
              <a:gd name="connsiteX10" fmla="*/ 264965 w 1421364"/>
              <a:gd name="connsiteY10" fmla="*/ 95038 h 776547"/>
              <a:gd name="connsiteX11" fmla="*/ 354289 w 1421364"/>
              <a:gd name="connsiteY11" fmla="*/ 150 h 776547"/>
              <a:gd name="connsiteX12" fmla="*/ 1331891 w 1421364"/>
              <a:gd name="connsiteY12" fmla="*/ 150 h 77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1364" h="776547">
                <a:moveTo>
                  <a:pt x="1332041" y="0"/>
                </a:moveTo>
                <a:cubicBezTo>
                  <a:pt x="1381215" y="0"/>
                  <a:pt x="1421365" y="42256"/>
                  <a:pt x="1421365" y="94888"/>
                </a:cubicBezTo>
                <a:lnTo>
                  <a:pt x="1324823" y="674442"/>
                </a:lnTo>
                <a:cubicBezTo>
                  <a:pt x="1324823" y="726923"/>
                  <a:pt x="1284823" y="769781"/>
                  <a:pt x="1235499" y="769781"/>
                </a:cubicBezTo>
                <a:lnTo>
                  <a:pt x="1234897" y="769781"/>
                </a:lnTo>
                <a:lnTo>
                  <a:pt x="45564" y="776548"/>
                </a:lnTo>
                <a:cubicBezTo>
                  <a:pt x="24060" y="776548"/>
                  <a:pt x="0" y="752487"/>
                  <a:pt x="0" y="730984"/>
                </a:cubicBezTo>
                <a:lnTo>
                  <a:pt x="0" y="703314"/>
                </a:lnTo>
                <a:cubicBezTo>
                  <a:pt x="0" y="681810"/>
                  <a:pt x="24060" y="657449"/>
                  <a:pt x="45564" y="657449"/>
                </a:cubicBezTo>
                <a:lnTo>
                  <a:pt x="170678" y="650832"/>
                </a:lnTo>
                <a:lnTo>
                  <a:pt x="264965" y="95038"/>
                </a:lnTo>
                <a:cubicBezTo>
                  <a:pt x="264965" y="42557"/>
                  <a:pt x="304965" y="150"/>
                  <a:pt x="354289" y="150"/>
                </a:cubicBezTo>
                <a:lnTo>
                  <a:pt x="1331891" y="15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9" name="Forma libre: forma 188">
            <a:extLst>
              <a:ext uri="{FF2B5EF4-FFF2-40B4-BE49-F238E27FC236}">
                <a16:creationId xmlns:a16="http://schemas.microsoft.com/office/drawing/2014/main" id="{3667AB1C-B862-48B0-BD3D-3AA10109EC2F}"/>
              </a:ext>
            </a:extLst>
          </p:cNvPr>
          <p:cNvSpPr/>
          <p:nvPr/>
        </p:nvSpPr>
        <p:spPr>
          <a:xfrm>
            <a:off x="3337345" y="2813501"/>
            <a:ext cx="95390" cy="95390"/>
          </a:xfrm>
          <a:custGeom>
            <a:avLst/>
            <a:gdLst>
              <a:gd name="connsiteX0" fmla="*/ 107971 w 107970"/>
              <a:gd name="connsiteY0" fmla="*/ 53985 h 107970"/>
              <a:gd name="connsiteX1" fmla="*/ 53985 w 107970"/>
              <a:gd name="connsiteY1" fmla="*/ 0 h 107970"/>
              <a:gd name="connsiteX2" fmla="*/ 0 w 107970"/>
              <a:gd name="connsiteY2" fmla="*/ 53985 h 107970"/>
              <a:gd name="connsiteX3" fmla="*/ 53985 w 107970"/>
              <a:gd name="connsiteY3" fmla="*/ 107971 h 107970"/>
              <a:gd name="connsiteX4" fmla="*/ 107971 w 107970"/>
              <a:gd name="connsiteY4" fmla="*/ 53985 h 10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70" h="107970">
                <a:moveTo>
                  <a:pt x="107971" y="53985"/>
                </a:moveTo>
                <a:cubicBezTo>
                  <a:pt x="107971" y="24211"/>
                  <a:pt x="83910" y="0"/>
                  <a:pt x="53985" y="0"/>
                </a:cubicBezTo>
                <a:cubicBezTo>
                  <a:pt x="24060" y="0"/>
                  <a:pt x="0" y="24211"/>
                  <a:pt x="0" y="53985"/>
                </a:cubicBezTo>
                <a:cubicBezTo>
                  <a:pt x="0" y="83760"/>
                  <a:pt x="24060" y="107971"/>
                  <a:pt x="53985" y="107971"/>
                </a:cubicBezTo>
                <a:cubicBezTo>
                  <a:pt x="83910" y="107971"/>
                  <a:pt x="107971" y="83760"/>
                  <a:pt x="107971" y="53985"/>
                </a:cubicBezTo>
                <a:close/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0" name="Forma libre: forma 189">
            <a:extLst>
              <a:ext uri="{FF2B5EF4-FFF2-40B4-BE49-F238E27FC236}">
                <a16:creationId xmlns:a16="http://schemas.microsoft.com/office/drawing/2014/main" id="{132A9371-BE6D-48EE-9599-A0098DFB377D}"/>
              </a:ext>
            </a:extLst>
          </p:cNvPr>
          <p:cNvSpPr/>
          <p:nvPr/>
        </p:nvSpPr>
        <p:spPr>
          <a:xfrm>
            <a:off x="2958836" y="3277569"/>
            <a:ext cx="779468" cy="13285"/>
          </a:xfrm>
          <a:custGeom>
            <a:avLst/>
            <a:gdLst>
              <a:gd name="connsiteX0" fmla="*/ 882263 w 882262"/>
              <a:gd name="connsiteY0" fmla="*/ 0 h 15037"/>
              <a:gd name="connsiteX1" fmla="*/ 0 w 882262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2262" h="15037">
                <a:moveTo>
                  <a:pt x="882263" y="0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1" name="Forma libre: forma 190">
            <a:extLst>
              <a:ext uri="{FF2B5EF4-FFF2-40B4-BE49-F238E27FC236}">
                <a16:creationId xmlns:a16="http://schemas.microsoft.com/office/drawing/2014/main" id="{4347A81C-EB48-4922-B5ED-44864F954908}"/>
              </a:ext>
            </a:extLst>
          </p:cNvPr>
          <p:cNvSpPr/>
          <p:nvPr/>
        </p:nvSpPr>
        <p:spPr>
          <a:xfrm>
            <a:off x="3645544" y="2962975"/>
            <a:ext cx="324426" cy="380980"/>
          </a:xfrm>
          <a:custGeom>
            <a:avLst/>
            <a:gdLst>
              <a:gd name="connsiteX0" fmla="*/ 176876 w 367210"/>
              <a:gd name="connsiteY0" fmla="*/ 397285 h 431222"/>
              <a:gd name="connsiteX1" fmla="*/ 192214 w 367210"/>
              <a:gd name="connsiteY1" fmla="*/ 304503 h 431222"/>
              <a:gd name="connsiteX2" fmla="*/ 18829 w 367210"/>
              <a:gd name="connsiteY2" fmla="*/ 250668 h 431222"/>
              <a:gd name="connsiteX3" fmla="*/ 101387 w 367210"/>
              <a:gd name="connsiteY3" fmla="*/ 189765 h 431222"/>
              <a:gd name="connsiteX4" fmla="*/ 206350 w 367210"/>
              <a:gd name="connsiteY4" fmla="*/ 190216 h 431222"/>
              <a:gd name="connsiteX5" fmla="*/ 123041 w 367210"/>
              <a:gd name="connsiteY5" fmla="*/ 186306 h 431222"/>
              <a:gd name="connsiteX6" fmla="*/ 11912 w 367210"/>
              <a:gd name="connsiteY6" fmla="*/ 207509 h 431222"/>
              <a:gd name="connsiteX7" fmla="*/ 82890 w 367210"/>
              <a:gd name="connsiteY7" fmla="*/ 94125 h 431222"/>
              <a:gd name="connsiteX8" fmla="*/ 231162 w 367210"/>
              <a:gd name="connsiteY8" fmla="*/ 98486 h 431222"/>
              <a:gd name="connsiteX9" fmla="*/ 140034 w 367210"/>
              <a:gd name="connsiteY9" fmla="*/ 86907 h 431222"/>
              <a:gd name="connsiteX10" fmla="*/ 9807 w 367210"/>
              <a:gd name="connsiteY10" fmla="*/ 96832 h 431222"/>
              <a:gd name="connsiteX11" fmla="*/ 329810 w 367210"/>
              <a:gd name="connsiteY11" fmla="*/ 65704 h 431222"/>
              <a:gd name="connsiteX12" fmla="*/ 320336 w 367210"/>
              <a:gd name="connsiteY12" fmla="*/ 334879 h 431222"/>
              <a:gd name="connsiteX13" fmla="*/ 176876 w 367210"/>
              <a:gd name="connsiteY13" fmla="*/ 397285 h 43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7210" h="431222">
                <a:moveTo>
                  <a:pt x="176876" y="397285"/>
                </a:moveTo>
                <a:cubicBezTo>
                  <a:pt x="176876" y="374428"/>
                  <a:pt x="192214" y="304503"/>
                  <a:pt x="192214" y="304503"/>
                </a:cubicBezTo>
                <a:cubicBezTo>
                  <a:pt x="192214" y="304503"/>
                  <a:pt x="35972" y="299841"/>
                  <a:pt x="18829" y="250668"/>
                </a:cubicBezTo>
                <a:cubicBezTo>
                  <a:pt x="3791" y="207209"/>
                  <a:pt x="45296" y="196231"/>
                  <a:pt x="101387" y="189765"/>
                </a:cubicBezTo>
                <a:cubicBezTo>
                  <a:pt x="156725" y="183299"/>
                  <a:pt x="206350" y="190216"/>
                  <a:pt x="206350" y="190216"/>
                </a:cubicBezTo>
                <a:cubicBezTo>
                  <a:pt x="206350" y="190216"/>
                  <a:pt x="174169" y="183599"/>
                  <a:pt x="123041" y="186306"/>
                </a:cubicBezTo>
                <a:cubicBezTo>
                  <a:pt x="71912" y="189013"/>
                  <a:pt x="11912" y="207509"/>
                  <a:pt x="11912" y="207509"/>
                </a:cubicBezTo>
                <a:cubicBezTo>
                  <a:pt x="11912" y="207509"/>
                  <a:pt x="-42976" y="126757"/>
                  <a:pt x="82890" y="94125"/>
                </a:cubicBezTo>
                <a:cubicBezTo>
                  <a:pt x="150109" y="76681"/>
                  <a:pt x="231162" y="98486"/>
                  <a:pt x="231162" y="98486"/>
                </a:cubicBezTo>
                <a:cubicBezTo>
                  <a:pt x="231162" y="98486"/>
                  <a:pt x="203643" y="89313"/>
                  <a:pt x="140034" y="86907"/>
                </a:cubicBezTo>
                <a:cubicBezTo>
                  <a:pt x="70258" y="84200"/>
                  <a:pt x="20183" y="134426"/>
                  <a:pt x="9807" y="96832"/>
                </a:cubicBezTo>
                <a:cubicBezTo>
                  <a:pt x="-12299" y="15929"/>
                  <a:pt x="225448" y="-57606"/>
                  <a:pt x="329810" y="65704"/>
                </a:cubicBezTo>
                <a:cubicBezTo>
                  <a:pt x="393569" y="141043"/>
                  <a:pt x="365900" y="256683"/>
                  <a:pt x="320336" y="334879"/>
                </a:cubicBezTo>
                <a:cubicBezTo>
                  <a:pt x="286501" y="393075"/>
                  <a:pt x="176876" y="479843"/>
                  <a:pt x="176876" y="39728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2" name="Forma libre: forma 191">
            <a:extLst>
              <a:ext uri="{FF2B5EF4-FFF2-40B4-BE49-F238E27FC236}">
                <a16:creationId xmlns:a16="http://schemas.microsoft.com/office/drawing/2014/main" id="{95024B2F-D31F-416F-A070-81B32E5C7457}"/>
              </a:ext>
            </a:extLst>
          </p:cNvPr>
          <p:cNvSpPr/>
          <p:nvPr/>
        </p:nvSpPr>
        <p:spPr>
          <a:xfrm>
            <a:off x="2535024" y="3085601"/>
            <a:ext cx="476474" cy="516536"/>
          </a:xfrm>
          <a:custGeom>
            <a:avLst/>
            <a:gdLst>
              <a:gd name="connsiteX0" fmla="*/ 0 w 539310"/>
              <a:gd name="connsiteY0" fmla="*/ 448263 h 584655"/>
              <a:gd name="connsiteX1" fmla="*/ 60301 w 539310"/>
              <a:gd name="connsiteY1" fmla="*/ 219540 h 584655"/>
              <a:gd name="connsiteX2" fmla="*/ 273686 w 539310"/>
              <a:gd name="connsiteY2" fmla="*/ 139 h 584655"/>
              <a:gd name="connsiteX3" fmla="*/ 272183 w 539310"/>
              <a:gd name="connsiteY3" fmla="*/ 160441 h 584655"/>
              <a:gd name="connsiteX4" fmla="*/ 207069 w 539310"/>
              <a:gd name="connsiteY4" fmla="*/ 234427 h 584655"/>
              <a:gd name="connsiteX5" fmla="*/ 292333 w 539310"/>
              <a:gd name="connsiteY5" fmla="*/ 189164 h 584655"/>
              <a:gd name="connsiteX6" fmla="*/ 477297 w 539310"/>
              <a:gd name="connsiteY6" fmla="*/ 136832 h 584655"/>
              <a:gd name="connsiteX7" fmla="*/ 390530 w 539310"/>
              <a:gd name="connsiteY7" fmla="*/ 259540 h 584655"/>
              <a:gd name="connsiteX8" fmla="*/ 291431 w 539310"/>
              <a:gd name="connsiteY8" fmla="*/ 306758 h 584655"/>
              <a:gd name="connsiteX9" fmla="*/ 390830 w 539310"/>
              <a:gd name="connsiteY9" fmla="*/ 260743 h 584655"/>
              <a:gd name="connsiteX10" fmla="*/ 508876 w 539310"/>
              <a:gd name="connsiteY10" fmla="*/ 231570 h 584655"/>
              <a:gd name="connsiteX11" fmla="*/ 404515 w 539310"/>
              <a:gd name="connsiteY11" fmla="*/ 355030 h 584655"/>
              <a:gd name="connsiteX12" fmla="*/ 347071 w 539310"/>
              <a:gd name="connsiteY12" fmla="*/ 385105 h 584655"/>
              <a:gd name="connsiteX13" fmla="*/ 417447 w 539310"/>
              <a:gd name="connsiteY13" fmla="*/ 348563 h 584655"/>
              <a:gd name="connsiteX14" fmla="*/ 536847 w 539310"/>
              <a:gd name="connsiteY14" fmla="*/ 319089 h 584655"/>
              <a:gd name="connsiteX15" fmla="*/ 391131 w 539310"/>
              <a:gd name="connsiteY15" fmla="*/ 494580 h 584655"/>
              <a:gd name="connsiteX16" fmla="*/ 170077 w 539310"/>
              <a:gd name="connsiteY16" fmla="*/ 584656 h 58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310" h="584655">
                <a:moveTo>
                  <a:pt x="0" y="448263"/>
                </a:moveTo>
                <a:cubicBezTo>
                  <a:pt x="0" y="448263"/>
                  <a:pt x="2256" y="339390"/>
                  <a:pt x="60301" y="219540"/>
                </a:cubicBezTo>
                <a:cubicBezTo>
                  <a:pt x="98948" y="139990"/>
                  <a:pt x="241957" y="-5124"/>
                  <a:pt x="273686" y="139"/>
                </a:cubicBezTo>
                <a:cubicBezTo>
                  <a:pt x="320454" y="7959"/>
                  <a:pt x="316544" y="80441"/>
                  <a:pt x="272183" y="160441"/>
                </a:cubicBezTo>
                <a:cubicBezTo>
                  <a:pt x="246318" y="207058"/>
                  <a:pt x="207069" y="234427"/>
                  <a:pt x="207069" y="234427"/>
                </a:cubicBezTo>
                <a:cubicBezTo>
                  <a:pt x="207069" y="234427"/>
                  <a:pt x="236242" y="217735"/>
                  <a:pt x="292333" y="189164"/>
                </a:cubicBezTo>
                <a:cubicBezTo>
                  <a:pt x="367371" y="150968"/>
                  <a:pt x="454139" y="98185"/>
                  <a:pt x="477297" y="136832"/>
                </a:cubicBezTo>
                <a:cubicBezTo>
                  <a:pt x="497147" y="170066"/>
                  <a:pt x="451883" y="223901"/>
                  <a:pt x="390530" y="259540"/>
                </a:cubicBezTo>
                <a:cubicBezTo>
                  <a:pt x="331732" y="293826"/>
                  <a:pt x="291431" y="306758"/>
                  <a:pt x="291431" y="306758"/>
                </a:cubicBezTo>
                <a:cubicBezTo>
                  <a:pt x="291431" y="306758"/>
                  <a:pt x="349176" y="283450"/>
                  <a:pt x="390830" y="260743"/>
                </a:cubicBezTo>
                <a:cubicBezTo>
                  <a:pt x="432184" y="238036"/>
                  <a:pt x="487222" y="206156"/>
                  <a:pt x="508876" y="231570"/>
                </a:cubicBezTo>
                <a:cubicBezTo>
                  <a:pt x="538501" y="266457"/>
                  <a:pt x="453838" y="326759"/>
                  <a:pt x="404515" y="355030"/>
                </a:cubicBezTo>
                <a:cubicBezTo>
                  <a:pt x="354138" y="383902"/>
                  <a:pt x="347071" y="385105"/>
                  <a:pt x="347071" y="385105"/>
                </a:cubicBezTo>
                <a:cubicBezTo>
                  <a:pt x="347071" y="385105"/>
                  <a:pt x="373687" y="376082"/>
                  <a:pt x="417447" y="348563"/>
                </a:cubicBezTo>
                <a:cubicBezTo>
                  <a:pt x="468275" y="316533"/>
                  <a:pt x="519403" y="289465"/>
                  <a:pt x="536847" y="319089"/>
                </a:cubicBezTo>
                <a:cubicBezTo>
                  <a:pt x="557448" y="354278"/>
                  <a:pt x="443613" y="461196"/>
                  <a:pt x="391131" y="494580"/>
                </a:cubicBezTo>
                <a:cubicBezTo>
                  <a:pt x="264363" y="575332"/>
                  <a:pt x="170077" y="584656"/>
                  <a:pt x="170077" y="584656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3" name="Forma libre: forma 192">
            <a:extLst>
              <a:ext uri="{FF2B5EF4-FFF2-40B4-BE49-F238E27FC236}">
                <a16:creationId xmlns:a16="http://schemas.microsoft.com/office/drawing/2014/main" id="{5BD6F58F-98F6-4C8E-A7EF-9F545D0C48FB}"/>
              </a:ext>
            </a:extLst>
          </p:cNvPr>
          <p:cNvSpPr/>
          <p:nvPr/>
        </p:nvSpPr>
        <p:spPr>
          <a:xfrm>
            <a:off x="2754982" y="1803192"/>
            <a:ext cx="802865" cy="492355"/>
          </a:xfrm>
          <a:custGeom>
            <a:avLst/>
            <a:gdLst>
              <a:gd name="connsiteX0" fmla="*/ 467281 w 908744"/>
              <a:gd name="connsiteY0" fmla="*/ 980 h 557285"/>
              <a:gd name="connsiteX1" fmla="*/ 394499 w 908744"/>
              <a:gd name="connsiteY1" fmla="*/ 10002 h 557285"/>
              <a:gd name="connsiteX2" fmla="*/ 270287 w 908744"/>
              <a:gd name="connsiteY2" fmla="*/ 128951 h 557285"/>
              <a:gd name="connsiteX3" fmla="*/ 88932 w 908744"/>
              <a:gd name="connsiteY3" fmla="*/ 144891 h 557285"/>
              <a:gd name="connsiteX4" fmla="*/ 210 w 908744"/>
              <a:gd name="connsiteY4" fmla="*/ 315118 h 557285"/>
              <a:gd name="connsiteX5" fmla="*/ 80812 w 908744"/>
              <a:gd name="connsiteY5" fmla="*/ 427149 h 557285"/>
              <a:gd name="connsiteX6" fmla="*/ 130437 w 908744"/>
              <a:gd name="connsiteY6" fmla="*/ 551360 h 557285"/>
              <a:gd name="connsiteX7" fmla="*/ 289235 w 908744"/>
              <a:gd name="connsiteY7" fmla="*/ 490758 h 557285"/>
              <a:gd name="connsiteX8" fmla="*/ 274949 w 908744"/>
              <a:gd name="connsiteY8" fmla="*/ 430006 h 557285"/>
              <a:gd name="connsiteX9" fmla="*/ 411341 w 908744"/>
              <a:gd name="connsiteY9" fmla="*/ 334667 h 557285"/>
              <a:gd name="connsiteX10" fmla="*/ 504274 w 908744"/>
              <a:gd name="connsiteY10" fmla="*/ 160380 h 557285"/>
              <a:gd name="connsiteX11" fmla="*/ 607433 w 908744"/>
              <a:gd name="connsiteY11" fmla="*/ 272561 h 557285"/>
              <a:gd name="connsiteX12" fmla="*/ 741569 w 908744"/>
              <a:gd name="connsiteY12" fmla="*/ 340983 h 557285"/>
              <a:gd name="connsiteX13" fmla="*/ 732396 w 908744"/>
              <a:gd name="connsiteY13" fmla="*/ 426848 h 557285"/>
              <a:gd name="connsiteX14" fmla="*/ 704727 w 908744"/>
              <a:gd name="connsiteY14" fmla="*/ 466397 h 557285"/>
              <a:gd name="connsiteX15" fmla="*/ 838112 w 908744"/>
              <a:gd name="connsiteY15" fmla="*/ 441284 h 557285"/>
              <a:gd name="connsiteX16" fmla="*/ 829390 w 908744"/>
              <a:gd name="connsiteY16" fmla="*/ 308200 h 557285"/>
              <a:gd name="connsiteX17" fmla="*/ 906383 w 908744"/>
              <a:gd name="connsiteY17" fmla="*/ 193011 h 557285"/>
              <a:gd name="connsiteX18" fmla="*/ 650140 w 908744"/>
              <a:gd name="connsiteY18" fmla="*/ 75266 h 557285"/>
              <a:gd name="connsiteX19" fmla="*/ 467432 w 908744"/>
              <a:gd name="connsiteY19" fmla="*/ 829 h 55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08744" h="557285">
                <a:moveTo>
                  <a:pt x="467281" y="980"/>
                </a:moveTo>
                <a:cubicBezTo>
                  <a:pt x="444274" y="-1577"/>
                  <a:pt x="419913" y="679"/>
                  <a:pt x="394499" y="10002"/>
                </a:cubicBezTo>
                <a:cubicBezTo>
                  <a:pt x="292844" y="47446"/>
                  <a:pt x="270287" y="128951"/>
                  <a:pt x="270287" y="128951"/>
                </a:cubicBezTo>
                <a:cubicBezTo>
                  <a:pt x="270287" y="128951"/>
                  <a:pt x="191941" y="101582"/>
                  <a:pt x="88932" y="144891"/>
                </a:cubicBezTo>
                <a:cubicBezTo>
                  <a:pt x="32992" y="168500"/>
                  <a:pt x="-3098" y="248050"/>
                  <a:pt x="210" y="315118"/>
                </a:cubicBezTo>
                <a:cubicBezTo>
                  <a:pt x="4270" y="400231"/>
                  <a:pt x="80812" y="427149"/>
                  <a:pt x="80812" y="427149"/>
                </a:cubicBezTo>
                <a:cubicBezTo>
                  <a:pt x="80812" y="427149"/>
                  <a:pt x="26225" y="517375"/>
                  <a:pt x="130437" y="551360"/>
                </a:cubicBezTo>
                <a:cubicBezTo>
                  <a:pt x="220813" y="580834"/>
                  <a:pt x="289235" y="490758"/>
                  <a:pt x="289235" y="490758"/>
                </a:cubicBezTo>
                <a:lnTo>
                  <a:pt x="274949" y="430006"/>
                </a:lnTo>
                <a:cubicBezTo>
                  <a:pt x="274949" y="430006"/>
                  <a:pt x="354799" y="406246"/>
                  <a:pt x="411341" y="334667"/>
                </a:cubicBezTo>
                <a:cubicBezTo>
                  <a:pt x="479462" y="248651"/>
                  <a:pt x="504274" y="160380"/>
                  <a:pt x="504274" y="160380"/>
                </a:cubicBezTo>
                <a:cubicBezTo>
                  <a:pt x="504274" y="160380"/>
                  <a:pt x="546981" y="226997"/>
                  <a:pt x="607433" y="272561"/>
                </a:cubicBezTo>
                <a:cubicBezTo>
                  <a:pt x="664727" y="315719"/>
                  <a:pt x="733599" y="338426"/>
                  <a:pt x="741569" y="340983"/>
                </a:cubicBezTo>
                <a:lnTo>
                  <a:pt x="732396" y="426848"/>
                </a:lnTo>
                <a:lnTo>
                  <a:pt x="704727" y="466397"/>
                </a:lnTo>
                <a:cubicBezTo>
                  <a:pt x="704727" y="466397"/>
                  <a:pt x="791344" y="510909"/>
                  <a:pt x="838112" y="441284"/>
                </a:cubicBezTo>
                <a:cubicBezTo>
                  <a:pt x="877661" y="382336"/>
                  <a:pt x="851345" y="334516"/>
                  <a:pt x="829390" y="308200"/>
                </a:cubicBezTo>
                <a:cubicBezTo>
                  <a:pt x="874954" y="282937"/>
                  <a:pt x="919616" y="244741"/>
                  <a:pt x="906383" y="193011"/>
                </a:cubicBezTo>
                <a:cubicBezTo>
                  <a:pt x="872247" y="60078"/>
                  <a:pt x="722772" y="99176"/>
                  <a:pt x="650140" y="75266"/>
                </a:cubicBezTo>
                <a:cubicBezTo>
                  <a:pt x="595704" y="57371"/>
                  <a:pt x="536455" y="8348"/>
                  <a:pt x="467432" y="829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4" name="Forma libre: forma 193">
            <a:extLst>
              <a:ext uri="{FF2B5EF4-FFF2-40B4-BE49-F238E27FC236}">
                <a16:creationId xmlns:a16="http://schemas.microsoft.com/office/drawing/2014/main" id="{789B5BB2-1AAB-49C0-97DC-713BB9431455}"/>
              </a:ext>
            </a:extLst>
          </p:cNvPr>
          <p:cNvSpPr/>
          <p:nvPr/>
        </p:nvSpPr>
        <p:spPr>
          <a:xfrm>
            <a:off x="2982813" y="1901636"/>
            <a:ext cx="428470" cy="428470"/>
          </a:xfrm>
          <a:custGeom>
            <a:avLst/>
            <a:gdLst>
              <a:gd name="connsiteX0" fmla="*/ 459482 w 484975"/>
              <a:gd name="connsiteY0" fmla="*/ 350609 h 484975"/>
              <a:gd name="connsiteX1" fmla="*/ 350609 w 484975"/>
              <a:gd name="connsiteY1" fmla="*/ 25494 h 484975"/>
              <a:gd name="connsiteX2" fmla="*/ 25493 w 484975"/>
              <a:gd name="connsiteY2" fmla="*/ 134367 h 484975"/>
              <a:gd name="connsiteX3" fmla="*/ 134367 w 484975"/>
              <a:gd name="connsiteY3" fmla="*/ 459482 h 484975"/>
              <a:gd name="connsiteX4" fmla="*/ 459482 w 484975"/>
              <a:gd name="connsiteY4" fmla="*/ 350609 h 48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975" h="484975">
                <a:moveTo>
                  <a:pt x="459482" y="350609"/>
                </a:moveTo>
                <a:cubicBezTo>
                  <a:pt x="519182" y="230758"/>
                  <a:pt x="470460" y="85193"/>
                  <a:pt x="350609" y="25494"/>
                </a:cubicBezTo>
                <a:cubicBezTo>
                  <a:pt x="230758" y="-34206"/>
                  <a:pt x="85193" y="14516"/>
                  <a:pt x="25493" y="134367"/>
                </a:cubicBezTo>
                <a:cubicBezTo>
                  <a:pt x="-34206" y="254217"/>
                  <a:pt x="14516" y="399782"/>
                  <a:pt x="134367" y="459482"/>
                </a:cubicBezTo>
                <a:cubicBezTo>
                  <a:pt x="254217" y="519182"/>
                  <a:pt x="399782" y="470460"/>
                  <a:pt x="459482" y="35060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5" name="Forma libre: forma 194">
            <a:extLst>
              <a:ext uri="{FF2B5EF4-FFF2-40B4-BE49-F238E27FC236}">
                <a16:creationId xmlns:a16="http://schemas.microsoft.com/office/drawing/2014/main" id="{BB31EA76-7EFE-4562-9005-CCA9A78814C3}"/>
              </a:ext>
            </a:extLst>
          </p:cNvPr>
          <p:cNvSpPr/>
          <p:nvPr/>
        </p:nvSpPr>
        <p:spPr>
          <a:xfrm>
            <a:off x="3137174" y="2145306"/>
            <a:ext cx="47873" cy="48345"/>
          </a:xfrm>
          <a:custGeom>
            <a:avLst/>
            <a:gdLst>
              <a:gd name="connsiteX0" fmla="*/ 52733 w 54186"/>
              <a:gd name="connsiteY0" fmla="*/ 36007 h 54721"/>
              <a:gd name="connsiteX1" fmla="*/ 35890 w 54186"/>
              <a:gd name="connsiteY1" fmla="*/ 1421 h 54721"/>
              <a:gd name="connsiteX2" fmla="*/ 1454 w 54186"/>
              <a:gd name="connsiteY2" fmla="*/ 18714 h 54721"/>
              <a:gd name="connsiteX3" fmla="*/ 18296 w 54186"/>
              <a:gd name="connsiteY3" fmla="*/ 53301 h 54721"/>
              <a:gd name="connsiteX4" fmla="*/ 52582 w 54186"/>
              <a:gd name="connsiteY4" fmla="*/ 36007 h 5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86" h="54721">
                <a:moveTo>
                  <a:pt x="52733" y="36007"/>
                </a:moveTo>
                <a:cubicBezTo>
                  <a:pt x="57545" y="21722"/>
                  <a:pt x="50026" y="6233"/>
                  <a:pt x="35890" y="1421"/>
                </a:cubicBezTo>
                <a:cubicBezTo>
                  <a:pt x="21755" y="-3391"/>
                  <a:pt x="6417" y="4428"/>
                  <a:pt x="1454" y="18714"/>
                </a:cubicBezTo>
                <a:cubicBezTo>
                  <a:pt x="-3358" y="33000"/>
                  <a:pt x="4161" y="48489"/>
                  <a:pt x="18296" y="53301"/>
                </a:cubicBezTo>
                <a:cubicBezTo>
                  <a:pt x="32432" y="58113"/>
                  <a:pt x="47770" y="50293"/>
                  <a:pt x="52582" y="36007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6" name="Forma libre: forma 195">
            <a:extLst>
              <a:ext uri="{FF2B5EF4-FFF2-40B4-BE49-F238E27FC236}">
                <a16:creationId xmlns:a16="http://schemas.microsoft.com/office/drawing/2014/main" id="{B0C19A78-9AD5-43EF-A487-26A28645F482}"/>
              </a:ext>
            </a:extLst>
          </p:cNvPr>
          <p:cNvSpPr/>
          <p:nvPr/>
        </p:nvSpPr>
        <p:spPr>
          <a:xfrm>
            <a:off x="3210640" y="2116045"/>
            <a:ext cx="39776" cy="39827"/>
          </a:xfrm>
          <a:custGeom>
            <a:avLst/>
            <a:gdLst>
              <a:gd name="connsiteX0" fmla="*/ 43864 w 45021"/>
              <a:gd name="connsiteY0" fmla="*/ 29729 h 45079"/>
              <a:gd name="connsiteX1" fmla="*/ 29729 w 45021"/>
              <a:gd name="connsiteY1" fmla="*/ 1157 h 45079"/>
              <a:gd name="connsiteX2" fmla="*/ 1157 w 45021"/>
              <a:gd name="connsiteY2" fmla="*/ 15293 h 45079"/>
              <a:gd name="connsiteX3" fmla="*/ 15293 w 45021"/>
              <a:gd name="connsiteY3" fmla="*/ 43864 h 45079"/>
              <a:gd name="connsiteX4" fmla="*/ 43864 w 45021"/>
              <a:gd name="connsiteY4" fmla="*/ 29729 h 4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21" h="45079">
                <a:moveTo>
                  <a:pt x="43864" y="29729"/>
                </a:moveTo>
                <a:cubicBezTo>
                  <a:pt x="47774" y="17849"/>
                  <a:pt x="41458" y="5067"/>
                  <a:pt x="29729" y="1157"/>
                </a:cubicBezTo>
                <a:cubicBezTo>
                  <a:pt x="17999" y="-2753"/>
                  <a:pt x="5067" y="3563"/>
                  <a:pt x="1157" y="15293"/>
                </a:cubicBezTo>
                <a:cubicBezTo>
                  <a:pt x="-2752" y="27022"/>
                  <a:pt x="3563" y="39955"/>
                  <a:pt x="15293" y="43864"/>
                </a:cubicBezTo>
                <a:cubicBezTo>
                  <a:pt x="27172" y="47925"/>
                  <a:pt x="39955" y="41458"/>
                  <a:pt x="43864" y="29729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7" name="Forma libre: forma 196">
            <a:extLst>
              <a:ext uri="{FF2B5EF4-FFF2-40B4-BE49-F238E27FC236}">
                <a16:creationId xmlns:a16="http://schemas.microsoft.com/office/drawing/2014/main" id="{8F25BDF8-9BB0-4DBE-85A6-619CF581B3A9}"/>
              </a:ext>
            </a:extLst>
          </p:cNvPr>
          <p:cNvSpPr/>
          <p:nvPr/>
        </p:nvSpPr>
        <p:spPr>
          <a:xfrm>
            <a:off x="3324713" y="2127685"/>
            <a:ext cx="39827" cy="39827"/>
          </a:xfrm>
          <a:custGeom>
            <a:avLst/>
            <a:gdLst>
              <a:gd name="connsiteX0" fmla="*/ 43923 w 45079"/>
              <a:gd name="connsiteY0" fmla="*/ 29787 h 45079"/>
              <a:gd name="connsiteX1" fmla="*/ 29787 w 45079"/>
              <a:gd name="connsiteY1" fmla="*/ 1215 h 45079"/>
              <a:gd name="connsiteX2" fmla="*/ 1215 w 45079"/>
              <a:gd name="connsiteY2" fmla="*/ 15351 h 45079"/>
              <a:gd name="connsiteX3" fmla="*/ 15351 w 45079"/>
              <a:gd name="connsiteY3" fmla="*/ 43923 h 45079"/>
              <a:gd name="connsiteX4" fmla="*/ 43923 w 45079"/>
              <a:gd name="connsiteY4" fmla="*/ 29787 h 4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79" h="45079">
                <a:moveTo>
                  <a:pt x="43923" y="29787"/>
                </a:moveTo>
                <a:cubicBezTo>
                  <a:pt x="47832" y="17907"/>
                  <a:pt x="41516" y="5125"/>
                  <a:pt x="29787" y="1215"/>
                </a:cubicBezTo>
                <a:cubicBezTo>
                  <a:pt x="17907" y="-2845"/>
                  <a:pt x="5125" y="3621"/>
                  <a:pt x="1215" y="15351"/>
                </a:cubicBezTo>
                <a:cubicBezTo>
                  <a:pt x="-2845" y="27231"/>
                  <a:pt x="3621" y="40013"/>
                  <a:pt x="15351" y="43923"/>
                </a:cubicBezTo>
                <a:cubicBezTo>
                  <a:pt x="27080" y="47832"/>
                  <a:pt x="40013" y="41516"/>
                  <a:pt x="43923" y="2978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8" name="Forma libre: forma 197">
            <a:extLst>
              <a:ext uri="{FF2B5EF4-FFF2-40B4-BE49-F238E27FC236}">
                <a16:creationId xmlns:a16="http://schemas.microsoft.com/office/drawing/2014/main" id="{3AFADB9C-C5C5-4843-B417-96B19B1A3DD1}"/>
              </a:ext>
            </a:extLst>
          </p:cNvPr>
          <p:cNvSpPr/>
          <p:nvPr/>
        </p:nvSpPr>
        <p:spPr>
          <a:xfrm>
            <a:off x="3258162" y="2132080"/>
            <a:ext cx="45569" cy="83301"/>
          </a:xfrm>
          <a:custGeom>
            <a:avLst/>
            <a:gdLst>
              <a:gd name="connsiteX0" fmla="*/ 33685 w 51579"/>
              <a:gd name="connsiteY0" fmla="*/ 0 h 94286"/>
              <a:gd name="connsiteX1" fmla="*/ 51579 w 51579"/>
              <a:gd name="connsiteY1" fmla="*/ 94287 h 94286"/>
              <a:gd name="connsiteX2" fmla="*/ 0 w 51579"/>
              <a:gd name="connsiteY2" fmla="*/ 76843 h 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79" h="94286">
                <a:moveTo>
                  <a:pt x="33685" y="0"/>
                </a:moveTo>
                <a:lnTo>
                  <a:pt x="51579" y="94287"/>
                </a:lnTo>
                <a:lnTo>
                  <a:pt x="0" y="76843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9" name="Forma libre: forma 198">
            <a:extLst>
              <a:ext uri="{FF2B5EF4-FFF2-40B4-BE49-F238E27FC236}">
                <a16:creationId xmlns:a16="http://schemas.microsoft.com/office/drawing/2014/main" id="{4BA2962A-9D3E-46A8-B02F-14F3EDB87510}"/>
              </a:ext>
            </a:extLst>
          </p:cNvPr>
          <p:cNvSpPr/>
          <p:nvPr/>
        </p:nvSpPr>
        <p:spPr>
          <a:xfrm>
            <a:off x="3196118" y="2219101"/>
            <a:ext cx="66162" cy="38959"/>
          </a:xfrm>
          <a:custGeom>
            <a:avLst/>
            <a:gdLst>
              <a:gd name="connsiteX0" fmla="*/ 0 w 74887"/>
              <a:gd name="connsiteY0" fmla="*/ 0 h 44097"/>
              <a:gd name="connsiteX1" fmla="*/ 25414 w 74887"/>
              <a:gd name="connsiteY1" fmla="*/ 40301 h 44097"/>
              <a:gd name="connsiteX2" fmla="*/ 74888 w 74887"/>
              <a:gd name="connsiteY2" fmla="*/ 40752 h 4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887" h="44097">
                <a:moveTo>
                  <a:pt x="0" y="0"/>
                </a:moveTo>
                <a:cubicBezTo>
                  <a:pt x="0" y="0"/>
                  <a:pt x="2707" y="28421"/>
                  <a:pt x="25414" y="40301"/>
                </a:cubicBezTo>
                <a:cubicBezTo>
                  <a:pt x="41203" y="48572"/>
                  <a:pt x="74888" y="40752"/>
                  <a:pt x="74888" y="4075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0" name="CuadroTexto 199">
            <a:extLst>
              <a:ext uri="{FF2B5EF4-FFF2-40B4-BE49-F238E27FC236}">
                <a16:creationId xmlns:a16="http://schemas.microsoft.com/office/drawing/2014/main" id="{DD79CB0F-BBAE-4D87-AC10-EB8A5DC5E4DB}"/>
              </a:ext>
            </a:extLst>
          </p:cNvPr>
          <p:cNvSpPr txBox="1"/>
          <p:nvPr/>
        </p:nvSpPr>
        <p:spPr>
          <a:xfrm>
            <a:off x="6196696" y="715272"/>
            <a:ext cx="5995304" cy="232371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14500" dirty="0">
                <a:solidFill>
                  <a:srgbClr val="FF367C"/>
                </a:solidFill>
                <a:latin typeface="Bebas Neue" panose="020B0606020202050201" pitchFamily="34" charset="0"/>
              </a:rPr>
              <a:t>EFFECTIVE</a:t>
            </a:r>
            <a:endParaRPr lang="es-MX" sz="14500" dirty="0">
              <a:latin typeface="Bebas Neue" panose="020B0606020202050201" pitchFamily="34" charset="0"/>
            </a:endParaRPr>
          </a:p>
        </p:txBody>
      </p:sp>
      <p:sp>
        <p:nvSpPr>
          <p:cNvPr id="202" name="CuadroTexto 201">
            <a:extLst>
              <a:ext uri="{FF2B5EF4-FFF2-40B4-BE49-F238E27FC236}">
                <a16:creationId xmlns:a16="http://schemas.microsoft.com/office/drawing/2014/main" id="{5C557AB9-C9D9-4979-863F-DEED3C8D5E5A}"/>
              </a:ext>
            </a:extLst>
          </p:cNvPr>
          <p:cNvSpPr txBox="1"/>
          <p:nvPr/>
        </p:nvSpPr>
        <p:spPr>
          <a:xfrm>
            <a:off x="6232746" y="2382026"/>
            <a:ext cx="5959254" cy="163121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10000" dirty="0">
                <a:latin typeface="Bebas Neue" panose="020B0606020202050201" pitchFamily="34" charset="0"/>
              </a:rPr>
              <a:t>COMUNICATION</a:t>
            </a:r>
          </a:p>
        </p:txBody>
      </p:sp>
      <p:sp>
        <p:nvSpPr>
          <p:cNvPr id="203" name="CuadroTexto 202">
            <a:extLst>
              <a:ext uri="{FF2B5EF4-FFF2-40B4-BE49-F238E27FC236}">
                <a16:creationId xmlns:a16="http://schemas.microsoft.com/office/drawing/2014/main" id="{94B2DDFC-6EEB-4DC5-AD31-78B3D2B7FFEC}"/>
              </a:ext>
            </a:extLst>
          </p:cNvPr>
          <p:cNvSpPr txBox="1"/>
          <p:nvPr/>
        </p:nvSpPr>
        <p:spPr>
          <a:xfrm>
            <a:off x="6232746" y="3643666"/>
            <a:ext cx="57602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err="1"/>
              <a:t>Lorem</a:t>
            </a:r>
            <a:r>
              <a:rPr lang="es-MX" sz="2400" dirty="0"/>
              <a:t> </a:t>
            </a:r>
            <a:r>
              <a:rPr lang="es-MX" sz="2400" dirty="0" err="1"/>
              <a:t>ipsum</a:t>
            </a:r>
            <a:r>
              <a:rPr lang="es-MX" sz="2400" dirty="0"/>
              <a:t> dolor </a:t>
            </a:r>
            <a:r>
              <a:rPr lang="es-MX" sz="2400" dirty="0" err="1"/>
              <a:t>sit</a:t>
            </a:r>
            <a:r>
              <a:rPr lang="es-MX" sz="2400" dirty="0"/>
              <a:t> </a:t>
            </a:r>
            <a:r>
              <a:rPr lang="es-MX" sz="2400" dirty="0" err="1"/>
              <a:t>amet</a:t>
            </a:r>
            <a:r>
              <a:rPr lang="es-MX" sz="2400" dirty="0"/>
              <a:t>, </a:t>
            </a:r>
            <a:r>
              <a:rPr lang="es-MX" sz="2400" dirty="0" err="1"/>
              <a:t>consectetur</a:t>
            </a:r>
            <a:r>
              <a:rPr lang="es-MX" sz="2400" dirty="0"/>
              <a:t> </a:t>
            </a:r>
            <a:r>
              <a:rPr lang="es-MX" sz="2400" dirty="0" err="1"/>
              <a:t>adipiscing</a:t>
            </a:r>
            <a:r>
              <a:rPr lang="es-MX" sz="2400" dirty="0"/>
              <a:t> </a:t>
            </a:r>
            <a:r>
              <a:rPr lang="es-MX" sz="2400" dirty="0" err="1"/>
              <a:t>elit</a:t>
            </a:r>
            <a:r>
              <a:rPr lang="es-MX" sz="2400" dirty="0"/>
              <a:t>. </a:t>
            </a:r>
            <a:r>
              <a:rPr lang="es-MX" sz="2400" dirty="0" err="1"/>
              <a:t>Phasellus</a:t>
            </a:r>
            <a:r>
              <a:rPr lang="es-MX" sz="2400" dirty="0"/>
              <a:t> vehicula, </a:t>
            </a:r>
            <a:r>
              <a:rPr lang="es-MX" sz="2400" dirty="0" err="1"/>
              <a:t>sapien</a:t>
            </a:r>
            <a:r>
              <a:rPr lang="es-MX" sz="2400" dirty="0"/>
              <a:t> non </a:t>
            </a:r>
            <a:r>
              <a:rPr lang="es-MX" sz="2400" dirty="0" err="1"/>
              <a:t>tincidunt</a:t>
            </a:r>
            <a:r>
              <a:rPr lang="es-MX" sz="2400" dirty="0"/>
              <a:t> </a:t>
            </a:r>
            <a:r>
              <a:rPr lang="es-MX" sz="2400" dirty="0" err="1"/>
              <a:t>aliquet</a:t>
            </a:r>
            <a:r>
              <a:rPr lang="es-MX" sz="2400" dirty="0"/>
              <a:t>, </a:t>
            </a:r>
            <a:r>
              <a:rPr lang="es-MX" sz="2400" dirty="0" err="1"/>
              <a:t>felis</a:t>
            </a:r>
            <a:r>
              <a:rPr lang="es-MX" sz="2400" dirty="0"/>
              <a:t> </a:t>
            </a:r>
            <a:r>
              <a:rPr lang="es-MX" sz="2400" dirty="0" err="1"/>
              <a:t>purus</a:t>
            </a:r>
            <a:r>
              <a:rPr lang="es-MX" sz="2400" dirty="0"/>
              <a:t> </a:t>
            </a:r>
            <a:r>
              <a:rPr lang="es-MX" sz="2400" dirty="0" err="1"/>
              <a:t>consectetur</a:t>
            </a:r>
            <a:r>
              <a:rPr lang="es-MX" sz="2400" dirty="0"/>
              <a:t> eros, </a:t>
            </a:r>
            <a:r>
              <a:rPr lang="es-MX" sz="2400" dirty="0" err="1"/>
              <a:t>sit</a:t>
            </a:r>
            <a:r>
              <a:rPr lang="es-MX" sz="2400" dirty="0"/>
              <a:t> </a:t>
            </a:r>
            <a:r>
              <a:rPr lang="es-MX" sz="2400" dirty="0" err="1"/>
              <a:t>amet</a:t>
            </a:r>
            <a:r>
              <a:rPr lang="es-MX" sz="2400" dirty="0"/>
              <a:t> </a:t>
            </a:r>
            <a:r>
              <a:rPr lang="es-MX" sz="2400" dirty="0" err="1"/>
              <a:t>luctus</a:t>
            </a:r>
            <a:r>
              <a:rPr lang="es-MX" sz="2400" dirty="0"/>
              <a:t> magna </a:t>
            </a:r>
            <a:r>
              <a:rPr lang="es-MX" sz="2400" dirty="0" err="1"/>
              <a:t>augue</a:t>
            </a:r>
            <a:r>
              <a:rPr lang="es-MX" sz="2400" dirty="0"/>
              <a:t> non justo. </a:t>
            </a:r>
            <a:r>
              <a:rPr lang="es-MX" sz="2400" dirty="0" err="1"/>
              <a:t>Proin</a:t>
            </a:r>
            <a:r>
              <a:rPr lang="es-MX" sz="2400" dirty="0"/>
              <a:t> </a:t>
            </a:r>
            <a:r>
              <a:rPr lang="es-MX" sz="2400" dirty="0" err="1"/>
              <a:t>vel</a:t>
            </a:r>
            <a:r>
              <a:rPr lang="es-MX" sz="2400" dirty="0"/>
              <a:t> </a:t>
            </a:r>
            <a:r>
              <a:rPr lang="es-MX" sz="2400" dirty="0" err="1"/>
              <a:t>velit</a:t>
            </a:r>
            <a:r>
              <a:rPr lang="es-MX" sz="2400" dirty="0"/>
              <a:t> non justo </a:t>
            </a:r>
            <a:r>
              <a:rPr lang="es-MX" sz="2400" dirty="0" err="1"/>
              <a:t>ullamcorper</a:t>
            </a:r>
            <a:r>
              <a:rPr lang="es-MX" sz="2400" dirty="0"/>
              <a:t> auctor. </a:t>
            </a:r>
            <a:r>
              <a:rPr lang="es-MX" sz="2400" dirty="0" err="1"/>
              <a:t>Nam</a:t>
            </a:r>
            <a:r>
              <a:rPr lang="es-MX" sz="2400" dirty="0"/>
              <a:t> </a:t>
            </a:r>
            <a:r>
              <a:rPr lang="es-MX" sz="2400" dirty="0" err="1"/>
              <a:t>sit</a:t>
            </a:r>
            <a:r>
              <a:rPr lang="es-MX" sz="2400" dirty="0"/>
              <a:t> </a:t>
            </a:r>
            <a:r>
              <a:rPr lang="es-MX" sz="2400" dirty="0" err="1"/>
              <a:t>amet</a:t>
            </a:r>
            <a:r>
              <a:rPr lang="es-MX" sz="2400" dirty="0"/>
              <a:t> </a:t>
            </a:r>
            <a:r>
              <a:rPr lang="es-MX" sz="2400" dirty="0" err="1"/>
              <a:t>finibus</a:t>
            </a:r>
            <a:r>
              <a:rPr lang="es-MX" sz="2400" dirty="0"/>
              <a:t> </a:t>
            </a:r>
            <a:r>
              <a:rPr lang="es-MX" sz="2400" dirty="0" err="1"/>
              <a:t>metus</a:t>
            </a:r>
            <a:r>
              <a:rPr lang="es-MX" sz="2400" dirty="0"/>
              <a:t>, ac.</a:t>
            </a:r>
            <a:endParaRPr lang="es-MX" sz="2400" dirty="0">
              <a:latin typeface="Bebas Neue" panose="020B0606020202050201" pitchFamily="34" charset="0"/>
            </a:endParaRPr>
          </a:p>
        </p:txBody>
      </p:sp>
      <p:pic>
        <p:nvPicPr>
          <p:cNvPr id="204" name="Imagen 6">
            <a:hlinkClick r:id="rId2"/>
            <a:extLst>
              <a:ext uri="{FF2B5EF4-FFF2-40B4-BE49-F238E27FC236}">
                <a16:creationId xmlns:a16="http://schemas.microsoft.com/office/drawing/2014/main" id="{DE6E9E16-1B0E-4A16-B4C2-725A5E24A5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190" t="28672" r="19144" b="31414"/>
          <a:stretch/>
        </p:blipFill>
        <p:spPr>
          <a:xfrm>
            <a:off x="11205428" y="5940011"/>
            <a:ext cx="985988" cy="91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438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rma libre: forma 76">
            <a:extLst>
              <a:ext uri="{FF2B5EF4-FFF2-40B4-BE49-F238E27FC236}">
                <a16:creationId xmlns:a16="http://schemas.microsoft.com/office/drawing/2014/main" id="{CE12A773-4E9C-4614-9C67-D28C45A1A872}"/>
              </a:ext>
            </a:extLst>
          </p:cNvPr>
          <p:cNvSpPr/>
          <p:nvPr/>
        </p:nvSpPr>
        <p:spPr>
          <a:xfrm>
            <a:off x="7290794" y="1331394"/>
            <a:ext cx="4139405" cy="4178752"/>
          </a:xfrm>
          <a:custGeom>
            <a:avLst/>
            <a:gdLst>
              <a:gd name="connsiteX0" fmla="*/ 1771887 w 1771887"/>
              <a:gd name="connsiteY0" fmla="*/ 1143919 h 1788729"/>
              <a:gd name="connsiteX1" fmla="*/ 644810 w 1771887"/>
              <a:gd name="connsiteY1" fmla="*/ 1750240 h 1788729"/>
              <a:gd name="connsiteX2" fmla="*/ 38489 w 1771887"/>
              <a:gd name="connsiteY2" fmla="*/ 623163 h 1788729"/>
              <a:gd name="connsiteX3" fmla="*/ 708871 w 1771887"/>
              <a:gd name="connsiteY3" fmla="*/ 0 h 17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887" h="1788729">
                <a:moveTo>
                  <a:pt x="1771887" y="1143919"/>
                </a:moveTo>
                <a:cubicBezTo>
                  <a:pt x="1628127" y="1622570"/>
                  <a:pt x="1123461" y="1894001"/>
                  <a:pt x="644810" y="1750240"/>
                </a:cubicBezTo>
                <a:cubicBezTo>
                  <a:pt x="166160" y="1606480"/>
                  <a:pt x="-105271" y="1101814"/>
                  <a:pt x="38489" y="623163"/>
                </a:cubicBezTo>
                <a:cubicBezTo>
                  <a:pt x="136084" y="298348"/>
                  <a:pt x="399845" y="68873"/>
                  <a:pt x="708871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78" name="Gráfico 4">
            <a:extLst>
              <a:ext uri="{FF2B5EF4-FFF2-40B4-BE49-F238E27FC236}">
                <a16:creationId xmlns:a16="http://schemas.microsoft.com/office/drawing/2014/main" id="{18B5B24D-BBA3-4484-AA48-D7AABB3081A9}"/>
              </a:ext>
            </a:extLst>
          </p:cNvPr>
          <p:cNvGrpSpPr/>
          <p:nvPr/>
        </p:nvGrpSpPr>
        <p:grpSpPr>
          <a:xfrm>
            <a:off x="9155983" y="620478"/>
            <a:ext cx="1294114" cy="1061531"/>
            <a:chOff x="5356264" y="270673"/>
            <a:chExt cx="553950" cy="454392"/>
          </a:xfrm>
        </p:grpSpPr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5195E456-31DB-4E9B-A1B9-D20D07BAC1CA}"/>
                </a:ext>
              </a:extLst>
            </p:cNvPr>
            <p:cNvSpPr/>
            <p:nvPr/>
          </p:nvSpPr>
          <p:spPr>
            <a:xfrm>
              <a:off x="5356264" y="270673"/>
              <a:ext cx="553950" cy="454392"/>
            </a:xfrm>
            <a:custGeom>
              <a:avLst/>
              <a:gdLst>
                <a:gd name="connsiteX0" fmla="*/ 250624 w 553950"/>
                <a:gd name="connsiteY0" fmla="*/ 218445 h 454392"/>
                <a:gd name="connsiteX1" fmla="*/ 297090 w 553950"/>
                <a:gd name="connsiteY1" fmla="*/ 331979 h 454392"/>
                <a:gd name="connsiteX2" fmla="*/ 434836 w 553950"/>
                <a:gd name="connsiteY2" fmla="*/ 422507 h 454392"/>
                <a:gd name="connsiteX3" fmla="*/ 421903 w 553950"/>
                <a:gd name="connsiteY3" fmla="*/ 454387 h 454392"/>
                <a:gd name="connsiteX4" fmla="*/ 512731 w 553950"/>
                <a:gd name="connsiteY4" fmla="*/ 415890 h 454392"/>
                <a:gd name="connsiteX5" fmla="*/ 532731 w 553950"/>
                <a:gd name="connsiteY5" fmla="*/ 227467 h 454392"/>
                <a:gd name="connsiteX6" fmla="*/ 425813 w 553950"/>
                <a:gd name="connsiteY6" fmla="*/ 166865 h 454392"/>
                <a:gd name="connsiteX7" fmla="*/ 349120 w 553950"/>
                <a:gd name="connsiteY7" fmla="*/ 57842 h 454392"/>
                <a:gd name="connsiteX8" fmla="*/ 42201 w 553950"/>
                <a:gd name="connsiteY8" fmla="*/ 46263 h 454392"/>
                <a:gd name="connsiteX9" fmla="*/ 847 w 553950"/>
                <a:gd name="connsiteY9" fmla="*/ 164159 h 454392"/>
                <a:gd name="connsiteX10" fmla="*/ 53479 w 553950"/>
                <a:gd name="connsiteY10" fmla="*/ 251077 h 454392"/>
                <a:gd name="connsiteX11" fmla="*/ 165961 w 553950"/>
                <a:gd name="connsiteY11" fmla="*/ 250776 h 454392"/>
                <a:gd name="connsiteX12" fmla="*/ 250473 w 553950"/>
                <a:gd name="connsiteY12" fmla="*/ 218445 h 45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0" h="454392">
                  <a:moveTo>
                    <a:pt x="250624" y="218445"/>
                  </a:moveTo>
                  <a:cubicBezTo>
                    <a:pt x="250624" y="218445"/>
                    <a:pt x="250624" y="287769"/>
                    <a:pt x="297090" y="331979"/>
                  </a:cubicBezTo>
                  <a:cubicBezTo>
                    <a:pt x="365512" y="397093"/>
                    <a:pt x="434836" y="422507"/>
                    <a:pt x="434836" y="422507"/>
                  </a:cubicBezTo>
                  <a:lnTo>
                    <a:pt x="421903" y="454387"/>
                  </a:lnTo>
                  <a:cubicBezTo>
                    <a:pt x="421903" y="454387"/>
                    <a:pt x="476941" y="455740"/>
                    <a:pt x="512731" y="415890"/>
                  </a:cubicBezTo>
                  <a:cubicBezTo>
                    <a:pt x="556942" y="366717"/>
                    <a:pt x="568671" y="278295"/>
                    <a:pt x="532731" y="227467"/>
                  </a:cubicBezTo>
                  <a:cubicBezTo>
                    <a:pt x="492129" y="170023"/>
                    <a:pt x="425813" y="166865"/>
                    <a:pt x="425813" y="166865"/>
                  </a:cubicBezTo>
                  <a:cubicBezTo>
                    <a:pt x="425813" y="166865"/>
                    <a:pt x="408971" y="109271"/>
                    <a:pt x="349120" y="57842"/>
                  </a:cubicBezTo>
                  <a:cubicBezTo>
                    <a:pt x="276789" y="-4264"/>
                    <a:pt x="117390" y="-28174"/>
                    <a:pt x="42201" y="46263"/>
                  </a:cubicBezTo>
                  <a:cubicBezTo>
                    <a:pt x="11975" y="76188"/>
                    <a:pt x="-3965" y="133933"/>
                    <a:pt x="847" y="164159"/>
                  </a:cubicBezTo>
                  <a:cubicBezTo>
                    <a:pt x="9268" y="217242"/>
                    <a:pt x="53479" y="251077"/>
                    <a:pt x="53479" y="251077"/>
                  </a:cubicBezTo>
                  <a:cubicBezTo>
                    <a:pt x="53479" y="251077"/>
                    <a:pt x="105810" y="264310"/>
                    <a:pt x="165961" y="250776"/>
                  </a:cubicBezTo>
                  <a:cubicBezTo>
                    <a:pt x="210172" y="240701"/>
                    <a:pt x="250473" y="218445"/>
                    <a:pt x="250473" y="218445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: forma 79">
              <a:extLst>
                <a:ext uri="{FF2B5EF4-FFF2-40B4-BE49-F238E27FC236}">
                  <a16:creationId xmlns:a16="http://schemas.microsoft.com/office/drawing/2014/main" id="{A59B0046-A39E-4E01-8E84-722E0547275F}"/>
                </a:ext>
              </a:extLst>
            </p:cNvPr>
            <p:cNvSpPr/>
            <p:nvPr/>
          </p:nvSpPr>
          <p:spPr>
            <a:xfrm>
              <a:off x="5772001" y="356335"/>
              <a:ext cx="22706" cy="103008"/>
            </a:xfrm>
            <a:custGeom>
              <a:avLst/>
              <a:gdLst>
                <a:gd name="connsiteX0" fmla="*/ 22707 w 22706"/>
                <a:gd name="connsiteY0" fmla="*/ 0 h 103008"/>
                <a:gd name="connsiteX1" fmla="*/ 0 w 22706"/>
                <a:gd name="connsiteY1" fmla="*/ 103008 h 10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06" h="103008">
                  <a:moveTo>
                    <a:pt x="22707" y="0"/>
                  </a:moveTo>
                  <a:lnTo>
                    <a:pt x="0" y="103008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: forma 80">
              <a:extLst>
                <a:ext uri="{FF2B5EF4-FFF2-40B4-BE49-F238E27FC236}">
                  <a16:creationId xmlns:a16="http://schemas.microsoft.com/office/drawing/2014/main" id="{D91EF1B4-0EF0-45B7-AC73-0B0A071EA152}"/>
                </a:ext>
              </a:extLst>
            </p:cNvPr>
            <p:cNvSpPr/>
            <p:nvPr/>
          </p:nvSpPr>
          <p:spPr>
            <a:xfrm>
              <a:off x="5752603" y="398591"/>
              <a:ext cx="78647" cy="70226"/>
            </a:xfrm>
            <a:custGeom>
              <a:avLst/>
              <a:gdLst>
                <a:gd name="connsiteX0" fmla="*/ 78647 w 78647"/>
                <a:gd name="connsiteY0" fmla="*/ 0 h 70226"/>
                <a:gd name="connsiteX1" fmla="*/ 0 w 78647"/>
                <a:gd name="connsiteY1" fmla="*/ 70226 h 7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647" h="70226">
                  <a:moveTo>
                    <a:pt x="78647" y="0"/>
                  </a:moveTo>
                  <a:lnTo>
                    <a:pt x="0" y="70226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2" name="Forma libre: forma 81">
              <a:extLst>
                <a:ext uri="{FF2B5EF4-FFF2-40B4-BE49-F238E27FC236}">
                  <a16:creationId xmlns:a16="http://schemas.microsoft.com/office/drawing/2014/main" id="{F8E55661-17DA-4821-8902-AD2852FF4FC7}"/>
                </a:ext>
              </a:extLst>
            </p:cNvPr>
            <p:cNvSpPr/>
            <p:nvPr/>
          </p:nvSpPr>
          <p:spPr>
            <a:xfrm>
              <a:off x="5772001" y="356335"/>
              <a:ext cx="22706" cy="103008"/>
            </a:xfrm>
            <a:custGeom>
              <a:avLst/>
              <a:gdLst>
                <a:gd name="connsiteX0" fmla="*/ 22707 w 22706"/>
                <a:gd name="connsiteY0" fmla="*/ 0 h 103008"/>
                <a:gd name="connsiteX1" fmla="*/ 0 w 22706"/>
                <a:gd name="connsiteY1" fmla="*/ 103008 h 10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06" h="103008">
                  <a:moveTo>
                    <a:pt x="22707" y="0"/>
                  </a:moveTo>
                  <a:lnTo>
                    <a:pt x="0" y="103008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83" name="Forma libre: forma 82">
            <a:extLst>
              <a:ext uri="{FF2B5EF4-FFF2-40B4-BE49-F238E27FC236}">
                <a16:creationId xmlns:a16="http://schemas.microsoft.com/office/drawing/2014/main" id="{188B724E-4BDA-4095-AFCD-22514A25D6C6}"/>
              </a:ext>
            </a:extLst>
          </p:cNvPr>
          <p:cNvSpPr/>
          <p:nvPr/>
        </p:nvSpPr>
        <p:spPr>
          <a:xfrm>
            <a:off x="8349257" y="4312216"/>
            <a:ext cx="2194247" cy="1162596"/>
          </a:xfrm>
          <a:custGeom>
            <a:avLst/>
            <a:gdLst>
              <a:gd name="connsiteX0" fmla="*/ 151 w 939255"/>
              <a:gd name="connsiteY0" fmla="*/ 371432 h 497653"/>
              <a:gd name="connsiteX1" fmla="*/ 430680 w 939255"/>
              <a:gd name="connsiteY1" fmla="*/ 496545 h 497653"/>
              <a:gd name="connsiteX2" fmla="*/ 899256 w 939255"/>
              <a:gd name="connsiteY2" fmla="*/ 376845 h 497653"/>
              <a:gd name="connsiteX3" fmla="*/ 939256 w 939255"/>
              <a:gd name="connsiteY3" fmla="*/ 216092 h 497653"/>
              <a:gd name="connsiteX4" fmla="*/ 783014 w 939255"/>
              <a:gd name="connsiteY4" fmla="*/ 10526 h 497653"/>
              <a:gd name="connsiteX5" fmla="*/ 169024 w 939255"/>
              <a:gd name="connsiteY5" fmla="*/ 0 h 497653"/>
              <a:gd name="connsiteX6" fmla="*/ 0 w 939255"/>
              <a:gd name="connsiteY6" fmla="*/ 371281 h 49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9255" h="497653">
                <a:moveTo>
                  <a:pt x="151" y="371432"/>
                </a:moveTo>
                <a:cubicBezTo>
                  <a:pt x="151" y="371432"/>
                  <a:pt x="135641" y="480455"/>
                  <a:pt x="430680" y="496545"/>
                </a:cubicBezTo>
                <a:cubicBezTo>
                  <a:pt x="696247" y="511132"/>
                  <a:pt x="899256" y="376845"/>
                  <a:pt x="899256" y="376845"/>
                </a:cubicBezTo>
                <a:cubicBezTo>
                  <a:pt x="899256" y="376845"/>
                  <a:pt x="939256" y="336394"/>
                  <a:pt x="939256" y="216092"/>
                </a:cubicBezTo>
                <a:cubicBezTo>
                  <a:pt x="939256" y="66768"/>
                  <a:pt x="783014" y="10526"/>
                  <a:pt x="783014" y="10526"/>
                </a:cubicBezTo>
                <a:lnTo>
                  <a:pt x="169024" y="0"/>
                </a:lnTo>
                <a:lnTo>
                  <a:pt x="0" y="371281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4" name="Forma libre: forma 83">
            <a:extLst>
              <a:ext uri="{FF2B5EF4-FFF2-40B4-BE49-F238E27FC236}">
                <a16:creationId xmlns:a16="http://schemas.microsoft.com/office/drawing/2014/main" id="{03F579C5-A777-4C26-BF92-C907EF14B0E6}"/>
              </a:ext>
            </a:extLst>
          </p:cNvPr>
          <p:cNvSpPr/>
          <p:nvPr/>
        </p:nvSpPr>
        <p:spPr>
          <a:xfrm>
            <a:off x="6021111" y="2139356"/>
            <a:ext cx="6117284" cy="2806612"/>
          </a:xfrm>
          <a:custGeom>
            <a:avLst/>
            <a:gdLst>
              <a:gd name="connsiteX0" fmla="*/ 653410 w 2618525"/>
              <a:gd name="connsiteY0" fmla="*/ 369795 h 1201380"/>
              <a:gd name="connsiteX1" fmla="*/ 1038376 w 2618525"/>
              <a:gd name="connsiteY1" fmla="*/ 114003 h 1201380"/>
              <a:gd name="connsiteX2" fmla="*/ 1580035 w 2618525"/>
              <a:gd name="connsiteY2" fmla="*/ 9040 h 1201380"/>
              <a:gd name="connsiteX3" fmla="*/ 1995226 w 2618525"/>
              <a:gd name="connsiteY3" fmla="*/ 211147 h 1201380"/>
              <a:gd name="connsiteX4" fmla="*/ 2289665 w 2618525"/>
              <a:gd name="connsiteY4" fmla="*/ 119718 h 1201380"/>
              <a:gd name="connsiteX5" fmla="*/ 2614329 w 2618525"/>
              <a:gd name="connsiteY5" fmla="*/ 895062 h 1201380"/>
              <a:gd name="connsiteX6" fmla="*/ 2156581 w 2618525"/>
              <a:gd name="connsiteY6" fmla="*/ 1189802 h 1201380"/>
              <a:gd name="connsiteX7" fmla="*/ 1884248 w 2618525"/>
              <a:gd name="connsiteY7" fmla="*/ 1077470 h 1201380"/>
              <a:gd name="connsiteX8" fmla="*/ 1468756 w 2618525"/>
              <a:gd name="connsiteY8" fmla="*/ 1201381 h 1201380"/>
              <a:gd name="connsiteX9" fmla="*/ 992060 w 2618525"/>
              <a:gd name="connsiteY9" fmla="*/ 968747 h 1201380"/>
              <a:gd name="connsiteX10" fmla="*/ 576568 w 2618525"/>
              <a:gd name="connsiteY10" fmla="*/ 1148298 h 1201380"/>
              <a:gd name="connsiteX11" fmla="*/ 68894 w 2618525"/>
              <a:gd name="connsiteY11" fmla="*/ 715512 h 1201380"/>
              <a:gd name="connsiteX12" fmla="*/ 173707 w 2618525"/>
              <a:gd name="connsiteY12" fmla="*/ 77913 h 1201380"/>
              <a:gd name="connsiteX13" fmla="*/ 653711 w 2618525"/>
              <a:gd name="connsiteY13" fmla="*/ 369645 h 120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18525" h="1201380">
                <a:moveTo>
                  <a:pt x="653410" y="369795"/>
                </a:moveTo>
                <a:cubicBezTo>
                  <a:pt x="653410" y="369795"/>
                  <a:pt x="813863" y="235658"/>
                  <a:pt x="1038376" y="114003"/>
                </a:cubicBezTo>
                <a:cubicBezTo>
                  <a:pt x="1262889" y="-7652"/>
                  <a:pt x="1439131" y="-10509"/>
                  <a:pt x="1580035" y="9040"/>
                </a:cubicBezTo>
                <a:cubicBezTo>
                  <a:pt x="1866203" y="48890"/>
                  <a:pt x="1995226" y="211147"/>
                  <a:pt x="1995226" y="211147"/>
                </a:cubicBezTo>
                <a:cubicBezTo>
                  <a:pt x="1995226" y="211147"/>
                  <a:pt x="2123648" y="112349"/>
                  <a:pt x="2289665" y="119718"/>
                </a:cubicBezTo>
                <a:cubicBezTo>
                  <a:pt x="2478238" y="128139"/>
                  <a:pt x="2647563" y="627541"/>
                  <a:pt x="2614329" y="895062"/>
                </a:cubicBezTo>
                <a:cubicBezTo>
                  <a:pt x="2581096" y="1162583"/>
                  <a:pt x="2351470" y="1230704"/>
                  <a:pt x="2156581" y="1189802"/>
                </a:cubicBezTo>
                <a:cubicBezTo>
                  <a:pt x="1989963" y="1154764"/>
                  <a:pt x="1884248" y="1077470"/>
                  <a:pt x="1884248" y="1077470"/>
                </a:cubicBezTo>
                <a:cubicBezTo>
                  <a:pt x="1884248" y="1077470"/>
                  <a:pt x="1692517" y="1201381"/>
                  <a:pt x="1468756" y="1201381"/>
                </a:cubicBezTo>
                <a:cubicBezTo>
                  <a:pt x="1093715" y="1201381"/>
                  <a:pt x="992060" y="968747"/>
                  <a:pt x="992060" y="968747"/>
                </a:cubicBezTo>
                <a:cubicBezTo>
                  <a:pt x="992060" y="968747"/>
                  <a:pt x="813111" y="1148298"/>
                  <a:pt x="576568" y="1148298"/>
                </a:cubicBezTo>
                <a:cubicBezTo>
                  <a:pt x="471755" y="1148298"/>
                  <a:pt x="228294" y="1136869"/>
                  <a:pt x="68894" y="715512"/>
                </a:cubicBezTo>
                <a:cubicBezTo>
                  <a:pt x="10398" y="560774"/>
                  <a:pt x="-91257" y="174305"/>
                  <a:pt x="173707" y="77913"/>
                </a:cubicBezTo>
                <a:cubicBezTo>
                  <a:pt x="494161" y="-38780"/>
                  <a:pt x="653711" y="369645"/>
                  <a:pt x="653711" y="369645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85" name="Gráfico 4">
            <a:extLst>
              <a:ext uri="{FF2B5EF4-FFF2-40B4-BE49-F238E27FC236}">
                <a16:creationId xmlns:a16="http://schemas.microsoft.com/office/drawing/2014/main" id="{67E009F7-247E-4DAE-AB11-B0C3B8B87D27}"/>
              </a:ext>
            </a:extLst>
          </p:cNvPr>
          <p:cNvGrpSpPr/>
          <p:nvPr/>
        </p:nvGrpSpPr>
        <p:grpSpPr>
          <a:xfrm>
            <a:off x="8170462" y="2688837"/>
            <a:ext cx="2503727" cy="1996113"/>
            <a:chOff x="4934408" y="1156041"/>
            <a:chExt cx="1071729" cy="854443"/>
          </a:xfrm>
          <a:noFill/>
        </p:grpSpPr>
        <p:sp>
          <p:nvSpPr>
            <p:cNvPr id="86" name="Forma libre: forma 85">
              <a:extLst>
                <a:ext uri="{FF2B5EF4-FFF2-40B4-BE49-F238E27FC236}">
                  <a16:creationId xmlns:a16="http://schemas.microsoft.com/office/drawing/2014/main" id="{16A5E0DB-5A00-4566-A765-DDAAF859906D}"/>
                </a:ext>
              </a:extLst>
            </p:cNvPr>
            <p:cNvSpPr/>
            <p:nvPr/>
          </p:nvSpPr>
          <p:spPr>
            <a:xfrm>
              <a:off x="4934408" y="1234538"/>
              <a:ext cx="176083" cy="775946"/>
            </a:xfrm>
            <a:custGeom>
              <a:avLst/>
              <a:gdLst>
                <a:gd name="connsiteX0" fmla="*/ 110369 w 176083"/>
                <a:gd name="connsiteY0" fmla="*/ 0 h 775946"/>
                <a:gd name="connsiteX1" fmla="*/ 2097 w 176083"/>
                <a:gd name="connsiteY1" fmla="*/ 296544 h 775946"/>
                <a:gd name="connsiteX2" fmla="*/ 48413 w 176083"/>
                <a:gd name="connsiteY2" fmla="*/ 583463 h 775946"/>
                <a:gd name="connsiteX3" fmla="*/ 176084 w 176083"/>
                <a:gd name="connsiteY3" fmla="*/ 775946 h 7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3" h="775946">
                  <a:moveTo>
                    <a:pt x="110369" y="0"/>
                  </a:moveTo>
                  <a:cubicBezTo>
                    <a:pt x="110369" y="0"/>
                    <a:pt x="13225" y="142407"/>
                    <a:pt x="2097" y="296544"/>
                  </a:cubicBezTo>
                  <a:cubicBezTo>
                    <a:pt x="-6775" y="419552"/>
                    <a:pt x="13225" y="488876"/>
                    <a:pt x="48413" y="583463"/>
                  </a:cubicBezTo>
                  <a:cubicBezTo>
                    <a:pt x="92925" y="703013"/>
                    <a:pt x="176084" y="775946"/>
                    <a:pt x="176084" y="775946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480901BF-F6F7-47A9-9BE0-A292B9FCE5E4}"/>
                </a:ext>
              </a:extLst>
            </p:cNvPr>
            <p:cNvSpPr/>
            <p:nvPr/>
          </p:nvSpPr>
          <p:spPr>
            <a:xfrm>
              <a:off x="5944022" y="1156041"/>
              <a:ext cx="62116" cy="587222"/>
            </a:xfrm>
            <a:custGeom>
              <a:avLst/>
              <a:gdLst>
                <a:gd name="connsiteX0" fmla="*/ 52192 w 62116"/>
                <a:gd name="connsiteY0" fmla="*/ 0 h 587222"/>
                <a:gd name="connsiteX1" fmla="*/ 6326 w 62116"/>
                <a:gd name="connsiteY1" fmla="*/ 357898 h 587222"/>
                <a:gd name="connsiteX2" fmla="*/ 62116 w 62116"/>
                <a:gd name="connsiteY2" fmla="*/ 587223 h 587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116" h="587222">
                  <a:moveTo>
                    <a:pt x="52192" y="0"/>
                  </a:moveTo>
                  <a:cubicBezTo>
                    <a:pt x="52192" y="0"/>
                    <a:pt x="-21643" y="60752"/>
                    <a:pt x="6326" y="357898"/>
                  </a:cubicBezTo>
                  <a:cubicBezTo>
                    <a:pt x="18808" y="491583"/>
                    <a:pt x="62116" y="587223"/>
                    <a:pt x="62116" y="587223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8" name="Gráfico 4">
            <a:extLst>
              <a:ext uri="{FF2B5EF4-FFF2-40B4-BE49-F238E27FC236}">
                <a16:creationId xmlns:a16="http://schemas.microsoft.com/office/drawing/2014/main" id="{7333F079-C78C-4DC0-A861-9D732D911B54}"/>
              </a:ext>
            </a:extLst>
          </p:cNvPr>
          <p:cNvGrpSpPr/>
          <p:nvPr/>
        </p:nvGrpSpPr>
        <p:grpSpPr>
          <a:xfrm>
            <a:off x="9416364" y="2320161"/>
            <a:ext cx="166479" cy="368480"/>
            <a:chOff x="5467721" y="998228"/>
            <a:chExt cx="71262" cy="157729"/>
          </a:xfrm>
          <a:solidFill>
            <a:srgbClr val="FFFFFF"/>
          </a:solidFill>
        </p:grpSpPr>
        <p:sp>
          <p:nvSpPr>
            <p:cNvPr id="89" name="Forma libre: forma 88">
              <a:extLst>
                <a:ext uri="{FF2B5EF4-FFF2-40B4-BE49-F238E27FC236}">
                  <a16:creationId xmlns:a16="http://schemas.microsoft.com/office/drawing/2014/main" id="{1325FF6F-7E0E-4D56-A243-607A8DB4215F}"/>
                </a:ext>
              </a:extLst>
            </p:cNvPr>
            <p:cNvSpPr/>
            <p:nvPr/>
          </p:nvSpPr>
          <p:spPr>
            <a:xfrm>
              <a:off x="5479902" y="998228"/>
              <a:ext cx="59082" cy="59082"/>
            </a:xfrm>
            <a:custGeom>
              <a:avLst/>
              <a:gdLst>
                <a:gd name="connsiteX0" fmla="*/ 218 w 59082"/>
                <a:gd name="connsiteY0" fmla="*/ 25932 h 59082"/>
                <a:gd name="connsiteX1" fmla="*/ 33150 w 59082"/>
                <a:gd name="connsiteY1" fmla="*/ 218 h 59082"/>
                <a:gd name="connsiteX2" fmla="*/ 58865 w 59082"/>
                <a:gd name="connsiteY2" fmla="*/ 33150 h 59082"/>
                <a:gd name="connsiteX3" fmla="*/ 25932 w 59082"/>
                <a:gd name="connsiteY3" fmla="*/ 58865 h 59082"/>
                <a:gd name="connsiteX4" fmla="*/ 218 w 59082"/>
                <a:gd name="connsiteY4" fmla="*/ 25932 h 5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82" h="59082">
                  <a:moveTo>
                    <a:pt x="218" y="25932"/>
                  </a:moveTo>
                  <a:cubicBezTo>
                    <a:pt x="2173" y="9691"/>
                    <a:pt x="16909" y="-1737"/>
                    <a:pt x="33150" y="218"/>
                  </a:cubicBezTo>
                  <a:cubicBezTo>
                    <a:pt x="49391" y="2172"/>
                    <a:pt x="60820" y="16910"/>
                    <a:pt x="58865" y="33150"/>
                  </a:cubicBezTo>
                  <a:cubicBezTo>
                    <a:pt x="56910" y="49391"/>
                    <a:pt x="42173" y="60820"/>
                    <a:pt x="25932" y="58865"/>
                  </a:cubicBezTo>
                  <a:cubicBezTo>
                    <a:pt x="9691" y="56910"/>
                    <a:pt x="-1737" y="42173"/>
                    <a:pt x="218" y="2593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: forma 89">
              <a:extLst>
                <a:ext uri="{FF2B5EF4-FFF2-40B4-BE49-F238E27FC236}">
                  <a16:creationId xmlns:a16="http://schemas.microsoft.com/office/drawing/2014/main" id="{1B1FB9AF-FE09-4E82-A8DA-629662A1D036}"/>
                </a:ext>
              </a:extLst>
            </p:cNvPr>
            <p:cNvSpPr/>
            <p:nvPr/>
          </p:nvSpPr>
          <p:spPr>
            <a:xfrm>
              <a:off x="5467721" y="1096875"/>
              <a:ext cx="59082" cy="59082"/>
            </a:xfrm>
            <a:custGeom>
              <a:avLst/>
              <a:gdLst>
                <a:gd name="connsiteX0" fmla="*/ 218 w 59082"/>
                <a:gd name="connsiteY0" fmla="*/ 25932 h 59082"/>
                <a:gd name="connsiteX1" fmla="*/ 33150 w 59082"/>
                <a:gd name="connsiteY1" fmla="*/ 218 h 59082"/>
                <a:gd name="connsiteX2" fmla="*/ 58865 w 59082"/>
                <a:gd name="connsiteY2" fmla="*/ 33150 h 59082"/>
                <a:gd name="connsiteX3" fmla="*/ 25932 w 59082"/>
                <a:gd name="connsiteY3" fmla="*/ 58865 h 59082"/>
                <a:gd name="connsiteX4" fmla="*/ 218 w 59082"/>
                <a:gd name="connsiteY4" fmla="*/ 25932 h 5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82" h="59082">
                  <a:moveTo>
                    <a:pt x="218" y="25932"/>
                  </a:moveTo>
                  <a:cubicBezTo>
                    <a:pt x="2173" y="9691"/>
                    <a:pt x="16909" y="-1737"/>
                    <a:pt x="33150" y="218"/>
                  </a:cubicBezTo>
                  <a:cubicBezTo>
                    <a:pt x="49391" y="2173"/>
                    <a:pt x="60820" y="16909"/>
                    <a:pt x="58865" y="33150"/>
                  </a:cubicBezTo>
                  <a:cubicBezTo>
                    <a:pt x="56910" y="49391"/>
                    <a:pt x="42173" y="60820"/>
                    <a:pt x="25932" y="58865"/>
                  </a:cubicBezTo>
                  <a:cubicBezTo>
                    <a:pt x="9691" y="56910"/>
                    <a:pt x="-1737" y="42173"/>
                    <a:pt x="218" y="2593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91" name="Forma libre: forma 90">
            <a:extLst>
              <a:ext uri="{FF2B5EF4-FFF2-40B4-BE49-F238E27FC236}">
                <a16:creationId xmlns:a16="http://schemas.microsoft.com/office/drawing/2014/main" id="{5565C96E-DC6F-4E6B-A7E3-FC2352E1B750}"/>
              </a:ext>
            </a:extLst>
          </p:cNvPr>
          <p:cNvSpPr/>
          <p:nvPr/>
        </p:nvSpPr>
        <p:spPr>
          <a:xfrm>
            <a:off x="9264902" y="1379276"/>
            <a:ext cx="95229" cy="95635"/>
          </a:xfrm>
          <a:custGeom>
            <a:avLst/>
            <a:gdLst>
              <a:gd name="connsiteX0" fmla="*/ 15728 w 40763"/>
              <a:gd name="connsiteY0" fmla="*/ 557 h 40937"/>
              <a:gd name="connsiteX1" fmla="*/ 40240 w 40763"/>
              <a:gd name="connsiteY1" fmla="*/ 15444 h 40937"/>
              <a:gd name="connsiteX2" fmla="*/ 24751 w 40763"/>
              <a:gd name="connsiteY2" fmla="*/ 40407 h 40937"/>
              <a:gd name="connsiteX3" fmla="*/ 540 w 40763"/>
              <a:gd name="connsiteY3" fmla="*/ 24918 h 40937"/>
              <a:gd name="connsiteX4" fmla="*/ 15578 w 40763"/>
              <a:gd name="connsiteY4" fmla="*/ 557 h 4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3" h="40937">
                <a:moveTo>
                  <a:pt x="15728" y="557"/>
                </a:moveTo>
                <a:cubicBezTo>
                  <a:pt x="26706" y="-2000"/>
                  <a:pt x="37683" y="4467"/>
                  <a:pt x="40240" y="15444"/>
                </a:cubicBezTo>
                <a:cubicBezTo>
                  <a:pt x="42796" y="26422"/>
                  <a:pt x="35728" y="37700"/>
                  <a:pt x="24751" y="40407"/>
                </a:cubicBezTo>
                <a:cubicBezTo>
                  <a:pt x="13773" y="42963"/>
                  <a:pt x="3097" y="36046"/>
                  <a:pt x="540" y="24918"/>
                </a:cubicBezTo>
                <a:cubicBezTo>
                  <a:pt x="-2016" y="13940"/>
                  <a:pt x="4751" y="3113"/>
                  <a:pt x="15578" y="55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2" name="Forma libre: forma 91">
            <a:extLst>
              <a:ext uri="{FF2B5EF4-FFF2-40B4-BE49-F238E27FC236}">
                <a16:creationId xmlns:a16="http://schemas.microsoft.com/office/drawing/2014/main" id="{0C103462-ACAE-4079-BB70-0253D75A9C5A}"/>
              </a:ext>
            </a:extLst>
          </p:cNvPr>
          <p:cNvSpPr/>
          <p:nvPr/>
        </p:nvSpPr>
        <p:spPr>
          <a:xfrm>
            <a:off x="9590938" y="1457675"/>
            <a:ext cx="95189" cy="95205"/>
          </a:xfrm>
          <a:custGeom>
            <a:avLst/>
            <a:gdLst>
              <a:gd name="connsiteX0" fmla="*/ 17371 w 40746"/>
              <a:gd name="connsiteY0" fmla="*/ 232 h 40753"/>
              <a:gd name="connsiteX1" fmla="*/ 40529 w 40746"/>
              <a:gd name="connsiteY1" fmla="*/ 17074 h 40753"/>
              <a:gd name="connsiteX2" fmla="*/ 23085 w 40746"/>
              <a:gd name="connsiteY2" fmla="*/ 40533 h 40753"/>
              <a:gd name="connsiteX3" fmla="*/ 228 w 40746"/>
              <a:gd name="connsiteY3" fmla="*/ 23239 h 40753"/>
              <a:gd name="connsiteX4" fmla="*/ 17220 w 40746"/>
              <a:gd name="connsiteY4" fmla="*/ 232 h 4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6" h="40753">
                <a:moveTo>
                  <a:pt x="17371" y="232"/>
                </a:moveTo>
                <a:cubicBezTo>
                  <a:pt x="28499" y="-1422"/>
                  <a:pt x="38875" y="5946"/>
                  <a:pt x="40529" y="17074"/>
                </a:cubicBezTo>
                <a:cubicBezTo>
                  <a:pt x="42183" y="28202"/>
                  <a:pt x="34213" y="38879"/>
                  <a:pt x="23085" y="40533"/>
                </a:cubicBezTo>
                <a:cubicBezTo>
                  <a:pt x="11957" y="42187"/>
                  <a:pt x="1882" y="34367"/>
                  <a:pt x="228" y="23239"/>
                </a:cubicBezTo>
                <a:cubicBezTo>
                  <a:pt x="-1426" y="12111"/>
                  <a:pt x="6093" y="1886"/>
                  <a:pt x="17220" y="232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3" name="Forma libre: forma 92">
            <a:extLst>
              <a:ext uri="{FF2B5EF4-FFF2-40B4-BE49-F238E27FC236}">
                <a16:creationId xmlns:a16="http://schemas.microsoft.com/office/drawing/2014/main" id="{D6864BD8-9CF7-4C49-A51B-6534780A52B2}"/>
              </a:ext>
            </a:extLst>
          </p:cNvPr>
          <p:cNvSpPr/>
          <p:nvPr/>
        </p:nvSpPr>
        <p:spPr>
          <a:xfrm>
            <a:off x="9210656" y="1036816"/>
            <a:ext cx="979156" cy="981564"/>
          </a:xfrm>
          <a:custGeom>
            <a:avLst/>
            <a:gdLst>
              <a:gd name="connsiteX0" fmla="*/ 150 w 419131"/>
              <a:gd name="connsiteY0" fmla="*/ 215720 h 420162"/>
              <a:gd name="connsiteX1" fmla="*/ 206016 w 419131"/>
              <a:gd name="connsiteY1" fmla="*/ 79 h 420162"/>
              <a:gd name="connsiteX2" fmla="*/ 419101 w 419131"/>
              <a:gd name="connsiteY2" fmla="*/ 204442 h 420162"/>
              <a:gd name="connsiteX3" fmla="*/ 213084 w 419131"/>
              <a:gd name="connsiteY3" fmla="*/ 420083 h 420162"/>
              <a:gd name="connsiteX4" fmla="*/ 0 w 419131"/>
              <a:gd name="connsiteY4" fmla="*/ 215720 h 420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31" h="420162">
                <a:moveTo>
                  <a:pt x="150" y="215720"/>
                </a:moveTo>
                <a:cubicBezTo>
                  <a:pt x="-1805" y="99779"/>
                  <a:pt x="90376" y="3237"/>
                  <a:pt x="206016" y="79"/>
                </a:cubicBezTo>
                <a:cubicBezTo>
                  <a:pt x="321657" y="-3079"/>
                  <a:pt x="417146" y="88351"/>
                  <a:pt x="419101" y="204442"/>
                </a:cubicBezTo>
                <a:cubicBezTo>
                  <a:pt x="421056" y="320383"/>
                  <a:pt x="328875" y="416925"/>
                  <a:pt x="213084" y="420083"/>
                </a:cubicBezTo>
                <a:cubicBezTo>
                  <a:pt x="97444" y="423241"/>
                  <a:pt x="1955" y="331812"/>
                  <a:pt x="0" y="215720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4" name="Forma libre: forma 93">
            <a:extLst>
              <a:ext uri="{FF2B5EF4-FFF2-40B4-BE49-F238E27FC236}">
                <a16:creationId xmlns:a16="http://schemas.microsoft.com/office/drawing/2014/main" id="{4E2D33F2-201A-4BAD-8A5C-C7976445808B}"/>
              </a:ext>
            </a:extLst>
          </p:cNvPr>
          <p:cNvSpPr/>
          <p:nvPr/>
        </p:nvSpPr>
        <p:spPr>
          <a:xfrm>
            <a:off x="9671613" y="1580351"/>
            <a:ext cx="101786" cy="102113"/>
          </a:xfrm>
          <a:custGeom>
            <a:avLst/>
            <a:gdLst>
              <a:gd name="connsiteX0" fmla="*/ 40432 w 43570"/>
              <a:gd name="connsiteY0" fmla="*/ 32983 h 43710"/>
              <a:gd name="connsiteX1" fmla="*/ 33064 w 43570"/>
              <a:gd name="connsiteY1" fmla="*/ 3058 h 43710"/>
              <a:gd name="connsiteX2" fmla="*/ 3139 w 43570"/>
              <a:gd name="connsiteY2" fmla="*/ 10727 h 43710"/>
              <a:gd name="connsiteX3" fmla="*/ 10507 w 43570"/>
              <a:gd name="connsiteY3" fmla="*/ 40652 h 43710"/>
              <a:gd name="connsiteX4" fmla="*/ 40432 w 43570"/>
              <a:gd name="connsiteY4" fmla="*/ 32983 h 4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0" h="43710">
                <a:moveTo>
                  <a:pt x="40432" y="32983"/>
                </a:moveTo>
                <a:cubicBezTo>
                  <a:pt x="46597" y="22607"/>
                  <a:pt x="43440" y="9223"/>
                  <a:pt x="33064" y="3058"/>
                </a:cubicBezTo>
                <a:cubicBezTo>
                  <a:pt x="22838" y="-3108"/>
                  <a:pt x="9455" y="351"/>
                  <a:pt x="3139" y="10727"/>
                </a:cubicBezTo>
                <a:cubicBezTo>
                  <a:pt x="-3027" y="21103"/>
                  <a:pt x="131" y="34487"/>
                  <a:pt x="10507" y="40652"/>
                </a:cubicBezTo>
                <a:cubicBezTo>
                  <a:pt x="20733" y="46818"/>
                  <a:pt x="34116" y="43359"/>
                  <a:pt x="40432" y="32983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5" name="Forma libre: forma 94">
            <a:extLst>
              <a:ext uri="{FF2B5EF4-FFF2-40B4-BE49-F238E27FC236}">
                <a16:creationId xmlns:a16="http://schemas.microsoft.com/office/drawing/2014/main" id="{43D7C3C7-ECBB-4F74-A180-15CACD22DAB2}"/>
              </a:ext>
            </a:extLst>
          </p:cNvPr>
          <p:cNvSpPr/>
          <p:nvPr/>
        </p:nvSpPr>
        <p:spPr>
          <a:xfrm>
            <a:off x="9336776" y="1475079"/>
            <a:ext cx="114523" cy="158789"/>
          </a:xfrm>
          <a:custGeom>
            <a:avLst/>
            <a:gdLst>
              <a:gd name="connsiteX0" fmla="*/ 49023 w 49022"/>
              <a:gd name="connsiteY0" fmla="*/ 0 h 67970"/>
              <a:gd name="connsiteX1" fmla="*/ 0 w 49022"/>
              <a:gd name="connsiteY1" fmla="*/ 64813 h 67970"/>
              <a:gd name="connsiteX2" fmla="*/ 40602 w 49022"/>
              <a:gd name="connsiteY2" fmla="*/ 67971 h 6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022" h="67970">
                <a:moveTo>
                  <a:pt x="49023" y="0"/>
                </a:moveTo>
                <a:lnTo>
                  <a:pt x="0" y="64813"/>
                </a:lnTo>
                <a:lnTo>
                  <a:pt x="40602" y="67971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96" name="Gráfico 4">
            <a:extLst>
              <a:ext uri="{FF2B5EF4-FFF2-40B4-BE49-F238E27FC236}">
                <a16:creationId xmlns:a16="http://schemas.microsoft.com/office/drawing/2014/main" id="{F723A856-BDB6-43BC-BD30-1AEBB349196F}"/>
              </a:ext>
            </a:extLst>
          </p:cNvPr>
          <p:cNvGrpSpPr/>
          <p:nvPr/>
        </p:nvGrpSpPr>
        <p:grpSpPr>
          <a:xfrm>
            <a:off x="9079327" y="1218901"/>
            <a:ext cx="816856" cy="501295"/>
            <a:chOff x="5323451" y="526830"/>
            <a:chExt cx="349658" cy="214581"/>
          </a:xfrm>
          <a:noFill/>
        </p:grpSpPr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E2B87B1C-F2EE-47D3-9022-D62F8E59CE2B}"/>
                </a:ext>
              </a:extLst>
            </p:cNvPr>
            <p:cNvSpPr/>
            <p:nvPr/>
          </p:nvSpPr>
          <p:spPr>
            <a:xfrm>
              <a:off x="5504875" y="572016"/>
              <a:ext cx="168235" cy="169395"/>
            </a:xfrm>
            <a:custGeom>
              <a:avLst/>
              <a:gdLst>
                <a:gd name="connsiteX0" fmla="*/ 158253 w 168235"/>
                <a:gd name="connsiteY0" fmla="*/ 124021 h 169395"/>
                <a:gd name="connsiteX1" fmla="*/ 123817 w 168235"/>
                <a:gd name="connsiteY1" fmla="*/ 9735 h 169395"/>
                <a:gd name="connsiteX2" fmla="*/ 9982 w 168235"/>
                <a:gd name="connsiteY2" fmla="*/ 45374 h 169395"/>
                <a:gd name="connsiteX3" fmla="*/ 44418 w 168235"/>
                <a:gd name="connsiteY3" fmla="*/ 159661 h 169395"/>
                <a:gd name="connsiteX4" fmla="*/ 158253 w 168235"/>
                <a:gd name="connsiteY4" fmla="*/ 124021 h 169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35" h="169395">
                  <a:moveTo>
                    <a:pt x="158253" y="124021"/>
                  </a:moveTo>
                  <a:cubicBezTo>
                    <a:pt x="180209" y="82667"/>
                    <a:pt x="164720" y="31539"/>
                    <a:pt x="123817" y="9735"/>
                  </a:cubicBezTo>
                  <a:cubicBezTo>
                    <a:pt x="82915" y="-12070"/>
                    <a:pt x="31937" y="4020"/>
                    <a:pt x="9982" y="45374"/>
                  </a:cubicBezTo>
                  <a:cubicBezTo>
                    <a:pt x="-11973" y="86728"/>
                    <a:pt x="3516" y="137856"/>
                    <a:pt x="44418" y="159661"/>
                  </a:cubicBezTo>
                  <a:cubicBezTo>
                    <a:pt x="85321" y="181465"/>
                    <a:pt x="136449" y="165375"/>
                    <a:pt x="158253" y="124021"/>
                  </a:cubicBezTo>
                  <a:close/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58FC5097-D530-4E30-AAFB-21B8D53BC472}"/>
                </a:ext>
              </a:extLst>
            </p:cNvPr>
            <p:cNvSpPr/>
            <p:nvPr/>
          </p:nvSpPr>
          <p:spPr>
            <a:xfrm>
              <a:off x="5323451" y="526830"/>
              <a:ext cx="146718" cy="147736"/>
            </a:xfrm>
            <a:custGeom>
              <a:avLst/>
              <a:gdLst>
                <a:gd name="connsiteX0" fmla="*/ 138021 w 146718"/>
                <a:gd name="connsiteY0" fmla="*/ 108154 h 147736"/>
                <a:gd name="connsiteX1" fmla="*/ 107946 w 146718"/>
                <a:gd name="connsiteY1" fmla="*/ 8454 h 147736"/>
                <a:gd name="connsiteX2" fmla="*/ 8697 w 146718"/>
                <a:gd name="connsiteY2" fmla="*/ 39582 h 147736"/>
                <a:gd name="connsiteX3" fmla="*/ 38773 w 146718"/>
                <a:gd name="connsiteY3" fmla="*/ 139282 h 147736"/>
                <a:gd name="connsiteX4" fmla="*/ 138021 w 146718"/>
                <a:gd name="connsiteY4" fmla="*/ 108154 h 147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18" h="147736">
                  <a:moveTo>
                    <a:pt x="138021" y="108154"/>
                  </a:moveTo>
                  <a:cubicBezTo>
                    <a:pt x="157119" y="72064"/>
                    <a:pt x="143735" y="27402"/>
                    <a:pt x="107946" y="8454"/>
                  </a:cubicBezTo>
                  <a:cubicBezTo>
                    <a:pt x="72156" y="-10494"/>
                    <a:pt x="27795" y="3492"/>
                    <a:pt x="8697" y="39582"/>
                  </a:cubicBezTo>
                  <a:cubicBezTo>
                    <a:pt x="-10401" y="75673"/>
                    <a:pt x="2983" y="120335"/>
                    <a:pt x="38773" y="139282"/>
                  </a:cubicBezTo>
                  <a:cubicBezTo>
                    <a:pt x="74412" y="158230"/>
                    <a:pt x="118923" y="144245"/>
                    <a:pt x="138021" y="108154"/>
                  </a:cubicBezTo>
                  <a:close/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6F70544C-5B06-4009-9D9F-26B43A4974B1}"/>
                </a:ext>
              </a:extLst>
            </p:cNvPr>
            <p:cNvSpPr/>
            <p:nvPr/>
          </p:nvSpPr>
          <p:spPr>
            <a:xfrm>
              <a:off x="5464630" y="625360"/>
              <a:ext cx="38947" cy="10225"/>
            </a:xfrm>
            <a:custGeom>
              <a:avLst/>
              <a:gdLst>
                <a:gd name="connsiteX0" fmla="*/ 38948 w 38947"/>
                <a:gd name="connsiteY0" fmla="*/ 10226 h 10225"/>
                <a:gd name="connsiteX1" fmla="*/ 0 w 38947"/>
                <a:gd name="connsiteY1" fmla="*/ 0 h 1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947" h="10225">
                  <a:moveTo>
                    <a:pt x="38948" y="10226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00" name="Forma libre: forma 99">
            <a:extLst>
              <a:ext uri="{FF2B5EF4-FFF2-40B4-BE49-F238E27FC236}">
                <a16:creationId xmlns:a16="http://schemas.microsoft.com/office/drawing/2014/main" id="{0D6544A7-5738-4504-9BAE-3A30318545C1}"/>
              </a:ext>
            </a:extLst>
          </p:cNvPr>
          <p:cNvSpPr/>
          <p:nvPr/>
        </p:nvSpPr>
        <p:spPr>
          <a:xfrm>
            <a:off x="9896543" y="1139205"/>
            <a:ext cx="1008316" cy="1252098"/>
          </a:xfrm>
          <a:custGeom>
            <a:avLst/>
            <a:gdLst>
              <a:gd name="connsiteX0" fmla="*/ 141896 w 431613"/>
              <a:gd name="connsiteY0" fmla="*/ 38808 h 535965"/>
              <a:gd name="connsiteX1" fmla="*/ 210468 w 431613"/>
              <a:gd name="connsiteY1" fmla="*/ 3169 h 535965"/>
              <a:gd name="connsiteX2" fmla="*/ 397537 w 431613"/>
              <a:gd name="connsiteY2" fmla="*/ 27530 h 535965"/>
              <a:gd name="connsiteX3" fmla="*/ 428064 w 431613"/>
              <a:gd name="connsiteY3" fmla="*/ 100764 h 535965"/>
              <a:gd name="connsiteX4" fmla="*/ 289567 w 431613"/>
              <a:gd name="connsiteY4" fmla="*/ 497158 h 535965"/>
              <a:gd name="connsiteX5" fmla="*/ 221145 w 431613"/>
              <a:gd name="connsiteY5" fmla="*/ 532797 h 535965"/>
              <a:gd name="connsiteX6" fmla="*/ 34076 w 431613"/>
              <a:gd name="connsiteY6" fmla="*/ 508436 h 535965"/>
              <a:gd name="connsiteX7" fmla="*/ 3549 w 431613"/>
              <a:gd name="connsiteY7" fmla="*/ 435202 h 535965"/>
              <a:gd name="connsiteX8" fmla="*/ 142046 w 431613"/>
              <a:gd name="connsiteY8" fmla="*/ 38808 h 535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613" h="535965">
                <a:moveTo>
                  <a:pt x="141896" y="38808"/>
                </a:moveTo>
                <a:cubicBezTo>
                  <a:pt x="152422" y="8733"/>
                  <a:pt x="183099" y="-7207"/>
                  <a:pt x="210468" y="3169"/>
                </a:cubicBezTo>
                <a:lnTo>
                  <a:pt x="397537" y="27530"/>
                </a:lnTo>
                <a:cubicBezTo>
                  <a:pt x="424906" y="37906"/>
                  <a:pt x="438590" y="70688"/>
                  <a:pt x="428064" y="100764"/>
                </a:cubicBezTo>
                <a:lnTo>
                  <a:pt x="289567" y="497158"/>
                </a:lnTo>
                <a:cubicBezTo>
                  <a:pt x="279040" y="527233"/>
                  <a:pt x="248363" y="543173"/>
                  <a:pt x="221145" y="532797"/>
                </a:cubicBezTo>
                <a:lnTo>
                  <a:pt x="34076" y="508436"/>
                </a:lnTo>
                <a:cubicBezTo>
                  <a:pt x="6707" y="498060"/>
                  <a:pt x="-6977" y="465278"/>
                  <a:pt x="3549" y="435202"/>
                </a:cubicBezTo>
                <a:lnTo>
                  <a:pt x="142046" y="38808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1" name="Forma libre: forma 100">
            <a:extLst>
              <a:ext uri="{FF2B5EF4-FFF2-40B4-BE49-F238E27FC236}">
                <a16:creationId xmlns:a16="http://schemas.microsoft.com/office/drawing/2014/main" id="{32D77421-5F97-4697-93A2-F8246EF05425}"/>
              </a:ext>
            </a:extLst>
          </p:cNvPr>
          <p:cNvSpPr/>
          <p:nvPr/>
        </p:nvSpPr>
        <p:spPr>
          <a:xfrm>
            <a:off x="10221789" y="1477997"/>
            <a:ext cx="1035483" cy="1235780"/>
          </a:xfrm>
          <a:custGeom>
            <a:avLst/>
            <a:gdLst>
              <a:gd name="connsiteX0" fmla="*/ 433804 w 443242"/>
              <a:gd name="connsiteY0" fmla="*/ 470634 h 528980"/>
              <a:gd name="connsiteX1" fmla="*/ 410346 w 443242"/>
              <a:gd name="connsiteY1" fmla="*/ 179353 h 528980"/>
              <a:gd name="connsiteX2" fmla="*/ 77260 w 443242"/>
              <a:gd name="connsiteY2" fmla="*/ 37848 h 528980"/>
              <a:gd name="connsiteX3" fmla="*/ 184930 w 443242"/>
              <a:gd name="connsiteY3" fmla="*/ 100706 h 528980"/>
              <a:gd name="connsiteX4" fmla="*/ 250344 w 443242"/>
              <a:gd name="connsiteY4" fmla="*/ 159203 h 528980"/>
              <a:gd name="connsiteX5" fmla="*/ 136208 w 443242"/>
              <a:gd name="connsiteY5" fmla="*/ 75443 h 528980"/>
              <a:gd name="connsiteX6" fmla="*/ 19064 w 443242"/>
              <a:gd name="connsiteY6" fmla="*/ 126120 h 528980"/>
              <a:gd name="connsiteX7" fmla="*/ 117862 w 443242"/>
              <a:gd name="connsiteY7" fmla="*/ 169729 h 528980"/>
              <a:gd name="connsiteX8" fmla="*/ 181171 w 443242"/>
              <a:gd name="connsiteY8" fmla="*/ 217850 h 528980"/>
              <a:gd name="connsiteX9" fmla="*/ 99065 w 443242"/>
              <a:gd name="connsiteY9" fmla="*/ 160556 h 528980"/>
              <a:gd name="connsiteX10" fmla="*/ 1169 w 443242"/>
              <a:gd name="connsiteY10" fmla="*/ 163714 h 528980"/>
              <a:gd name="connsiteX11" fmla="*/ 170344 w 443242"/>
              <a:gd name="connsiteY11" fmla="*/ 313790 h 528980"/>
              <a:gd name="connsiteX12" fmla="*/ 194103 w 443242"/>
              <a:gd name="connsiteY12" fmla="*/ 438904 h 528980"/>
              <a:gd name="connsiteX13" fmla="*/ 289142 w 443242"/>
              <a:gd name="connsiteY13" fmla="*/ 528980 h 52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3242" h="528980">
                <a:moveTo>
                  <a:pt x="433804" y="470634"/>
                </a:moveTo>
                <a:cubicBezTo>
                  <a:pt x="433804" y="470634"/>
                  <a:pt x="466436" y="300858"/>
                  <a:pt x="410346" y="179353"/>
                </a:cubicBezTo>
                <a:cubicBezTo>
                  <a:pt x="325232" y="-4709"/>
                  <a:pt x="103727" y="-37792"/>
                  <a:pt x="77260" y="37848"/>
                </a:cubicBezTo>
                <a:cubicBezTo>
                  <a:pt x="64929" y="73037"/>
                  <a:pt x="131547" y="60706"/>
                  <a:pt x="184930" y="100706"/>
                </a:cubicBezTo>
                <a:cubicBezTo>
                  <a:pt x="233652" y="137248"/>
                  <a:pt x="250344" y="159203"/>
                  <a:pt x="250344" y="159203"/>
                </a:cubicBezTo>
                <a:cubicBezTo>
                  <a:pt x="250344" y="159203"/>
                  <a:pt x="198464" y="98149"/>
                  <a:pt x="136208" y="75443"/>
                </a:cubicBezTo>
                <a:cubicBezTo>
                  <a:pt x="19666" y="32886"/>
                  <a:pt x="19064" y="126120"/>
                  <a:pt x="19064" y="126120"/>
                </a:cubicBezTo>
                <a:cubicBezTo>
                  <a:pt x="19064" y="126120"/>
                  <a:pt x="76358" y="144165"/>
                  <a:pt x="117862" y="169729"/>
                </a:cubicBezTo>
                <a:cubicBezTo>
                  <a:pt x="159366" y="195143"/>
                  <a:pt x="181171" y="217850"/>
                  <a:pt x="181171" y="217850"/>
                </a:cubicBezTo>
                <a:cubicBezTo>
                  <a:pt x="181171" y="217850"/>
                  <a:pt x="145983" y="185519"/>
                  <a:pt x="99065" y="160556"/>
                </a:cubicBezTo>
                <a:cubicBezTo>
                  <a:pt x="51546" y="135293"/>
                  <a:pt x="14102" y="121759"/>
                  <a:pt x="1169" y="163714"/>
                </a:cubicBezTo>
                <a:cubicBezTo>
                  <a:pt x="-16425" y="221308"/>
                  <a:pt x="170344" y="313790"/>
                  <a:pt x="170344" y="313790"/>
                </a:cubicBezTo>
                <a:cubicBezTo>
                  <a:pt x="170344" y="313790"/>
                  <a:pt x="164930" y="366573"/>
                  <a:pt x="194103" y="438904"/>
                </a:cubicBezTo>
                <a:cubicBezTo>
                  <a:pt x="223427" y="511687"/>
                  <a:pt x="289142" y="528980"/>
                  <a:pt x="289142" y="52898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2" name="Forma libre: forma 101">
            <a:extLst>
              <a:ext uri="{FF2B5EF4-FFF2-40B4-BE49-F238E27FC236}">
                <a16:creationId xmlns:a16="http://schemas.microsoft.com/office/drawing/2014/main" id="{14E33127-1DBF-4A60-9A27-F926F96F4FA2}"/>
              </a:ext>
            </a:extLst>
          </p:cNvPr>
          <p:cNvSpPr/>
          <p:nvPr/>
        </p:nvSpPr>
        <p:spPr>
          <a:xfrm>
            <a:off x="10022170" y="1244622"/>
            <a:ext cx="326361" cy="951332"/>
          </a:xfrm>
          <a:custGeom>
            <a:avLst/>
            <a:gdLst>
              <a:gd name="connsiteX0" fmla="*/ 139701 w 139700"/>
              <a:gd name="connsiteY0" fmla="*/ 0 h 407221"/>
              <a:gd name="connsiteX1" fmla="*/ 0 w 139700"/>
              <a:gd name="connsiteY1" fmla="*/ 407221 h 40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700" h="407221">
                <a:moveTo>
                  <a:pt x="139701" y="0"/>
                </a:moveTo>
                <a:lnTo>
                  <a:pt x="0" y="407221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3" name="Forma libre: forma 102">
            <a:extLst>
              <a:ext uri="{FF2B5EF4-FFF2-40B4-BE49-F238E27FC236}">
                <a16:creationId xmlns:a16="http://schemas.microsoft.com/office/drawing/2014/main" id="{EAAB078D-5CB8-404B-B36F-899B6358E6B5}"/>
              </a:ext>
            </a:extLst>
          </p:cNvPr>
          <p:cNvSpPr/>
          <p:nvPr/>
        </p:nvSpPr>
        <p:spPr>
          <a:xfrm>
            <a:off x="9399308" y="1702373"/>
            <a:ext cx="144033" cy="69480"/>
          </a:xfrm>
          <a:custGeom>
            <a:avLst/>
            <a:gdLst>
              <a:gd name="connsiteX0" fmla="*/ 0 w 61654"/>
              <a:gd name="connsiteY0" fmla="*/ 28572 h 29741"/>
              <a:gd name="connsiteX1" fmla="*/ 36692 w 61654"/>
              <a:gd name="connsiteY1" fmla="*/ 24812 h 29741"/>
              <a:gd name="connsiteX2" fmla="*/ 61654 w 61654"/>
              <a:gd name="connsiteY2" fmla="*/ 0 h 2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54" h="29741">
                <a:moveTo>
                  <a:pt x="0" y="28572"/>
                </a:moveTo>
                <a:cubicBezTo>
                  <a:pt x="0" y="28572"/>
                  <a:pt x="18797" y="32933"/>
                  <a:pt x="36692" y="24812"/>
                </a:cubicBezTo>
                <a:cubicBezTo>
                  <a:pt x="56391" y="15940"/>
                  <a:pt x="61654" y="0"/>
                  <a:pt x="61654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04" name="Gráfico 4">
            <a:extLst>
              <a:ext uri="{FF2B5EF4-FFF2-40B4-BE49-F238E27FC236}">
                <a16:creationId xmlns:a16="http://schemas.microsoft.com/office/drawing/2014/main" id="{99D0D453-53B8-420C-AA5D-A9B67AD4B31F}"/>
              </a:ext>
            </a:extLst>
          </p:cNvPr>
          <p:cNvGrpSpPr/>
          <p:nvPr/>
        </p:nvGrpSpPr>
        <p:grpSpPr>
          <a:xfrm>
            <a:off x="6020651" y="1174729"/>
            <a:ext cx="1112655" cy="1360235"/>
            <a:chOff x="4014174" y="507922"/>
            <a:chExt cx="476276" cy="582253"/>
          </a:xfrm>
          <a:noFill/>
        </p:grpSpPr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133F7D55-E8A3-406A-AD1C-93A7B9B22389}"/>
                </a:ext>
              </a:extLst>
            </p:cNvPr>
            <p:cNvSpPr/>
            <p:nvPr/>
          </p:nvSpPr>
          <p:spPr>
            <a:xfrm>
              <a:off x="4182665" y="648848"/>
              <a:ext cx="307785" cy="409447"/>
            </a:xfrm>
            <a:custGeom>
              <a:avLst/>
              <a:gdLst>
                <a:gd name="connsiteX0" fmla="*/ 195340 w 307785"/>
                <a:gd name="connsiteY0" fmla="*/ 409447 h 409447"/>
                <a:gd name="connsiteX1" fmla="*/ 280453 w 307785"/>
                <a:gd name="connsiteY1" fmla="*/ 226890 h 409447"/>
                <a:gd name="connsiteX2" fmla="*/ 279702 w 307785"/>
                <a:gd name="connsiteY2" fmla="*/ 422 h 409447"/>
                <a:gd name="connsiteX3" fmla="*/ 164964 w 307785"/>
                <a:gd name="connsiteY3" fmla="*/ 190949 h 409447"/>
                <a:gd name="connsiteX4" fmla="*/ 80903 w 307785"/>
                <a:gd name="connsiteY4" fmla="*/ 185085 h 409447"/>
                <a:gd name="connsiteX5" fmla="*/ 0 w 307785"/>
                <a:gd name="connsiteY5" fmla="*/ 218017 h 40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785" h="409447">
                  <a:moveTo>
                    <a:pt x="195340" y="409447"/>
                  </a:moveTo>
                  <a:cubicBezTo>
                    <a:pt x="195340" y="409447"/>
                    <a:pt x="253386" y="327642"/>
                    <a:pt x="280453" y="226890"/>
                  </a:cubicBezTo>
                  <a:cubicBezTo>
                    <a:pt x="309326" y="119671"/>
                    <a:pt x="324063" y="7489"/>
                    <a:pt x="279702" y="422"/>
                  </a:cubicBezTo>
                  <a:cubicBezTo>
                    <a:pt x="210979" y="-10406"/>
                    <a:pt x="164964" y="190949"/>
                    <a:pt x="164964" y="190949"/>
                  </a:cubicBezTo>
                  <a:cubicBezTo>
                    <a:pt x="164964" y="190949"/>
                    <a:pt x="120602" y="179521"/>
                    <a:pt x="80903" y="185085"/>
                  </a:cubicBezTo>
                  <a:cubicBezTo>
                    <a:pt x="41203" y="190649"/>
                    <a:pt x="0" y="218017"/>
                    <a:pt x="0" y="218017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: forma 105">
              <a:extLst>
                <a:ext uri="{FF2B5EF4-FFF2-40B4-BE49-F238E27FC236}">
                  <a16:creationId xmlns:a16="http://schemas.microsoft.com/office/drawing/2014/main" id="{0758B77C-84B8-47E3-9003-6ED4D70DBD12}"/>
                </a:ext>
              </a:extLst>
            </p:cNvPr>
            <p:cNvSpPr/>
            <p:nvPr/>
          </p:nvSpPr>
          <p:spPr>
            <a:xfrm>
              <a:off x="4014174" y="507922"/>
              <a:ext cx="350447" cy="582253"/>
            </a:xfrm>
            <a:custGeom>
              <a:avLst/>
              <a:gdLst>
                <a:gd name="connsiteX0" fmla="*/ 350448 w 350447"/>
                <a:gd name="connsiteY0" fmla="*/ 267664 h 582253"/>
                <a:gd name="connsiteX1" fmla="*/ 267139 w 350447"/>
                <a:gd name="connsiteY1" fmla="*/ 1196 h 582253"/>
                <a:gd name="connsiteX2" fmla="*/ 238416 w 350447"/>
                <a:gd name="connsiteY2" fmla="*/ 244055 h 582253"/>
                <a:gd name="connsiteX3" fmla="*/ 116611 w 350447"/>
                <a:gd name="connsiteY3" fmla="*/ 15782 h 582253"/>
                <a:gd name="connsiteX4" fmla="*/ 146386 w 350447"/>
                <a:gd name="connsiteY4" fmla="*/ 262251 h 582253"/>
                <a:gd name="connsiteX5" fmla="*/ 14655 w 350447"/>
                <a:gd name="connsiteY5" fmla="*/ 90069 h 582253"/>
                <a:gd name="connsiteX6" fmla="*/ 65633 w 350447"/>
                <a:gd name="connsiteY6" fmla="*/ 398041 h 582253"/>
                <a:gd name="connsiteX7" fmla="*/ 159318 w 350447"/>
                <a:gd name="connsiteY7" fmla="*/ 582253 h 58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447" h="582253">
                  <a:moveTo>
                    <a:pt x="350448" y="267664"/>
                  </a:moveTo>
                  <a:cubicBezTo>
                    <a:pt x="350448" y="267664"/>
                    <a:pt x="327439" y="22249"/>
                    <a:pt x="267139" y="1196"/>
                  </a:cubicBezTo>
                  <a:cubicBezTo>
                    <a:pt x="206837" y="-19857"/>
                    <a:pt x="238416" y="244055"/>
                    <a:pt x="238416" y="244055"/>
                  </a:cubicBezTo>
                  <a:cubicBezTo>
                    <a:pt x="238416" y="244055"/>
                    <a:pt x="170145" y="4654"/>
                    <a:pt x="116611" y="15782"/>
                  </a:cubicBezTo>
                  <a:cubicBezTo>
                    <a:pt x="63077" y="26910"/>
                    <a:pt x="146386" y="262251"/>
                    <a:pt x="146386" y="262251"/>
                  </a:cubicBezTo>
                  <a:cubicBezTo>
                    <a:pt x="146386" y="262251"/>
                    <a:pt x="67287" y="56986"/>
                    <a:pt x="14655" y="90069"/>
                  </a:cubicBezTo>
                  <a:cubicBezTo>
                    <a:pt x="-25345" y="115332"/>
                    <a:pt x="24881" y="284356"/>
                    <a:pt x="65633" y="398041"/>
                  </a:cubicBezTo>
                  <a:cubicBezTo>
                    <a:pt x="87438" y="459245"/>
                    <a:pt x="159318" y="582253"/>
                    <a:pt x="159318" y="582253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00" name="CuadroTexto 199">
            <a:extLst>
              <a:ext uri="{FF2B5EF4-FFF2-40B4-BE49-F238E27FC236}">
                <a16:creationId xmlns:a16="http://schemas.microsoft.com/office/drawing/2014/main" id="{DD79CB0F-BBAE-4D87-AC10-EB8A5DC5E4DB}"/>
              </a:ext>
            </a:extLst>
          </p:cNvPr>
          <p:cNvSpPr txBox="1"/>
          <p:nvPr/>
        </p:nvSpPr>
        <p:spPr>
          <a:xfrm>
            <a:off x="224316" y="52349"/>
            <a:ext cx="5995304" cy="109260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6500" dirty="0">
                <a:solidFill>
                  <a:srgbClr val="FF367C"/>
                </a:solidFill>
                <a:latin typeface="Bebas Neue" panose="020B0606020202050201" pitchFamily="34" charset="0"/>
              </a:rPr>
              <a:t>Active </a:t>
            </a:r>
            <a:r>
              <a:rPr lang="es-MX" sz="6500" dirty="0" err="1">
                <a:solidFill>
                  <a:srgbClr val="FF367C"/>
                </a:solidFill>
                <a:latin typeface="Bebas Neue" panose="020B0606020202050201" pitchFamily="34" charset="0"/>
              </a:rPr>
              <a:t>Listening</a:t>
            </a:r>
            <a:endParaRPr lang="es-MX" sz="6500" dirty="0">
              <a:latin typeface="Bebas Neue" panose="020B0606020202050201" pitchFamily="34" charset="0"/>
            </a:endParaRPr>
          </a:p>
        </p:txBody>
      </p:sp>
      <p:sp>
        <p:nvSpPr>
          <p:cNvPr id="202" name="CuadroTexto 201">
            <a:extLst>
              <a:ext uri="{FF2B5EF4-FFF2-40B4-BE49-F238E27FC236}">
                <a16:creationId xmlns:a16="http://schemas.microsoft.com/office/drawing/2014/main" id="{5C557AB9-C9D9-4979-863F-DEED3C8D5E5A}"/>
              </a:ext>
            </a:extLst>
          </p:cNvPr>
          <p:cNvSpPr txBox="1"/>
          <p:nvPr/>
        </p:nvSpPr>
        <p:spPr>
          <a:xfrm>
            <a:off x="260366" y="771855"/>
            <a:ext cx="5959254" cy="163121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10000" dirty="0" err="1">
                <a:latin typeface="Bebas Neue" panose="020B0606020202050201" pitchFamily="34" charset="0"/>
              </a:rPr>
              <a:t>Skills</a:t>
            </a:r>
            <a:endParaRPr lang="es-MX" sz="10000" dirty="0">
              <a:latin typeface="Bebas Neue" panose="020B0606020202050201" pitchFamily="34" charset="0"/>
            </a:endParaRPr>
          </a:p>
        </p:txBody>
      </p:sp>
      <p:sp>
        <p:nvSpPr>
          <p:cNvPr id="203" name="CuadroTexto 202">
            <a:extLst>
              <a:ext uri="{FF2B5EF4-FFF2-40B4-BE49-F238E27FC236}">
                <a16:creationId xmlns:a16="http://schemas.microsoft.com/office/drawing/2014/main" id="{94B2DDFC-6EEB-4DC5-AD31-78B3D2B7FFEC}"/>
              </a:ext>
            </a:extLst>
          </p:cNvPr>
          <p:cNvSpPr txBox="1"/>
          <p:nvPr/>
        </p:nvSpPr>
        <p:spPr>
          <a:xfrm>
            <a:off x="694480" y="2103960"/>
            <a:ext cx="5131519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b="1" dirty="0"/>
              <a:t>LOREM IPSUM DOLOR </a:t>
            </a:r>
          </a:p>
          <a:p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, </a:t>
            </a:r>
            <a:r>
              <a:rPr lang="es-MX" sz="1700" dirty="0" err="1"/>
              <a:t>consectetur</a:t>
            </a:r>
            <a:r>
              <a:rPr lang="es-MX" sz="1700" dirty="0"/>
              <a:t> </a:t>
            </a:r>
            <a:r>
              <a:rPr lang="es-MX" sz="1700" dirty="0" err="1"/>
              <a:t>adipiscing</a:t>
            </a:r>
            <a:r>
              <a:rPr lang="es-MX" sz="1700" dirty="0"/>
              <a:t> </a:t>
            </a:r>
            <a:r>
              <a:rPr lang="es-MX" sz="1700" dirty="0" err="1"/>
              <a:t>elit</a:t>
            </a:r>
            <a:r>
              <a:rPr lang="es-MX" sz="1700" dirty="0"/>
              <a:t>. </a:t>
            </a:r>
            <a:r>
              <a:rPr lang="es-MX" sz="1700" dirty="0" err="1"/>
              <a:t>Phasellus</a:t>
            </a:r>
            <a:r>
              <a:rPr lang="es-MX" sz="1700" dirty="0"/>
              <a:t> vehicula, </a:t>
            </a:r>
            <a:r>
              <a:rPr lang="es-MX" sz="1700" dirty="0" err="1"/>
              <a:t>sapien</a:t>
            </a:r>
            <a:r>
              <a:rPr lang="es-MX" sz="1700" dirty="0"/>
              <a:t> non </a:t>
            </a:r>
            <a:r>
              <a:rPr lang="es-MX" sz="1700" dirty="0" err="1"/>
              <a:t>tincidunt</a:t>
            </a:r>
            <a:r>
              <a:rPr lang="es-MX" sz="1700" dirty="0"/>
              <a:t> </a:t>
            </a:r>
            <a:r>
              <a:rPr lang="es-MX" sz="1700" dirty="0" err="1"/>
              <a:t>aliquet</a:t>
            </a:r>
            <a:r>
              <a:rPr lang="es-MX" sz="1700" dirty="0"/>
              <a:t>, </a:t>
            </a:r>
            <a:r>
              <a:rPr lang="es-MX" sz="1700" dirty="0" err="1"/>
              <a:t>felis</a:t>
            </a:r>
            <a:r>
              <a:rPr lang="es-MX" sz="1700" dirty="0"/>
              <a:t> </a:t>
            </a:r>
            <a:r>
              <a:rPr lang="es-MX" sz="1700" dirty="0" err="1"/>
              <a:t>purus</a:t>
            </a:r>
            <a:r>
              <a:rPr lang="es-MX" sz="1700" dirty="0"/>
              <a:t> </a:t>
            </a:r>
            <a:r>
              <a:rPr lang="es-MX" sz="1700" dirty="0" err="1"/>
              <a:t>consectetur</a:t>
            </a:r>
            <a:r>
              <a:rPr lang="es-MX" sz="1700" dirty="0"/>
              <a:t> eros,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luctus</a:t>
            </a:r>
            <a:r>
              <a:rPr lang="es-MX" sz="1700" dirty="0"/>
              <a:t> magna </a:t>
            </a:r>
            <a:r>
              <a:rPr lang="es-MX" sz="1700" dirty="0" err="1"/>
              <a:t>augue</a:t>
            </a:r>
            <a:r>
              <a:rPr lang="es-MX" sz="1700" dirty="0"/>
              <a:t> non justo. </a:t>
            </a:r>
            <a:r>
              <a:rPr lang="es-MX" sz="1700" dirty="0" err="1"/>
              <a:t>Proin</a:t>
            </a:r>
            <a:r>
              <a:rPr lang="es-MX" sz="1700" dirty="0"/>
              <a:t> </a:t>
            </a:r>
            <a:r>
              <a:rPr lang="es-MX" sz="1700" dirty="0" err="1"/>
              <a:t>vel</a:t>
            </a:r>
            <a:r>
              <a:rPr lang="es-MX" sz="1700" dirty="0"/>
              <a:t> </a:t>
            </a:r>
            <a:r>
              <a:rPr lang="es-MX" sz="1700" dirty="0" err="1"/>
              <a:t>velit</a:t>
            </a:r>
            <a:r>
              <a:rPr lang="es-MX" sz="1700" dirty="0"/>
              <a:t> non justo </a:t>
            </a:r>
            <a:r>
              <a:rPr lang="es-MX" sz="1700" dirty="0" err="1"/>
              <a:t>ullamcorper</a:t>
            </a:r>
            <a:r>
              <a:rPr lang="es-MX" sz="1700" dirty="0"/>
              <a:t>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finibus</a:t>
            </a:r>
            <a:r>
              <a:rPr lang="es-MX" sz="1700" dirty="0"/>
              <a:t> </a:t>
            </a:r>
            <a:r>
              <a:rPr lang="es-MX" sz="1700" dirty="0" err="1"/>
              <a:t>metus</a:t>
            </a:r>
            <a:r>
              <a:rPr lang="es-MX" sz="1700" dirty="0"/>
              <a:t>, ac.</a:t>
            </a:r>
          </a:p>
          <a:p>
            <a:endParaRPr lang="es-MX" sz="1700" dirty="0"/>
          </a:p>
          <a:p>
            <a:r>
              <a:rPr lang="es-MX" sz="1700" b="1" dirty="0"/>
              <a:t>LOREM IPSUM DOLOR </a:t>
            </a:r>
          </a:p>
          <a:p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, </a:t>
            </a:r>
            <a:r>
              <a:rPr lang="es-MX" sz="1700" dirty="0" err="1"/>
              <a:t>consectetur</a:t>
            </a:r>
            <a:r>
              <a:rPr lang="es-MX" sz="1700" dirty="0"/>
              <a:t> </a:t>
            </a:r>
            <a:r>
              <a:rPr lang="es-MX" sz="1700" dirty="0" err="1"/>
              <a:t>adipiscing</a:t>
            </a:r>
            <a:r>
              <a:rPr lang="es-MX" sz="1700" dirty="0"/>
              <a:t> </a:t>
            </a:r>
            <a:r>
              <a:rPr lang="es-MX" sz="1700" dirty="0" err="1"/>
              <a:t>elit</a:t>
            </a:r>
            <a:r>
              <a:rPr lang="es-MX" sz="1700" dirty="0"/>
              <a:t>. </a:t>
            </a:r>
            <a:r>
              <a:rPr lang="es-MX" sz="1700" dirty="0" err="1"/>
              <a:t>Phasellus</a:t>
            </a:r>
            <a:r>
              <a:rPr lang="es-MX" sz="1700" dirty="0"/>
              <a:t> vehicula, </a:t>
            </a:r>
            <a:r>
              <a:rPr lang="es-MX" sz="1700" dirty="0" err="1"/>
              <a:t>sapien</a:t>
            </a:r>
            <a:r>
              <a:rPr lang="es-MX" sz="1700" dirty="0"/>
              <a:t> non </a:t>
            </a:r>
            <a:r>
              <a:rPr lang="es-MX" sz="1700" dirty="0" err="1"/>
              <a:t>tincidunt</a:t>
            </a:r>
            <a:r>
              <a:rPr lang="es-MX" sz="1700" dirty="0"/>
              <a:t> </a:t>
            </a:r>
            <a:r>
              <a:rPr lang="es-MX" sz="1700" dirty="0" err="1"/>
              <a:t>aliquet</a:t>
            </a:r>
            <a:r>
              <a:rPr lang="es-MX" sz="1700" dirty="0"/>
              <a:t>, </a:t>
            </a:r>
            <a:r>
              <a:rPr lang="es-MX" sz="1700" dirty="0" err="1"/>
              <a:t>felis</a:t>
            </a:r>
            <a:r>
              <a:rPr lang="es-MX" sz="1700" dirty="0"/>
              <a:t> </a:t>
            </a:r>
            <a:r>
              <a:rPr lang="es-MX" sz="1700" dirty="0" err="1"/>
              <a:t>purus</a:t>
            </a:r>
            <a:r>
              <a:rPr lang="es-MX" sz="1700" dirty="0"/>
              <a:t> </a:t>
            </a:r>
            <a:r>
              <a:rPr lang="es-MX" sz="1700" dirty="0" err="1"/>
              <a:t>consectetur</a:t>
            </a:r>
            <a:r>
              <a:rPr lang="es-MX" sz="1700" dirty="0"/>
              <a:t> eros,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luctus</a:t>
            </a:r>
            <a:r>
              <a:rPr lang="es-MX" sz="1700" dirty="0"/>
              <a:t> magna </a:t>
            </a:r>
            <a:r>
              <a:rPr lang="es-MX" sz="1700" dirty="0" err="1"/>
              <a:t>augue</a:t>
            </a:r>
            <a:r>
              <a:rPr lang="es-MX" sz="1700" dirty="0"/>
              <a:t> non justo. </a:t>
            </a:r>
            <a:r>
              <a:rPr lang="es-MX" sz="1700" dirty="0" err="1"/>
              <a:t>Proin</a:t>
            </a:r>
            <a:r>
              <a:rPr lang="es-MX" sz="1700" dirty="0"/>
              <a:t> </a:t>
            </a:r>
            <a:r>
              <a:rPr lang="es-MX" sz="1700" dirty="0" err="1"/>
              <a:t>vel</a:t>
            </a:r>
            <a:r>
              <a:rPr lang="es-MX" sz="1700" dirty="0"/>
              <a:t> </a:t>
            </a:r>
            <a:r>
              <a:rPr lang="es-MX" sz="1700" dirty="0" err="1"/>
              <a:t>velit</a:t>
            </a:r>
            <a:r>
              <a:rPr lang="es-MX" sz="1700" dirty="0"/>
              <a:t> non justo </a:t>
            </a:r>
            <a:r>
              <a:rPr lang="es-MX" sz="1700" dirty="0" err="1"/>
              <a:t>ullamcorper</a:t>
            </a:r>
            <a:r>
              <a:rPr lang="es-MX" sz="1700" dirty="0"/>
              <a:t> auctor. </a:t>
            </a:r>
            <a:r>
              <a:rPr lang="es-MX" sz="1700" dirty="0" err="1"/>
              <a:t>finibus</a:t>
            </a:r>
            <a:r>
              <a:rPr lang="es-MX" sz="1700" dirty="0"/>
              <a:t> </a:t>
            </a:r>
            <a:r>
              <a:rPr lang="es-MX" sz="1700" dirty="0" err="1"/>
              <a:t>metus</a:t>
            </a:r>
            <a:r>
              <a:rPr lang="es-MX" sz="1700" dirty="0"/>
              <a:t>, ac.</a:t>
            </a:r>
            <a:endParaRPr lang="es-MX" sz="1700" dirty="0">
              <a:latin typeface="Bebas Neue" panose="020B0606020202050201" pitchFamily="34" charset="0"/>
            </a:endParaRPr>
          </a:p>
          <a:p>
            <a:endParaRPr lang="es-MX" sz="1700" dirty="0"/>
          </a:p>
          <a:p>
            <a:r>
              <a:rPr lang="es-MX" sz="1700" b="1" dirty="0"/>
              <a:t>LOREM IPSUM DOLOR </a:t>
            </a:r>
          </a:p>
          <a:p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, </a:t>
            </a:r>
            <a:r>
              <a:rPr lang="es-MX" sz="1700" dirty="0" err="1"/>
              <a:t>consectetur</a:t>
            </a:r>
            <a:r>
              <a:rPr lang="es-MX" sz="1700" dirty="0"/>
              <a:t> </a:t>
            </a:r>
            <a:r>
              <a:rPr lang="es-MX" sz="1700" dirty="0" err="1"/>
              <a:t>adipiscing</a:t>
            </a:r>
            <a:r>
              <a:rPr lang="es-MX" sz="1700" dirty="0"/>
              <a:t> </a:t>
            </a:r>
            <a:r>
              <a:rPr lang="es-MX" sz="1700" dirty="0" err="1"/>
              <a:t>elit</a:t>
            </a:r>
            <a:r>
              <a:rPr lang="es-MX" sz="1700" dirty="0"/>
              <a:t>. </a:t>
            </a:r>
            <a:r>
              <a:rPr lang="es-MX" sz="1700" dirty="0" err="1"/>
              <a:t>Phasellus</a:t>
            </a:r>
            <a:r>
              <a:rPr lang="es-MX" sz="1700" dirty="0"/>
              <a:t> vehicula, </a:t>
            </a:r>
            <a:r>
              <a:rPr lang="es-MX" sz="1700" dirty="0" err="1"/>
              <a:t>sapien</a:t>
            </a:r>
            <a:r>
              <a:rPr lang="es-MX" sz="1700" dirty="0"/>
              <a:t> t, </a:t>
            </a:r>
            <a:r>
              <a:rPr lang="es-MX" sz="1700" dirty="0" err="1"/>
              <a:t>felis</a:t>
            </a:r>
            <a:r>
              <a:rPr lang="es-MX" sz="1700" dirty="0"/>
              <a:t> </a:t>
            </a:r>
            <a:r>
              <a:rPr lang="es-MX" sz="1700" dirty="0" err="1"/>
              <a:t>purus</a:t>
            </a:r>
            <a:r>
              <a:rPr lang="es-MX" sz="1700" dirty="0"/>
              <a:t> </a:t>
            </a:r>
            <a:r>
              <a:rPr lang="es-MX" sz="1700" dirty="0" err="1"/>
              <a:t>consectetur</a:t>
            </a:r>
            <a:r>
              <a:rPr lang="es-MX" sz="1700" dirty="0"/>
              <a:t> eros,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luctus</a:t>
            </a:r>
            <a:r>
              <a:rPr lang="es-MX" sz="1700" dirty="0"/>
              <a:t> magna </a:t>
            </a:r>
            <a:r>
              <a:rPr lang="es-MX" sz="1700" dirty="0" err="1"/>
              <a:t>augue</a:t>
            </a:r>
            <a:r>
              <a:rPr lang="es-MX" sz="1700" dirty="0"/>
              <a:t> non justo. </a:t>
            </a:r>
            <a:r>
              <a:rPr lang="es-MX" sz="1700" dirty="0" err="1"/>
              <a:t>Proin</a:t>
            </a:r>
            <a:r>
              <a:rPr lang="es-MX" sz="1700" dirty="0"/>
              <a:t> </a:t>
            </a:r>
            <a:r>
              <a:rPr lang="es-MX" sz="1700" dirty="0" err="1"/>
              <a:t>vel</a:t>
            </a:r>
            <a:r>
              <a:rPr lang="es-MX" sz="1700" dirty="0"/>
              <a:t> </a:t>
            </a:r>
            <a:r>
              <a:rPr lang="es-MX" sz="1700" dirty="0" err="1"/>
              <a:t>velit</a:t>
            </a:r>
            <a:r>
              <a:rPr lang="es-MX" sz="1700" dirty="0"/>
              <a:t> non justo </a:t>
            </a:r>
            <a:r>
              <a:rPr lang="es-MX" sz="1700" dirty="0" err="1"/>
              <a:t>ullamcorper</a:t>
            </a:r>
            <a:r>
              <a:rPr lang="es-MX" sz="1700" dirty="0"/>
              <a:t> auctor. </a:t>
            </a:r>
            <a:r>
              <a:rPr lang="es-MX" sz="1700" dirty="0" err="1"/>
              <a:t>Nam</a:t>
            </a:r>
            <a:r>
              <a:rPr lang="es-MX" sz="1700" dirty="0"/>
              <a:t>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finibus</a:t>
            </a:r>
            <a:r>
              <a:rPr lang="es-MX" sz="1700" dirty="0"/>
              <a:t> </a:t>
            </a:r>
            <a:r>
              <a:rPr lang="es-MX" sz="1700" dirty="0" err="1"/>
              <a:t>metus</a:t>
            </a:r>
            <a:r>
              <a:rPr lang="es-MX" sz="1700" dirty="0"/>
              <a:t>, ac.</a:t>
            </a:r>
            <a:endParaRPr lang="es-MX" sz="1700" dirty="0">
              <a:latin typeface="Bebas Neue" panose="020B0606020202050201" pitchFamily="34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867EC2B1-E658-42BE-88D4-39E0FAF88137}"/>
              </a:ext>
            </a:extLst>
          </p:cNvPr>
          <p:cNvSpPr/>
          <p:nvPr/>
        </p:nvSpPr>
        <p:spPr>
          <a:xfrm>
            <a:off x="154480" y="2145717"/>
            <a:ext cx="540000" cy="540000"/>
          </a:xfrm>
          <a:prstGeom prst="ellipse">
            <a:avLst/>
          </a:prstGeom>
          <a:solidFill>
            <a:srgbClr val="FF367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900" dirty="0">
                <a:latin typeface="Bebas Neue" panose="020B0606020202050201" pitchFamily="34" charset="0"/>
              </a:rPr>
              <a:t>1</a:t>
            </a:r>
          </a:p>
        </p:txBody>
      </p:sp>
      <p:sp>
        <p:nvSpPr>
          <p:cNvPr id="204" name="Elipse 203">
            <a:extLst>
              <a:ext uri="{FF2B5EF4-FFF2-40B4-BE49-F238E27FC236}">
                <a16:creationId xmlns:a16="http://schemas.microsoft.com/office/drawing/2014/main" id="{B27B4A23-EBB0-4DF8-AFAE-CE8A3FD1E079}"/>
              </a:ext>
            </a:extLst>
          </p:cNvPr>
          <p:cNvSpPr/>
          <p:nvPr/>
        </p:nvSpPr>
        <p:spPr>
          <a:xfrm>
            <a:off x="154480" y="3685150"/>
            <a:ext cx="540000" cy="540000"/>
          </a:xfrm>
          <a:prstGeom prst="ellipse">
            <a:avLst/>
          </a:prstGeom>
          <a:solidFill>
            <a:srgbClr val="FF367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900" dirty="0">
                <a:latin typeface="Bebas Neue" panose="020B0606020202050201" pitchFamily="34" charset="0"/>
              </a:rPr>
              <a:t>2</a:t>
            </a:r>
          </a:p>
        </p:txBody>
      </p:sp>
      <p:sp>
        <p:nvSpPr>
          <p:cNvPr id="205" name="Elipse 204">
            <a:extLst>
              <a:ext uri="{FF2B5EF4-FFF2-40B4-BE49-F238E27FC236}">
                <a16:creationId xmlns:a16="http://schemas.microsoft.com/office/drawing/2014/main" id="{C8410B23-C1E3-4F9B-88F4-9A6E22D0B871}"/>
              </a:ext>
            </a:extLst>
          </p:cNvPr>
          <p:cNvSpPr/>
          <p:nvPr/>
        </p:nvSpPr>
        <p:spPr>
          <a:xfrm>
            <a:off x="154480" y="5213008"/>
            <a:ext cx="540000" cy="540000"/>
          </a:xfrm>
          <a:prstGeom prst="ellipse">
            <a:avLst/>
          </a:prstGeom>
          <a:solidFill>
            <a:srgbClr val="FF367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900" dirty="0">
                <a:latin typeface="Bebas Neue" panose="020B0606020202050201" pitchFamily="34" charset="0"/>
              </a:rPr>
              <a:t>3</a:t>
            </a:r>
          </a:p>
        </p:txBody>
      </p:sp>
      <p:pic>
        <p:nvPicPr>
          <p:cNvPr id="206" name="Imagen 6">
            <a:hlinkClick r:id="rId2"/>
            <a:extLst>
              <a:ext uri="{FF2B5EF4-FFF2-40B4-BE49-F238E27FC236}">
                <a16:creationId xmlns:a16="http://schemas.microsoft.com/office/drawing/2014/main" id="{D1F896FF-5FF5-4288-B43A-B728703D6C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190" t="28672" r="19144" b="31414"/>
          <a:stretch/>
        </p:blipFill>
        <p:spPr>
          <a:xfrm>
            <a:off x="11205428" y="5940011"/>
            <a:ext cx="985988" cy="91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138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orma libre: forma 124">
            <a:extLst>
              <a:ext uri="{FF2B5EF4-FFF2-40B4-BE49-F238E27FC236}">
                <a16:creationId xmlns:a16="http://schemas.microsoft.com/office/drawing/2014/main" id="{0888E101-EFA6-4E3A-B9D2-218BEDD3A405}"/>
              </a:ext>
            </a:extLst>
          </p:cNvPr>
          <p:cNvSpPr/>
          <p:nvPr/>
        </p:nvSpPr>
        <p:spPr>
          <a:xfrm>
            <a:off x="1024823" y="5742902"/>
            <a:ext cx="2138415" cy="746809"/>
          </a:xfrm>
          <a:custGeom>
            <a:avLst/>
            <a:gdLst>
              <a:gd name="connsiteX0" fmla="*/ 96993 w 965872"/>
              <a:gd name="connsiteY0" fmla="*/ 0 h 337316"/>
              <a:gd name="connsiteX1" fmla="*/ 0 w 965872"/>
              <a:gd name="connsiteY1" fmla="*/ 178648 h 337316"/>
              <a:gd name="connsiteX2" fmla="*/ 483162 w 965872"/>
              <a:gd name="connsiteY2" fmla="*/ 337296 h 337316"/>
              <a:gd name="connsiteX3" fmla="*/ 965873 w 965872"/>
              <a:gd name="connsiteY3" fmla="*/ 222709 h 337316"/>
              <a:gd name="connsiteX4" fmla="*/ 879707 w 965872"/>
              <a:gd name="connsiteY4" fmla="*/ 13383 h 337316"/>
              <a:gd name="connsiteX5" fmla="*/ 97144 w 965872"/>
              <a:gd name="connsiteY5" fmla="*/ 0 h 33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872" h="337316">
                <a:moveTo>
                  <a:pt x="96993" y="0"/>
                </a:moveTo>
                <a:lnTo>
                  <a:pt x="0" y="178648"/>
                </a:lnTo>
                <a:cubicBezTo>
                  <a:pt x="0" y="178648"/>
                  <a:pt x="211430" y="335191"/>
                  <a:pt x="483162" y="337296"/>
                </a:cubicBezTo>
                <a:cubicBezTo>
                  <a:pt x="710833" y="339100"/>
                  <a:pt x="965873" y="222709"/>
                  <a:pt x="965873" y="222709"/>
                </a:cubicBezTo>
                <a:lnTo>
                  <a:pt x="879707" y="13383"/>
                </a:lnTo>
                <a:lnTo>
                  <a:pt x="97144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6" name="Forma libre: forma 125">
            <a:extLst>
              <a:ext uri="{FF2B5EF4-FFF2-40B4-BE49-F238E27FC236}">
                <a16:creationId xmlns:a16="http://schemas.microsoft.com/office/drawing/2014/main" id="{566782CE-592F-4A0D-8395-AE7349E1D757}"/>
              </a:ext>
            </a:extLst>
          </p:cNvPr>
          <p:cNvSpPr/>
          <p:nvPr/>
        </p:nvSpPr>
        <p:spPr>
          <a:xfrm>
            <a:off x="103367" y="2544098"/>
            <a:ext cx="4129563" cy="3949299"/>
          </a:xfrm>
          <a:custGeom>
            <a:avLst/>
            <a:gdLst>
              <a:gd name="connsiteX0" fmla="*/ 660563 w 1865227"/>
              <a:gd name="connsiteY0" fmla="*/ 0 h 1783805"/>
              <a:gd name="connsiteX1" fmla="*/ 33340 w 1865227"/>
              <a:gd name="connsiteY1" fmla="*/ 615043 h 1783805"/>
              <a:gd name="connsiteX2" fmla="*/ 639661 w 1865227"/>
              <a:gd name="connsiteY2" fmla="*/ 1742120 h 1783805"/>
              <a:gd name="connsiteX3" fmla="*/ 1833505 w 1865227"/>
              <a:gd name="connsiteY3" fmla="*/ 1133393 h 1783805"/>
              <a:gd name="connsiteX4" fmla="*/ 1496209 w 1865227"/>
              <a:gd name="connsiteY4" fmla="*/ 214589 h 1783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5227" h="1783805">
                <a:moveTo>
                  <a:pt x="660563" y="0"/>
                </a:moveTo>
                <a:cubicBezTo>
                  <a:pt x="418757" y="37895"/>
                  <a:pt x="133792" y="240152"/>
                  <a:pt x="33340" y="615043"/>
                </a:cubicBezTo>
                <a:cubicBezTo>
                  <a:pt x="-96135" y="1097754"/>
                  <a:pt x="161010" y="1598359"/>
                  <a:pt x="639661" y="1742120"/>
                </a:cubicBezTo>
                <a:cubicBezTo>
                  <a:pt x="1118311" y="1885880"/>
                  <a:pt x="1702226" y="1651744"/>
                  <a:pt x="1833505" y="1133393"/>
                </a:cubicBezTo>
                <a:cubicBezTo>
                  <a:pt x="1993506" y="501508"/>
                  <a:pt x="1496209" y="214589"/>
                  <a:pt x="1496209" y="214589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7" name="Forma libre: forma 126">
            <a:extLst>
              <a:ext uri="{FF2B5EF4-FFF2-40B4-BE49-F238E27FC236}">
                <a16:creationId xmlns:a16="http://schemas.microsoft.com/office/drawing/2014/main" id="{B0F7AEFD-6A9F-4C51-8539-713EA6BF122E}"/>
              </a:ext>
            </a:extLst>
          </p:cNvPr>
          <p:cNvSpPr/>
          <p:nvPr/>
        </p:nvSpPr>
        <p:spPr>
          <a:xfrm>
            <a:off x="245075" y="2986176"/>
            <a:ext cx="4918933" cy="3214839"/>
          </a:xfrm>
          <a:custGeom>
            <a:avLst/>
            <a:gdLst>
              <a:gd name="connsiteX0" fmla="*/ 829039 w 2221767"/>
              <a:gd name="connsiteY0" fmla="*/ 1401841 h 1452067"/>
              <a:gd name="connsiteX1" fmla="*/ 1223178 w 2221767"/>
              <a:gd name="connsiteY1" fmla="*/ 1280637 h 1452067"/>
              <a:gd name="connsiteX2" fmla="*/ 1413255 w 2221767"/>
              <a:gd name="connsiteY2" fmla="*/ 1013266 h 1452067"/>
              <a:gd name="connsiteX3" fmla="*/ 2062884 w 2221767"/>
              <a:gd name="connsiteY3" fmla="*/ 1074771 h 1452067"/>
              <a:gd name="connsiteX4" fmla="*/ 2101832 w 2221767"/>
              <a:gd name="connsiteY4" fmla="*/ 89950 h 1452067"/>
              <a:gd name="connsiteX5" fmla="*/ 1645738 w 2221767"/>
              <a:gd name="connsiteY5" fmla="*/ 89950 h 1452067"/>
              <a:gd name="connsiteX6" fmla="*/ 1619723 w 2221767"/>
              <a:gd name="connsiteY6" fmla="*/ 431307 h 1452067"/>
              <a:gd name="connsiteX7" fmla="*/ 792648 w 2221767"/>
              <a:gd name="connsiteY7" fmla="*/ 248147 h 1452067"/>
              <a:gd name="connsiteX8" fmla="*/ 214749 w 2221767"/>
              <a:gd name="connsiteY8" fmla="*/ 551007 h 1452067"/>
              <a:gd name="connsiteX9" fmla="*/ 10 w 2221767"/>
              <a:gd name="connsiteY9" fmla="*/ 974920 h 1452067"/>
              <a:gd name="connsiteX10" fmla="*/ 143771 w 2221767"/>
              <a:gd name="connsiteY10" fmla="*/ 1241689 h 1452067"/>
              <a:gd name="connsiteX11" fmla="*/ 378810 w 2221767"/>
              <a:gd name="connsiteY11" fmla="*/ 1452067 h 1452067"/>
              <a:gd name="connsiteX12" fmla="*/ 457758 w 2221767"/>
              <a:gd name="connsiteY12" fmla="*/ 1309359 h 1452067"/>
              <a:gd name="connsiteX13" fmla="*/ 829039 w 2221767"/>
              <a:gd name="connsiteY13" fmla="*/ 1401841 h 145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21767" h="1452067">
                <a:moveTo>
                  <a:pt x="829039" y="1401841"/>
                </a:moveTo>
                <a:cubicBezTo>
                  <a:pt x="1020470" y="1394623"/>
                  <a:pt x="1077162" y="1377781"/>
                  <a:pt x="1223178" y="1280637"/>
                </a:cubicBezTo>
                <a:cubicBezTo>
                  <a:pt x="1369194" y="1183493"/>
                  <a:pt x="1413255" y="1013266"/>
                  <a:pt x="1413255" y="1013266"/>
                </a:cubicBezTo>
                <a:cubicBezTo>
                  <a:pt x="1413255" y="1013266"/>
                  <a:pt x="1815965" y="1232366"/>
                  <a:pt x="2062884" y="1074771"/>
                </a:cubicBezTo>
                <a:cubicBezTo>
                  <a:pt x="2309804" y="917326"/>
                  <a:pt x="2225292" y="228598"/>
                  <a:pt x="2101832" y="89950"/>
                </a:cubicBezTo>
                <a:cubicBezTo>
                  <a:pt x="2014613" y="-8095"/>
                  <a:pt x="1751754" y="-50051"/>
                  <a:pt x="1645738" y="89950"/>
                </a:cubicBezTo>
                <a:cubicBezTo>
                  <a:pt x="1533256" y="238373"/>
                  <a:pt x="1619723" y="431307"/>
                  <a:pt x="1619723" y="431307"/>
                </a:cubicBezTo>
                <a:cubicBezTo>
                  <a:pt x="1619723" y="431307"/>
                  <a:pt x="1321224" y="213260"/>
                  <a:pt x="792648" y="248147"/>
                </a:cubicBezTo>
                <a:cubicBezTo>
                  <a:pt x="581067" y="262132"/>
                  <a:pt x="359712" y="375517"/>
                  <a:pt x="214749" y="551007"/>
                </a:cubicBezTo>
                <a:cubicBezTo>
                  <a:pt x="99259" y="690858"/>
                  <a:pt x="8130" y="868453"/>
                  <a:pt x="10" y="974920"/>
                </a:cubicBezTo>
                <a:cubicBezTo>
                  <a:pt x="-892" y="986349"/>
                  <a:pt x="59710" y="1133869"/>
                  <a:pt x="143771" y="1241689"/>
                </a:cubicBezTo>
                <a:cubicBezTo>
                  <a:pt x="227831" y="1349510"/>
                  <a:pt x="378810" y="1452067"/>
                  <a:pt x="378810" y="1452067"/>
                </a:cubicBezTo>
                <a:lnTo>
                  <a:pt x="457758" y="1309359"/>
                </a:lnTo>
                <a:cubicBezTo>
                  <a:pt x="457758" y="1309359"/>
                  <a:pt x="637760" y="1408909"/>
                  <a:pt x="829039" y="140184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8" name="Forma libre: forma 127">
            <a:extLst>
              <a:ext uri="{FF2B5EF4-FFF2-40B4-BE49-F238E27FC236}">
                <a16:creationId xmlns:a16="http://schemas.microsoft.com/office/drawing/2014/main" id="{3DCA122F-7661-4A6E-9D65-A15B1E64F161}"/>
              </a:ext>
            </a:extLst>
          </p:cNvPr>
          <p:cNvSpPr/>
          <p:nvPr/>
        </p:nvSpPr>
        <p:spPr>
          <a:xfrm>
            <a:off x="1883785" y="3675731"/>
            <a:ext cx="926214" cy="367555"/>
          </a:xfrm>
          <a:custGeom>
            <a:avLst/>
            <a:gdLst>
              <a:gd name="connsiteX0" fmla="*/ 418349 w 418349"/>
              <a:gd name="connsiteY0" fmla="*/ 0 h 166016"/>
              <a:gd name="connsiteX1" fmla="*/ 363612 w 418349"/>
              <a:gd name="connsiteY1" fmla="*/ 136843 h 166016"/>
              <a:gd name="connsiteX2" fmla="*/ 231882 w 418349"/>
              <a:gd name="connsiteY2" fmla="*/ 18797 h 166016"/>
              <a:gd name="connsiteX3" fmla="*/ 110377 w 418349"/>
              <a:gd name="connsiteY3" fmla="*/ 166016 h 166016"/>
              <a:gd name="connsiteX4" fmla="*/ 0 w 418349"/>
              <a:gd name="connsiteY4" fmla="*/ 29323 h 1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49" h="166016">
                <a:moveTo>
                  <a:pt x="418349" y="0"/>
                </a:moveTo>
                <a:lnTo>
                  <a:pt x="363612" y="136843"/>
                </a:lnTo>
                <a:lnTo>
                  <a:pt x="231882" y="18797"/>
                </a:lnTo>
                <a:lnTo>
                  <a:pt x="110377" y="166016"/>
                </a:lnTo>
                <a:lnTo>
                  <a:pt x="0" y="29323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4" name="Forma libre: forma 143">
            <a:extLst>
              <a:ext uri="{FF2B5EF4-FFF2-40B4-BE49-F238E27FC236}">
                <a16:creationId xmlns:a16="http://schemas.microsoft.com/office/drawing/2014/main" id="{1AE8EF58-B0D6-4374-92BD-3F8854A38840}"/>
              </a:ext>
            </a:extLst>
          </p:cNvPr>
          <p:cNvSpPr/>
          <p:nvPr/>
        </p:nvSpPr>
        <p:spPr>
          <a:xfrm>
            <a:off x="4161034" y="1518336"/>
            <a:ext cx="678180" cy="490407"/>
          </a:xfrm>
          <a:custGeom>
            <a:avLst/>
            <a:gdLst>
              <a:gd name="connsiteX0" fmla="*/ 306318 w 306318"/>
              <a:gd name="connsiteY0" fmla="*/ 0 h 221505"/>
              <a:gd name="connsiteX1" fmla="*/ 0 w 306318"/>
              <a:gd name="connsiteY1" fmla="*/ 221506 h 22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6318" h="221505">
                <a:moveTo>
                  <a:pt x="306318" y="0"/>
                </a:moveTo>
                <a:lnTo>
                  <a:pt x="0" y="221506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5" name="Forma libre: forma 144">
            <a:extLst>
              <a:ext uri="{FF2B5EF4-FFF2-40B4-BE49-F238E27FC236}">
                <a16:creationId xmlns:a16="http://schemas.microsoft.com/office/drawing/2014/main" id="{04210606-6D3B-4FF2-8723-75A5B06F69BB}"/>
              </a:ext>
            </a:extLst>
          </p:cNvPr>
          <p:cNvSpPr/>
          <p:nvPr/>
        </p:nvSpPr>
        <p:spPr>
          <a:xfrm>
            <a:off x="3908005" y="2625002"/>
            <a:ext cx="1478879" cy="152149"/>
          </a:xfrm>
          <a:custGeom>
            <a:avLst/>
            <a:gdLst>
              <a:gd name="connsiteX0" fmla="*/ 667975 w 667975"/>
              <a:gd name="connsiteY0" fmla="*/ 0 h 68722"/>
              <a:gd name="connsiteX1" fmla="*/ 0 w 667975"/>
              <a:gd name="connsiteY1" fmla="*/ 68722 h 68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975" h="68722">
                <a:moveTo>
                  <a:pt x="667975" y="0"/>
                </a:moveTo>
                <a:lnTo>
                  <a:pt x="0" y="68722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6" name="Forma libre: forma 145">
            <a:extLst>
              <a:ext uri="{FF2B5EF4-FFF2-40B4-BE49-F238E27FC236}">
                <a16:creationId xmlns:a16="http://schemas.microsoft.com/office/drawing/2014/main" id="{37017D67-A582-4691-8A8D-DF91D0A2D364}"/>
              </a:ext>
            </a:extLst>
          </p:cNvPr>
          <p:cNvSpPr/>
          <p:nvPr/>
        </p:nvSpPr>
        <p:spPr>
          <a:xfrm>
            <a:off x="3115963" y="2377300"/>
            <a:ext cx="453785" cy="486745"/>
          </a:xfrm>
          <a:custGeom>
            <a:avLst/>
            <a:gdLst>
              <a:gd name="connsiteX0" fmla="*/ 199701 w 204964"/>
              <a:gd name="connsiteY0" fmla="*/ 197144 h 219851"/>
              <a:gd name="connsiteX1" fmla="*/ 27820 w 204964"/>
              <a:gd name="connsiteY1" fmla="*/ 219851 h 219851"/>
              <a:gd name="connsiteX2" fmla="*/ 0 w 204964"/>
              <a:gd name="connsiteY2" fmla="*/ 143610 h 219851"/>
              <a:gd name="connsiteX3" fmla="*/ 204964 w 204964"/>
              <a:gd name="connsiteY3" fmla="*/ 0 h 21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964" h="219851">
                <a:moveTo>
                  <a:pt x="199701" y="197144"/>
                </a:moveTo>
                <a:lnTo>
                  <a:pt x="27820" y="219851"/>
                </a:lnTo>
                <a:lnTo>
                  <a:pt x="0" y="143610"/>
                </a:lnTo>
                <a:lnTo>
                  <a:pt x="204964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7" name="Forma libre: forma 146">
            <a:extLst>
              <a:ext uri="{FF2B5EF4-FFF2-40B4-BE49-F238E27FC236}">
                <a16:creationId xmlns:a16="http://schemas.microsoft.com/office/drawing/2014/main" id="{BEA476F7-299F-43DF-AB07-DAD6FC130B27}"/>
              </a:ext>
            </a:extLst>
          </p:cNvPr>
          <p:cNvSpPr/>
          <p:nvPr/>
        </p:nvSpPr>
        <p:spPr>
          <a:xfrm>
            <a:off x="4813534" y="1486709"/>
            <a:ext cx="656731" cy="1158932"/>
          </a:xfrm>
          <a:custGeom>
            <a:avLst/>
            <a:gdLst>
              <a:gd name="connsiteX0" fmla="*/ 11298 w 296630"/>
              <a:gd name="connsiteY0" fmla="*/ 0 h 523462"/>
              <a:gd name="connsiteX1" fmla="*/ 257616 w 296630"/>
              <a:gd name="connsiteY1" fmla="*/ 205565 h 523462"/>
              <a:gd name="connsiteX2" fmla="*/ 269797 w 296630"/>
              <a:gd name="connsiteY2" fmla="*/ 523463 h 523462"/>
              <a:gd name="connsiteX3" fmla="*/ 41825 w 296630"/>
              <a:gd name="connsiteY3" fmla="*/ 290829 h 523462"/>
              <a:gd name="connsiteX4" fmla="*/ 11298 w 296630"/>
              <a:gd name="connsiteY4" fmla="*/ 0 h 52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630" h="523462">
                <a:moveTo>
                  <a:pt x="11298" y="0"/>
                </a:moveTo>
                <a:cubicBezTo>
                  <a:pt x="11298" y="0"/>
                  <a:pt x="187540" y="15789"/>
                  <a:pt x="257616" y="205565"/>
                </a:cubicBezTo>
                <a:cubicBezTo>
                  <a:pt x="337617" y="422109"/>
                  <a:pt x="269797" y="523463"/>
                  <a:pt x="269797" y="523463"/>
                </a:cubicBezTo>
                <a:cubicBezTo>
                  <a:pt x="269797" y="523463"/>
                  <a:pt x="116262" y="469778"/>
                  <a:pt x="41825" y="290829"/>
                </a:cubicBezTo>
                <a:cubicBezTo>
                  <a:pt x="-28702" y="121355"/>
                  <a:pt x="11298" y="0"/>
                  <a:pt x="11298" y="0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8" name="Forma libre: forma 147">
            <a:extLst>
              <a:ext uri="{FF2B5EF4-FFF2-40B4-BE49-F238E27FC236}">
                <a16:creationId xmlns:a16="http://schemas.microsoft.com/office/drawing/2014/main" id="{179EC390-676F-4985-96AE-7C35B1F9CFAB}"/>
              </a:ext>
            </a:extLst>
          </p:cNvPr>
          <p:cNvSpPr/>
          <p:nvPr/>
        </p:nvSpPr>
        <p:spPr>
          <a:xfrm>
            <a:off x="4431373" y="2708898"/>
            <a:ext cx="140246" cy="436804"/>
          </a:xfrm>
          <a:custGeom>
            <a:avLst/>
            <a:gdLst>
              <a:gd name="connsiteX0" fmla="*/ 0 w 63346"/>
              <a:gd name="connsiteY0" fmla="*/ 197295 h 197294"/>
              <a:gd name="connsiteX1" fmla="*/ 48873 w 63346"/>
              <a:gd name="connsiteY1" fmla="*/ 103309 h 197294"/>
              <a:gd name="connsiteX2" fmla="*/ 63309 w 63346"/>
              <a:gd name="connsiteY2" fmla="*/ 0 h 19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346" h="197294">
                <a:moveTo>
                  <a:pt x="0" y="197295"/>
                </a:moveTo>
                <a:cubicBezTo>
                  <a:pt x="0" y="197295"/>
                  <a:pt x="36241" y="144813"/>
                  <a:pt x="48873" y="103309"/>
                </a:cubicBezTo>
                <a:cubicBezTo>
                  <a:pt x="64813" y="50978"/>
                  <a:pt x="63309" y="0"/>
                  <a:pt x="63309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9" name="Forma libre: forma 148">
            <a:extLst>
              <a:ext uri="{FF2B5EF4-FFF2-40B4-BE49-F238E27FC236}">
                <a16:creationId xmlns:a16="http://schemas.microsoft.com/office/drawing/2014/main" id="{BE2FBE7D-08EC-4B28-899A-0501E30279B2}"/>
              </a:ext>
            </a:extLst>
          </p:cNvPr>
          <p:cNvSpPr/>
          <p:nvPr/>
        </p:nvSpPr>
        <p:spPr>
          <a:xfrm>
            <a:off x="3502777" y="2573100"/>
            <a:ext cx="806741" cy="659833"/>
          </a:xfrm>
          <a:custGeom>
            <a:avLst/>
            <a:gdLst>
              <a:gd name="connsiteX0" fmla="*/ 364387 w 364386"/>
              <a:gd name="connsiteY0" fmla="*/ 138331 h 298031"/>
              <a:gd name="connsiteX1" fmla="*/ 294311 w 364386"/>
              <a:gd name="connsiteY1" fmla="*/ 95624 h 298031"/>
              <a:gd name="connsiteX2" fmla="*/ 189197 w 364386"/>
              <a:gd name="connsiteY2" fmla="*/ 106301 h 298031"/>
              <a:gd name="connsiteX3" fmla="*/ 17015 w 364386"/>
              <a:gd name="connsiteY3" fmla="*/ 2390 h 298031"/>
              <a:gd name="connsiteX4" fmla="*/ 85888 w 364386"/>
              <a:gd name="connsiteY4" fmla="*/ 187655 h 298031"/>
              <a:gd name="connsiteX5" fmla="*/ 224235 w 364386"/>
              <a:gd name="connsiteY5" fmla="*/ 298032 h 29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386" h="298031">
                <a:moveTo>
                  <a:pt x="364387" y="138331"/>
                </a:moveTo>
                <a:cubicBezTo>
                  <a:pt x="364387" y="138331"/>
                  <a:pt x="338221" y="103594"/>
                  <a:pt x="294311" y="95624"/>
                </a:cubicBezTo>
                <a:cubicBezTo>
                  <a:pt x="250551" y="87654"/>
                  <a:pt x="189197" y="106301"/>
                  <a:pt x="189197" y="106301"/>
                </a:cubicBezTo>
                <a:cubicBezTo>
                  <a:pt x="189197" y="106301"/>
                  <a:pt x="61076" y="-18663"/>
                  <a:pt x="17015" y="2390"/>
                </a:cubicBezTo>
                <a:cubicBezTo>
                  <a:pt x="-27045" y="23593"/>
                  <a:pt x="21076" y="122090"/>
                  <a:pt x="85888" y="187655"/>
                </a:cubicBezTo>
                <a:cubicBezTo>
                  <a:pt x="134761" y="237129"/>
                  <a:pt x="224235" y="298032"/>
                  <a:pt x="224235" y="29803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0" name="Forma libre: forma 149">
            <a:extLst>
              <a:ext uri="{FF2B5EF4-FFF2-40B4-BE49-F238E27FC236}">
                <a16:creationId xmlns:a16="http://schemas.microsoft.com/office/drawing/2014/main" id="{3B0DA83F-444A-431A-A219-C04376A7A799}"/>
              </a:ext>
            </a:extLst>
          </p:cNvPr>
          <p:cNvSpPr/>
          <p:nvPr/>
        </p:nvSpPr>
        <p:spPr>
          <a:xfrm>
            <a:off x="3977099" y="1982608"/>
            <a:ext cx="287520" cy="432732"/>
          </a:xfrm>
          <a:custGeom>
            <a:avLst/>
            <a:gdLst>
              <a:gd name="connsiteX0" fmla="*/ 58868 w 129866"/>
              <a:gd name="connsiteY0" fmla="*/ 7595 h 195455"/>
              <a:gd name="connsiteX1" fmla="*/ 129846 w 129866"/>
              <a:gd name="connsiteY1" fmla="*/ 140829 h 195455"/>
              <a:gd name="connsiteX2" fmla="*/ 66387 w 129866"/>
              <a:gd name="connsiteY2" fmla="*/ 176167 h 195455"/>
              <a:gd name="connsiteX3" fmla="*/ 71 w 129866"/>
              <a:gd name="connsiteY3" fmla="*/ 39926 h 195455"/>
              <a:gd name="connsiteX4" fmla="*/ 58718 w 129866"/>
              <a:gd name="connsiteY4" fmla="*/ 7595 h 19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866" h="195455">
                <a:moveTo>
                  <a:pt x="58868" y="7595"/>
                </a:moveTo>
                <a:cubicBezTo>
                  <a:pt x="94658" y="28647"/>
                  <a:pt x="128944" y="83686"/>
                  <a:pt x="129846" y="140829"/>
                </a:cubicBezTo>
                <a:cubicBezTo>
                  <a:pt x="130748" y="197972"/>
                  <a:pt x="101425" y="211206"/>
                  <a:pt x="66387" y="176167"/>
                </a:cubicBezTo>
                <a:cubicBezTo>
                  <a:pt x="31349" y="141130"/>
                  <a:pt x="-1734" y="66693"/>
                  <a:pt x="71" y="39926"/>
                </a:cubicBezTo>
                <a:cubicBezTo>
                  <a:pt x="1875" y="13159"/>
                  <a:pt x="23078" y="-13458"/>
                  <a:pt x="58718" y="759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1" name="Forma libre: forma 150">
            <a:extLst>
              <a:ext uri="{FF2B5EF4-FFF2-40B4-BE49-F238E27FC236}">
                <a16:creationId xmlns:a16="http://schemas.microsoft.com/office/drawing/2014/main" id="{7BCA4D4B-D9B9-4611-AC58-2A6D49C6DD40}"/>
              </a:ext>
            </a:extLst>
          </p:cNvPr>
          <p:cNvSpPr/>
          <p:nvPr/>
        </p:nvSpPr>
        <p:spPr>
          <a:xfrm>
            <a:off x="3774213" y="2072994"/>
            <a:ext cx="308006" cy="520452"/>
          </a:xfrm>
          <a:custGeom>
            <a:avLst/>
            <a:gdLst>
              <a:gd name="connsiteX0" fmla="*/ 64341 w 139119"/>
              <a:gd name="connsiteY0" fmla="*/ 13988 h 235076"/>
              <a:gd name="connsiteX1" fmla="*/ 138627 w 139119"/>
              <a:gd name="connsiteY1" fmla="*/ 177900 h 235076"/>
              <a:gd name="connsiteX2" fmla="*/ 61935 w 139119"/>
              <a:gd name="connsiteY2" fmla="*/ 209479 h 235076"/>
              <a:gd name="connsiteX3" fmla="*/ 581 w 139119"/>
              <a:gd name="connsiteY3" fmla="*/ 34289 h 235076"/>
              <a:gd name="connsiteX4" fmla="*/ 64190 w 139119"/>
              <a:gd name="connsiteY4" fmla="*/ 13988 h 23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119" h="235076">
                <a:moveTo>
                  <a:pt x="64341" y="13988"/>
                </a:moveTo>
                <a:cubicBezTo>
                  <a:pt x="103890" y="43161"/>
                  <a:pt x="144040" y="116546"/>
                  <a:pt x="138627" y="177900"/>
                </a:cubicBezTo>
                <a:cubicBezTo>
                  <a:pt x="133213" y="239253"/>
                  <a:pt x="99078" y="253539"/>
                  <a:pt x="61935" y="209479"/>
                </a:cubicBezTo>
                <a:cubicBezTo>
                  <a:pt x="24791" y="165569"/>
                  <a:pt x="-4532" y="62560"/>
                  <a:pt x="581" y="34289"/>
                </a:cubicBezTo>
                <a:cubicBezTo>
                  <a:pt x="5844" y="6018"/>
                  <a:pt x="24641" y="-15185"/>
                  <a:pt x="64190" y="13988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2" name="Forma libre: forma 151">
            <a:extLst>
              <a:ext uri="{FF2B5EF4-FFF2-40B4-BE49-F238E27FC236}">
                <a16:creationId xmlns:a16="http://schemas.microsoft.com/office/drawing/2014/main" id="{1BB73491-86FC-4671-AE9B-8DAAC82F0294}"/>
              </a:ext>
            </a:extLst>
          </p:cNvPr>
          <p:cNvSpPr/>
          <p:nvPr/>
        </p:nvSpPr>
        <p:spPr>
          <a:xfrm>
            <a:off x="3563505" y="2192737"/>
            <a:ext cx="286896" cy="489156"/>
          </a:xfrm>
          <a:custGeom>
            <a:avLst/>
            <a:gdLst>
              <a:gd name="connsiteX0" fmla="*/ 62970 w 129584"/>
              <a:gd name="connsiteY0" fmla="*/ 12535 h 220940"/>
              <a:gd name="connsiteX1" fmla="*/ 129437 w 129584"/>
              <a:gd name="connsiteY1" fmla="*/ 176446 h 220940"/>
              <a:gd name="connsiteX2" fmla="*/ 53948 w 129584"/>
              <a:gd name="connsiteY2" fmla="*/ 185017 h 220940"/>
              <a:gd name="connsiteX3" fmla="*/ 1015 w 129584"/>
              <a:gd name="connsiteY3" fmla="*/ 57648 h 220940"/>
              <a:gd name="connsiteX4" fmla="*/ 62820 w 129584"/>
              <a:gd name="connsiteY4" fmla="*/ 12384 h 22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84" h="220940">
                <a:moveTo>
                  <a:pt x="62970" y="12535"/>
                </a:moveTo>
                <a:cubicBezTo>
                  <a:pt x="101016" y="43663"/>
                  <a:pt x="131994" y="106972"/>
                  <a:pt x="129437" y="176446"/>
                </a:cubicBezTo>
                <a:cubicBezTo>
                  <a:pt x="127181" y="237950"/>
                  <a:pt x="88835" y="230732"/>
                  <a:pt x="53948" y="185017"/>
                </a:cubicBezTo>
                <a:cubicBezTo>
                  <a:pt x="19060" y="139303"/>
                  <a:pt x="5526" y="86069"/>
                  <a:pt x="1015" y="57648"/>
                </a:cubicBezTo>
                <a:cubicBezTo>
                  <a:pt x="-6053" y="13437"/>
                  <a:pt x="24775" y="-18744"/>
                  <a:pt x="62820" y="12384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3" name="Forma libre: forma 152">
            <a:extLst>
              <a:ext uri="{FF2B5EF4-FFF2-40B4-BE49-F238E27FC236}">
                <a16:creationId xmlns:a16="http://schemas.microsoft.com/office/drawing/2014/main" id="{1EEB9ACC-D6C4-4997-BD9A-4CA445124392}"/>
              </a:ext>
            </a:extLst>
          </p:cNvPr>
          <p:cNvSpPr/>
          <p:nvPr/>
        </p:nvSpPr>
        <p:spPr>
          <a:xfrm>
            <a:off x="4907798" y="1835620"/>
            <a:ext cx="306162" cy="535020"/>
          </a:xfrm>
          <a:custGeom>
            <a:avLst/>
            <a:gdLst>
              <a:gd name="connsiteX0" fmla="*/ 0 w 138286"/>
              <a:gd name="connsiteY0" fmla="*/ 0 h 241656"/>
              <a:gd name="connsiteX1" fmla="*/ 127971 w 138286"/>
              <a:gd name="connsiteY1" fmla="*/ 88422 h 241656"/>
              <a:gd name="connsiteX2" fmla="*/ 115941 w 138286"/>
              <a:gd name="connsiteY2" fmla="*/ 241656 h 241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86" h="241656">
                <a:moveTo>
                  <a:pt x="0" y="0"/>
                </a:moveTo>
                <a:cubicBezTo>
                  <a:pt x="0" y="0"/>
                  <a:pt x="99099" y="10075"/>
                  <a:pt x="127971" y="88422"/>
                </a:cubicBezTo>
                <a:cubicBezTo>
                  <a:pt x="156844" y="166769"/>
                  <a:pt x="115941" y="241656"/>
                  <a:pt x="115941" y="241656"/>
                </a:cubicBez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0" name="Forma libre: forma 129">
            <a:extLst>
              <a:ext uri="{FF2B5EF4-FFF2-40B4-BE49-F238E27FC236}">
                <a16:creationId xmlns:a16="http://schemas.microsoft.com/office/drawing/2014/main" id="{65A352E3-C3BF-413E-9301-482085524DE1}"/>
              </a:ext>
            </a:extLst>
          </p:cNvPr>
          <p:cNvSpPr/>
          <p:nvPr/>
        </p:nvSpPr>
        <p:spPr>
          <a:xfrm>
            <a:off x="2003875" y="2415821"/>
            <a:ext cx="968027" cy="968025"/>
          </a:xfrm>
          <a:custGeom>
            <a:avLst/>
            <a:gdLst>
              <a:gd name="connsiteX0" fmla="*/ 437191 w 437235"/>
              <a:gd name="connsiteY0" fmla="*/ 223054 h 437234"/>
              <a:gd name="connsiteX1" fmla="*/ 223054 w 437235"/>
              <a:gd name="connsiteY1" fmla="*/ 44 h 437234"/>
              <a:gd name="connsiteX2" fmla="*/ 44 w 437235"/>
              <a:gd name="connsiteY2" fmla="*/ 214181 h 437234"/>
              <a:gd name="connsiteX3" fmla="*/ 214181 w 437235"/>
              <a:gd name="connsiteY3" fmla="*/ 437191 h 437234"/>
              <a:gd name="connsiteX4" fmla="*/ 437191 w 437235"/>
              <a:gd name="connsiteY4" fmla="*/ 223054 h 43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35" h="437234">
                <a:moveTo>
                  <a:pt x="437191" y="223054"/>
                </a:moveTo>
                <a:cubicBezTo>
                  <a:pt x="439597" y="102301"/>
                  <a:pt x="343807" y="2450"/>
                  <a:pt x="223054" y="44"/>
                </a:cubicBezTo>
                <a:cubicBezTo>
                  <a:pt x="102301" y="-2362"/>
                  <a:pt x="2450" y="93428"/>
                  <a:pt x="44" y="214181"/>
                </a:cubicBezTo>
                <a:cubicBezTo>
                  <a:pt x="-2362" y="334934"/>
                  <a:pt x="93429" y="434785"/>
                  <a:pt x="214181" y="437191"/>
                </a:cubicBezTo>
                <a:cubicBezTo>
                  <a:pt x="334934" y="439597"/>
                  <a:pt x="434785" y="343806"/>
                  <a:pt x="437191" y="223054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1" name="Forma libre: forma 130">
            <a:extLst>
              <a:ext uri="{FF2B5EF4-FFF2-40B4-BE49-F238E27FC236}">
                <a16:creationId xmlns:a16="http://schemas.microsoft.com/office/drawing/2014/main" id="{FDD475BF-E0FC-4866-8303-623E82FA0FC4}"/>
              </a:ext>
            </a:extLst>
          </p:cNvPr>
          <p:cNvSpPr/>
          <p:nvPr/>
        </p:nvSpPr>
        <p:spPr>
          <a:xfrm>
            <a:off x="1565666" y="2103354"/>
            <a:ext cx="1476592" cy="1303597"/>
          </a:xfrm>
          <a:custGeom>
            <a:avLst/>
            <a:gdLst>
              <a:gd name="connsiteX0" fmla="*/ 456772 w 666942"/>
              <a:gd name="connsiteY0" fmla="*/ 1178 h 588804"/>
              <a:gd name="connsiteX1" fmla="*/ 519780 w 666942"/>
              <a:gd name="connsiteY1" fmla="*/ 104036 h 588804"/>
              <a:gd name="connsiteX2" fmla="*/ 648503 w 666942"/>
              <a:gd name="connsiteY2" fmla="*/ 129900 h 588804"/>
              <a:gd name="connsiteX3" fmla="*/ 626698 w 666942"/>
              <a:gd name="connsiteY3" fmla="*/ 272308 h 588804"/>
              <a:gd name="connsiteX4" fmla="*/ 529254 w 666942"/>
              <a:gd name="connsiteY4" fmla="*/ 180728 h 588804"/>
              <a:gd name="connsiteX5" fmla="*/ 422185 w 666942"/>
              <a:gd name="connsiteY5" fmla="*/ 147945 h 588804"/>
              <a:gd name="connsiteX6" fmla="*/ 300831 w 666942"/>
              <a:gd name="connsiteY6" fmla="*/ 339827 h 588804"/>
              <a:gd name="connsiteX7" fmla="*/ 193161 w 666942"/>
              <a:gd name="connsiteY7" fmla="*/ 397722 h 588804"/>
              <a:gd name="connsiteX8" fmla="*/ 302485 w 666942"/>
              <a:gd name="connsiteY8" fmla="*/ 545693 h 588804"/>
              <a:gd name="connsiteX9" fmla="*/ 95566 w 666942"/>
              <a:gd name="connsiteY9" fmla="*/ 561483 h 588804"/>
              <a:gd name="connsiteX10" fmla="*/ 91506 w 666942"/>
              <a:gd name="connsiteY10" fmla="*/ 426294 h 588804"/>
              <a:gd name="connsiteX11" fmla="*/ 3986 w 666942"/>
              <a:gd name="connsiteY11" fmla="*/ 287797 h 588804"/>
              <a:gd name="connsiteX12" fmla="*/ 114965 w 666942"/>
              <a:gd name="connsiteY12" fmla="*/ 171855 h 588804"/>
              <a:gd name="connsiteX13" fmla="*/ 164439 w 666942"/>
              <a:gd name="connsiteY13" fmla="*/ 45088 h 588804"/>
              <a:gd name="connsiteX14" fmla="*/ 338275 w 666942"/>
              <a:gd name="connsiteY14" fmla="*/ 58321 h 588804"/>
              <a:gd name="connsiteX15" fmla="*/ 456471 w 666942"/>
              <a:gd name="connsiteY15" fmla="*/ 1027 h 588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6942" h="588804">
                <a:moveTo>
                  <a:pt x="456772" y="1178"/>
                </a:moveTo>
                <a:cubicBezTo>
                  <a:pt x="543540" y="15012"/>
                  <a:pt x="519780" y="104036"/>
                  <a:pt x="519780" y="104036"/>
                </a:cubicBezTo>
                <a:cubicBezTo>
                  <a:pt x="519780" y="104036"/>
                  <a:pt x="597074" y="69298"/>
                  <a:pt x="648503" y="129900"/>
                </a:cubicBezTo>
                <a:cubicBezTo>
                  <a:pt x="700233" y="190803"/>
                  <a:pt x="626698" y="272308"/>
                  <a:pt x="626698" y="272308"/>
                </a:cubicBezTo>
                <a:cubicBezTo>
                  <a:pt x="626698" y="272308"/>
                  <a:pt x="582036" y="212758"/>
                  <a:pt x="529254" y="180728"/>
                </a:cubicBezTo>
                <a:cubicBezTo>
                  <a:pt x="479780" y="150652"/>
                  <a:pt x="422185" y="147945"/>
                  <a:pt x="422185" y="147945"/>
                </a:cubicBezTo>
                <a:cubicBezTo>
                  <a:pt x="422185" y="147945"/>
                  <a:pt x="397674" y="259977"/>
                  <a:pt x="300831" y="339827"/>
                </a:cubicBezTo>
                <a:cubicBezTo>
                  <a:pt x="247898" y="383587"/>
                  <a:pt x="211056" y="393963"/>
                  <a:pt x="193161" y="397722"/>
                </a:cubicBezTo>
                <a:cubicBezTo>
                  <a:pt x="209101" y="472610"/>
                  <a:pt x="302485" y="545693"/>
                  <a:pt x="302485" y="545693"/>
                </a:cubicBezTo>
                <a:cubicBezTo>
                  <a:pt x="302485" y="545693"/>
                  <a:pt x="164740" y="631107"/>
                  <a:pt x="95566" y="561483"/>
                </a:cubicBezTo>
                <a:cubicBezTo>
                  <a:pt x="43535" y="509152"/>
                  <a:pt x="91506" y="426294"/>
                  <a:pt x="91506" y="426294"/>
                </a:cubicBezTo>
                <a:cubicBezTo>
                  <a:pt x="91506" y="426294"/>
                  <a:pt x="-22480" y="407346"/>
                  <a:pt x="3986" y="287797"/>
                </a:cubicBezTo>
                <a:cubicBezTo>
                  <a:pt x="20377" y="213660"/>
                  <a:pt x="114965" y="171855"/>
                  <a:pt x="114965" y="171855"/>
                </a:cubicBezTo>
                <a:cubicBezTo>
                  <a:pt x="114965" y="171855"/>
                  <a:pt x="99927" y="86291"/>
                  <a:pt x="164439" y="45088"/>
                </a:cubicBezTo>
                <a:cubicBezTo>
                  <a:pt x="242334" y="-4537"/>
                  <a:pt x="338275" y="58321"/>
                  <a:pt x="338275" y="58321"/>
                </a:cubicBezTo>
                <a:cubicBezTo>
                  <a:pt x="338275" y="58321"/>
                  <a:pt x="393614" y="-9048"/>
                  <a:pt x="456471" y="102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2" name="Forma libre: forma 131">
            <a:extLst>
              <a:ext uri="{FF2B5EF4-FFF2-40B4-BE49-F238E27FC236}">
                <a16:creationId xmlns:a16="http://schemas.microsoft.com/office/drawing/2014/main" id="{A502BFE7-E3EB-4D4B-BD02-10888A83FF81}"/>
              </a:ext>
            </a:extLst>
          </p:cNvPr>
          <p:cNvSpPr/>
          <p:nvPr/>
        </p:nvSpPr>
        <p:spPr>
          <a:xfrm>
            <a:off x="2375510" y="2868027"/>
            <a:ext cx="112224" cy="112222"/>
          </a:xfrm>
          <a:custGeom>
            <a:avLst/>
            <a:gdLst>
              <a:gd name="connsiteX0" fmla="*/ 50683 w 50689"/>
              <a:gd name="connsiteY0" fmla="*/ 25871 h 50688"/>
              <a:gd name="connsiteX1" fmla="*/ 25871 w 50689"/>
              <a:gd name="connsiteY1" fmla="*/ 6 h 50688"/>
              <a:gd name="connsiteX2" fmla="*/ 6 w 50689"/>
              <a:gd name="connsiteY2" fmla="*/ 24818 h 50688"/>
              <a:gd name="connsiteX3" fmla="*/ 24818 w 50689"/>
              <a:gd name="connsiteY3" fmla="*/ 50683 h 50688"/>
              <a:gd name="connsiteX4" fmla="*/ 50683 w 50689"/>
              <a:gd name="connsiteY4" fmla="*/ 25871 h 5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9" h="50688">
                <a:moveTo>
                  <a:pt x="50683" y="25871"/>
                </a:moveTo>
                <a:cubicBezTo>
                  <a:pt x="50984" y="11886"/>
                  <a:pt x="39856" y="307"/>
                  <a:pt x="25871" y="6"/>
                </a:cubicBezTo>
                <a:cubicBezTo>
                  <a:pt x="11886" y="-295"/>
                  <a:pt x="307" y="10833"/>
                  <a:pt x="6" y="24818"/>
                </a:cubicBezTo>
                <a:cubicBezTo>
                  <a:pt x="-295" y="38804"/>
                  <a:pt x="10833" y="50382"/>
                  <a:pt x="24818" y="50683"/>
                </a:cubicBezTo>
                <a:cubicBezTo>
                  <a:pt x="38803" y="50984"/>
                  <a:pt x="50382" y="39856"/>
                  <a:pt x="50683" y="2587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3" name="Forma libre: forma 132">
            <a:extLst>
              <a:ext uri="{FF2B5EF4-FFF2-40B4-BE49-F238E27FC236}">
                <a16:creationId xmlns:a16="http://schemas.microsoft.com/office/drawing/2014/main" id="{8A9C69C2-70A2-4E94-9976-631DBF767A9F}"/>
              </a:ext>
            </a:extLst>
          </p:cNvPr>
          <p:cNvSpPr/>
          <p:nvPr/>
        </p:nvSpPr>
        <p:spPr>
          <a:xfrm>
            <a:off x="2489382" y="2739192"/>
            <a:ext cx="101894" cy="101883"/>
          </a:xfrm>
          <a:custGeom>
            <a:avLst/>
            <a:gdLst>
              <a:gd name="connsiteX0" fmla="*/ 46017 w 46023"/>
              <a:gd name="connsiteY0" fmla="*/ 23460 h 46018"/>
              <a:gd name="connsiteX1" fmla="*/ 23461 w 46023"/>
              <a:gd name="connsiteY1" fmla="*/ 2 h 46018"/>
              <a:gd name="connsiteX2" fmla="*/ 2 w 46023"/>
              <a:gd name="connsiteY2" fmla="*/ 22558 h 46018"/>
              <a:gd name="connsiteX3" fmla="*/ 22558 w 46023"/>
              <a:gd name="connsiteY3" fmla="*/ 46017 h 46018"/>
              <a:gd name="connsiteX4" fmla="*/ 46017 w 46023"/>
              <a:gd name="connsiteY4" fmla="*/ 23460 h 46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3" h="46018">
                <a:moveTo>
                  <a:pt x="46017" y="23460"/>
                </a:moveTo>
                <a:cubicBezTo>
                  <a:pt x="46318" y="10678"/>
                  <a:pt x="36092" y="152"/>
                  <a:pt x="23461" y="2"/>
                </a:cubicBezTo>
                <a:cubicBezTo>
                  <a:pt x="10829" y="-149"/>
                  <a:pt x="152" y="9776"/>
                  <a:pt x="2" y="22558"/>
                </a:cubicBezTo>
                <a:cubicBezTo>
                  <a:pt x="-149" y="35340"/>
                  <a:pt x="9776" y="45867"/>
                  <a:pt x="22558" y="46017"/>
                </a:cubicBezTo>
                <a:cubicBezTo>
                  <a:pt x="35340" y="46168"/>
                  <a:pt x="45867" y="36243"/>
                  <a:pt x="46017" y="23460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4" name="Forma libre: forma 133">
            <a:extLst>
              <a:ext uri="{FF2B5EF4-FFF2-40B4-BE49-F238E27FC236}">
                <a16:creationId xmlns:a16="http://schemas.microsoft.com/office/drawing/2014/main" id="{D3A21F77-1394-4856-AAA0-9598FCA23164}"/>
              </a:ext>
            </a:extLst>
          </p:cNvPr>
          <p:cNvSpPr/>
          <p:nvPr/>
        </p:nvSpPr>
        <p:spPr>
          <a:xfrm>
            <a:off x="2772695" y="2621324"/>
            <a:ext cx="101905" cy="101905"/>
          </a:xfrm>
          <a:custGeom>
            <a:avLst/>
            <a:gdLst>
              <a:gd name="connsiteX0" fmla="*/ 46022 w 46028"/>
              <a:gd name="connsiteY0" fmla="*/ 23616 h 46028"/>
              <a:gd name="connsiteX1" fmla="*/ 23465 w 46028"/>
              <a:gd name="connsiteY1" fmla="*/ 6 h 46028"/>
              <a:gd name="connsiteX2" fmla="*/ 7 w 46028"/>
              <a:gd name="connsiteY2" fmla="*/ 22563 h 46028"/>
              <a:gd name="connsiteX3" fmla="*/ 22563 w 46028"/>
              <a:gd name="connsiteY3" fmla="*/ 46022 h 46028"/>
              <a:gd name="connsiteX4" fmla="*/ 46022 w 46028"/>
              <a:gd name="connsiteY4" fmla="*/ 23465 h 4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8" h="46028">
                <a:moveTo>
                  <a:pt x="46022" y="23616"/>
                </a:moveTo>
                <a:cubicBezTo>
                  <a:pt x="46323" y="10834"/>
                  <a:pt x="36097" y="308"/>
                  <a:pt x="23465" y="6"/>
                </a:cubicBezTo>
                <a:cubicBezTo>
                  <a:pt x="10683" y="-294"/>
                  <a:pt x="157" y="9931"/>
                  <a:pt x="7" y="22563"/>
                </a:cubicBezTo>
                <a:cubicBezTo>
                  <a:pt x="-294" y="35345"/>
                  <a:pt x="9781" y="45872"/>
                  <a:pt x="22563" y="46022"/>
                </a:cubicBezTo>
                <a:cubicBezTo>
                  <a:pt x="35345" y="46323"/>
                  <a:pt x="45872" y="36097"/>
                  <a:pt x="46022" y="2346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5" name="Forma libre: forma 134">
            <a:extLst>
              <a:ext uri="{FF2B5EF4-FFF2-40B4-BE49-F238E27FC236}">
                <a16:creationId xmlns:a16="http://schemas.microsoft.com/office/drawing/2014/main" id="{ED71FE00-4C32-4B79-93E1-D78981EAC034}"/>
              </a:ext>
            </a:extLst>
          </p:cNvPr>
          <p:cNvSpPr/>
          <p:nvPr/>
        </p:nvSpPr>
        <p:spPr>
          <a:xfrm>
            <a:off x="2704460" y="2723548"/>
            <a:ext cx="140497" cy="187105"/>
          </a:xfrm>
          <a:custGeom>
            <a:avLst/>
            <a:gdLst>
              <a:gd name="connsiteX0" fmla="*/ 0 w 63459"/>
              <a:gd name="connsiteY0" fmla="*/ 0 h 84511"/>
              <a:gd name="connsiteX1" fmla="*/ 63459 w 63459"/>
              <a:gd name="connsiteY1" fmla="*/ 84512 h 84511"/>
              <a:gd name="connsiteX2" fmla="*/ 16391 w 63459"/>
              <a:gd name="connsiteY2" fmla="*/ 83910 h 84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459" h="84511">
                <a:moveTo>
                  <a:pt x="0" y="0"/>
                </a:moveTo>
                <a:lnTo>
                  <a:pt x="63459" y="84512"/>
                </a:lnTo>
                <a:lnTo>
                  <a:pt x="16391" y="8391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6" name="Forma libre: forma 135">
            <a:extLst>
              <a:ext uri="{FF2B5EF4-FFF2-40B4-BE49-F238E27FC236}">
                <a16:creationId xmlns:a16="http://schemas.microsoft.com/office/drawing/2014/main" id="{44748006-939A-4D3F-8D67-4F370B1196DC}"/>
              </a:ext>
            </a:extLst>
          </p:cNvPr>
          <p:cNvSpPr/>
          <p:nvPr/>
        </p:nvSpPr>
        <p:spPr>
          <a:xfrm>
            <a:off x="2525224" y="2980118"/>
            <a:ext cx="191004" cy="191004"/>
          </a:xfrm>
          <a:custGeom>
            <a:avLst/>
            <a:gdLst>
              <a:gd name="connsiteX0" fmla="*/ 1407 w 86272"/>
              <a:gd name="connsiteY0" fmla="*/ 54039 h 86272"/>
              <a:gd name="connsiteX1" fmla="*/ 32234 w 86272"/>
              <a:gd name="connsiteY1" fmla="*/ 1407 h 86272"/>
              <a:gd name="connsiteX2" fmla="*/ 84866 w 86272"/>
              <a:gd name="connsiteY2" fmla="*/ 32234 h 86272"/>
              <a:gd name="connsiteX3" fmla="*/ 54039 w 86272"/>
              <a:gd name="connsiteY3" fmla="*/ 84866 h 86272"/>
              <a:gd name="connsiteX4" fmla="*/ 1407 w 86272"/>
              <a:gd name="connsiteY4" fmla="*/ 54039 h 8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272" h="86272">
                <a:moveTo>
                  <a:pt x="1407" y="54039"/>
                </a:moveTo>
                <a:cubicBezTo>
                  <a:pt x="-4608" y="31031"/>
                  <a:pt x="9226" y="7422"/>
                  <a:pt x="32234" y="1407"/>
                </a:cubicBezTo>
                <a:cubicBezTo>
                  <a:pt x="55242" y="-4608"/>
                  <a:pt x="78851" y="9227"/>
                  <a:pt x="84866" y="32234"/>
                </a:cubicBezTo>
                <a:cubicBezTo>
                  <a:pt x="90881" y="55242"/>
                  <a:pt x="77046" y="78851"/>
                  <a:pt x="54039" y="84866"/>
                </a:cubicBezTo>
                <a:cubicBezTo>
                  <a:pt x="31031" y="90881"/>
                  <a:pt x="7422" y="77046"/>
                  <a:pt x="1407" y="5403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7" name="Forma libre: forma 136">
            <a:extLst>
              <a:ext uri="{FF2B5EF4-FFF2-40B4-BE49-F238E27FC236}">
                <a16:creationId xmlns:a16="http://schemas.microsoft.com/office/drawing/2014/main" id="{FD7E7804-F945-4FC1-B752-9022ECF092D8}"/>
              </a:ext>
            </a:extLst>
          </p:cNvPr>
          <p:cNvSpPr/>
          <p:nvPr/>
        </p:nvSpPr>
        <p:spPr>
          <a:xfrm>
            <a:off x="332659" y="2987763"/>
            <a:ext cx="4827501" cy="3031469"/>
          </a:xfrm>
          <a:custGeom>
            <a:avLst/>
            <a:gdLst>
              <a:gd name="connsiteX0" fmla="*/ 1830391 w 2180469"/>
              <a:gd name="connsiteY0" fmla="*/ 210 h 1369243"/>
              <a:gd name="connsiteX1" fmla="*/ 1706330 w 2180469"/>
              <a:gd name="connsiteY1" fmla="*/ 18104 h 1369243"/>
              <a:gd name="connsiteX2" fmla="*/ 1703473 w 2180469"/>
              <a:gd name="connsiteY2" fmla="*/ 32240 h 1369243"/>
              <a:gd name="connsiteX3" fmla="*/ 1771142 w 2180469"/>
              <a:gd name="connsiteY3" fmla="*/ 99909 h 1369243"/>
              <a:gd name="connsiteX4" fmla="*/ 1839263 w 2180469"/>
              <a:gd name="connsiteY4" fmla="*/ 32240 h 1369243"/>
              <a:gd name="connsiteX5" fmla="*/ 1830391 w 2180469"/>
              <a:gd name="connsiteY5" fmla="*/ 360 h 1369243"/>
              <a:gd name="connsiteX6" fmla="*/ 1585577 w 2180469"/>
              <a:gd name="connsiteY6" fmla="*/ 217806 h 1369243"/>
              <a:gd name="connsiteX7" fmla="*/ 1552193 w 2180469"/>
              <a:gd name="connsiteY7" fmla="*/ 227730 h 1369243"/>
              <a:gd name="connsiteX8" fmla="*/ 1557306 w 2180469"/>
              <a:gd name="connsiteY8" fmla="*/ 347130 h 1369243"/>
              <a:gd name="connsiteX9" fmla="*/ 1585427 w 2180469"/>
              <a:gd name="connsiteY9" fmla="*/ 354197 h 1369243"/>
              <a:gd name="connsiteX10" fmla="*/ 1653548 w 2180469"/>
              <a:gd name="connsiteY10" fmla="*/ 285625 h 1369243"/>
              <a:gd name="connsiteX11" fmla="*/ 1585427 w 2180469"/>
              <a:gd name="connsiteY11" fmla="*/ 217956 h 1369243"/>
              <a:gd name="connsiteX12" fmla="*/ 1969490 w 2180469"/>
              <a:gd name="connsiteY12" fmla="*/ 217806 h 1369243"/>
              <a:gd name="connsiteX13" fmla="*/ 1901820 w 2180469"/>
              <a:gd name="connsiteY13" fmla="*/ 285475 h 1369243"/>
              <a:gd name="connsiteX14" fmla="*/ 1969490 w 2180469"/>
              <a:gd name="connsiteY14" fmla="*/ 354047 h 1369243"/>
              <a:gd name="connsiteX15" fmla="*/ 2037611 w 2180469"/>
              <a:gd name="connsiteY15" fmla="*/ 285475 h 1369243"/>
              <a:gd name="connsiteX16" fmla="*/ 1969490 w 2180469"/>
              <a:gd name="connsiteY16" fmla="*/ 217806 h 1369243"/>
              <a:gd name="connsiteX17" fmla="*/ 872188 w 2180469"/>
              <a:gd name="connsiteY17" fmla="*/ 246076 h 1369243"/>
              <a:gd name="connsiteX18" fmla="*/ 763164 w 2180469"/>
              <a:gd name="connsiteY18" fmla="*/ 247429 h 1369243"/>
              <a:gd name="connsiteX19" fmla="*/ 750081 w 2180469"/>
              <a:gd name="connsiteY19" fmla="*/ 285475 h 1369243"/>
              <a:gd name="connsiteX20" fmla="*/ 818202 w 2180469"/>
              <a:gd name="connsiteY20" fmla="*/ 354047 h 1369243"/>
              <a:gd name="connsiteX21" fmla="*/ 886323 w 2180469"/>
              <a:gd name="connsiteY21" fmla="*/ 285475 h 1369243"/>
              <a:gd name="connsiteX22" fmla="*/ 872188 w 2180469"/>
              <a:gd name="connsiteY22" fmla="*/ 246076 h 1369243"/>
              <a:gd name="connsiteX23" fmla="*/ 1137152 w 2180469"/>
              <a:gd name="connsiteY23" fmla="*/ 268182 h 1369243"/>
              <a:gd name="connsiteX24" fmla="*/ 1133844 w 2180469"/>
              <a:gd name="connsiteY24" fmla="*/ 285625 h 1369243"/>
              <a:gd name="connsiteX25" fmla="*/ 1201965 w 2180469"/>
              <a:gd name="connsiteY25" fmla="*/ 354197 h 1369243"/>
              <a:gd name="connsiteX26" fmla="*/ 1267680 w 2180469"/>
              <a:gd name="connsiteY26" fmla="*/ 296453 h 1369243"/>
              <a:gd name="connsiteX27" fmla="*/ 1137002 w 2180469"/>
              <a:gd name="connsiteY27" fmla="*/ 268332 h 1369243"/>
              <a:gd name="connsiteX28" fmla="*/ 497147 w 2180469"/>
              <a:gd name="connsiteY28" fmla="*/ 311941 h 1369243"/>
              <a:gd name="connsiteX29" fmla="*/ 418199 w 2180469"/>
              <a:gd name="connsiteY29" fmla="*/ 350889 h 1369243"/>
              <a:gd name="connsiteX30" fmla="*/ 434139 w 2180469"/>
              <a:gd name="connsiteY30" fmla="*/ 354197 h 1369243"/>
              <a:gd name="connsiteX31" fmla="*/ 497147 w 2180469"/>
              <a:gd name="connsiteY31" fmla="*/ 311941 h 1369243"/>
              <a:gd name="connsiteX32" fmla="*/ 620306 w 2180469"/>
              <a:gd name="connsiteY32" fmla="*/ 471642 h 1369243"/>
              <a:gd name="connsiteX33" fmla="*/ 551734 w 2180469"/>
              <a:gd name="connsiteY33" fmla="*/ 539763 h 1369243"/>
              <a:gd name="connsiteX34" fmla="*/ 620306 w 2180469"/>
              <a:gd name="connsiteY34" fmla="*/ 607432 h 1369243"/>
              <a:gd name="connsiteX35" fmla="*/ 687976 w 2180469"/>
              <a:gd name="connsiteY35" fmla="*/ 539763 h 1369243"/>
              <a:gd name="connsiteX36" fmla="*/ 620306 w 2180469"/>
              <a:gd name="connsiteY36" fmla="*/ 471642 h 1369243"/>
              <a:gd name="connsiteX37" fmla="*/ 1003768 w 2180469"/>
              <a:gd name="connsiteY37" fmla="*/ 471642 h 1369243"/>
              <a:gd name="connsiteX38" fmla="*/ 935647 w 2180469"/>
              <a:gd name="connsiteY38" fmla="*/ 539763 h 1369243"/>
              <a:gd name="connsiteX39" fmla="*/ 1003768 w 2180469"/>
              <a:gd name="connsiteY39" fmla="*/ 607432 h 1369243"/>
              <a:gd name="connsiteX40" fmla="*/ 1071889 w 2180469"/>
              <a:gd name="connsiteY40" fmla="*/ 539763 h 1369243"/>
              <a:gd name="connsiteX41" fmla="*/ 1003768 w 2180469"/>
              <a:gd name="connsiteY41" fmla="*/ 471642 h 1369243"/>
              <a:gd name="connsiteX42" fmla="*/ 1387681 w 2180469"/>
              <a:gd name="connsiteY42" fmla="*/ 471642 h 1369243"/>
              <a:gd name="connsiteX43" fmla="*/ 1319560 w 2180469"/>
              <a:gd name="connsiteY43" fmla="*/ 539763 h 1369243"/>
              <a:gd name="connsiteX44" fmla="*/ 1387681 w 2180469"/>
              <a:gd name="connsiteY44" fmla="*/ 607432 h 1369243"/>
              <a:gd name="connsiteX45" fmla="*/ 1455802 w 2180469"/>
              <a:gd name="connsiteY45" fmla="*/ 539763 h 1369243"/>
              <a:gd name="connsiteX46" fmla="*/ 1387681 w 2180469"/>
              <a:gd name="connsiteY46" fmla="*/ 471642 h 1369243"/>
              <a:gd name="connsiteX47" fmla="*/ 1771142 w 2180469"/>
              <a:gd name="connsiteY47" fmla="*/ 471642 h 1369243"/>
              <a:gd name="connsiteX48" fmla="*/ 1703473 w 2180469"/>
              <a:gd name="connsiteY48" fmla="*/ 539763 h 1369243"/>
              <a:gd name="connsiteX49" fmla="*/ 1771142 w 2180469"/>
              <a:gd name="connsiteY49" fmla="*/ 607432 h 1369243"/>
              <a:gd name="connsiteX50" fmla="*/ 1839263 w 2180469"/>
              <a:gd name="connsiteY50" fmla="*/ 539763 h 1369243"/>
              <a:gd name="connsiteX51" fmla="*/ 1771142 w 2180469"/>
              <a:gd name="connsiteY51" fmla="*/ 471642 h 1369243"/>
              <a:gd name="connsiteX52" fmla="*/ 2155055 w 2180469"/>
              <a:gd name="connsiteY52" fmla="*/ 471642 h 1369243"/>
              <a:gd name="connsiteX53" fmla="*/ 2087386 w 2180469"/>
              <a:gd name="connsiteY53" fmla="*/ 539763 h 1369243"/>
              <a:gd name="connsiteX54" fmla="*/ 2155055 w 2180469"/>
              <a:gd name="connsiteY54" fmla="*/ 607432 h 1369243"/>
              <a:gd name="connsiteX55" fmla="*/ 2180469 w 2180469"/>
              <a:gd name="connsiteY55" fmla="*/ 602771 h 1369243"/>
              <a:gd name="connsiteX56" fmla="*/ 2173401 w 2180469"/>
              <a:gd name="connsiteY56" fmla="*/ 475401 h 1369243"/>
              <a:gd name="connsiteX57" fmla="*/ 2155055 w 2180469"/>
              <a:gd name="connsiteY57" fmla="*/ 471642 h 1369243"/>
              <a:gd name="connsiteX58" fmla="*/ 248122 w 2180469"/>
              <a:gd name="connsiteY58" fmla="*/ 474048 h 1369243"/>
              <a:gd name="connsiteX59" fmla="*/ 175340 w 2180469"/>
              <a:gd name="connsiteY59" fmla="*/ 550590 h 1369243"/>
              <a:gd name="connsiteX60" fmla="*/ 171129 w 2180469"/>
              <a:gd name="connsiteY60" fmla="*/ 556304 h 1369243"/>
              <a:gd name="connsiteX61" fmla="*/ 236393 w 2180469"/>
              <a:gd name="connsiteY61" fmla="*/ 607583 h 1369243"/>
              <a:gd name="connsiteX62" fmla="*/ 304514 w 2180469"/>
              <a:gd name="connsiteY62" fmla="*/ 539913 h 1369243"/>
              <a:gd name="connsiteX63" fmla="*/ 248122 w 2180469"/>
              <a:gd name="connsiteY63" fmla="*/ 474048 h 1369243"/>
              <a:gd name="connsiteX64" fmla="*/ 434289 w 2180469"/>
              <a:gd name="connsiteY64" fmla="*/ 725479 h 1369243"/>
              <a:gd name="connsiteX65" fmla="*/ 366168 w 2180469"/>
              <a:gd name="connsiteY65" fmla="*/ 793148 h 1369243"/>
              <a:gd name="connsiteX66" fmla="*/ 434289 w 2180469"/>
              <a:gd name="connsiteY66" fmla="*/ 861720 h 1369243"/>
              <a:gd name="connsiteX67" fmla="*/ 502410 w 2180469"/>
              <a:gd name="connsiteY67" fmla="*/ 793148 h 1369243"/>
              <a:gd name="connsiteX68" fmla="*/ 434289 w 2180469"/>
              <a:gd name="connsiteY68" fmla="*/ 725479 h 1369243"/>
              <a:gd name="connsiteX69" fmla="*/ 818202 w 2180469"/>
              <a:gd name="connsiteY69" fmla="*/ 725479 h 1369243"/>
              <a:gd name="connsiteX70" fmla="*/ 750081 w 2180469"/>
              <a:gd name="connsiteY70" fmla="*/ 793148 h 1369243"/>
              <a:gd name="connsiteX71" fmla="*/ 818202 w 2180469"/>
              <a:gd name="connsiteY71" fmla="*/ 861720 h 1369243"/>
              <a:gd name="connsiteX72" fmla="*/ 886323 w 2180469"/>
              <a:gd name="connsiteY72" fmla="*/ 793148 h 1369243"/>
              <a:gd name="connsiteX73" fmla="*/ 818202 w 2180469"/>
              <a:gd name="connsiteY73" fmla="*/ 725479 h 1369243"/>
              <a:gd name="connsiteX74" fmla="*/ 1202115 w 2180469"/>
              <a:gd name="connsiteY74" fmla="*/ 725479 h 1369243"/>
              <a:gd name="connsiteX75" fmla="*/ 1133994 w 2180469"/>
              <a:gd name="connsiteY75" fmla="*/ 793148 h 1369243"/>
              <a:gd name="connsiteX76" fmla="*/ 1202115 w 2180469"/>
              <a:gd name="connsiteY76" fmla="*/ 861720 h 1369243"/>
              <a:gd name="connsiteX77" fmla="*/ 1269785 w 2180469"/>
              <a:gd name="connsiteY77" fmla="*/ 793148 h 1369243"/>
              <a:gd name="connsiteX78" fmla="*/ 1202115 w 2180469"/>
              <a:gd name="connsiteY78" fmla="*/ 725479 h 1369243"/>
              <a:gd name="connsiteX79" fmla="*/ 1585577 w 2180469"/>
              <a:gd name="connsiteY79" fmla="*/ 725479 h 1369243"/>
              <a:gd name="connsiteX80" fmla="*/ 1517907 w 2180469"/>
              <a:gd name="connsiteY80" fmla="*/ 793148 h 1369243"/>
              <a:gd name="connsiteX81" fmla="*/ 1585577 w 2180469"/>
              <a:gd name="connsiteY81" fmla="*/ 861720 h 1369243"/>
              <a:gd name="connsiteX82" fmla="*/ 1653698 w 2180469"/>
              <a:gd name="connsiteY82" fmla="*/ 793148 h 1369243"/>
              <a:gd name="connsiteX83" fmla="*/ 1585577 w 2180469"/>
              <a:gd name="connsiteY83" fmla="*/ 725479 h 1369243"/>
              <a:gd name="connsiteX84" fmla="*/ 1969490 w 2180469"/>
              <a:gd name="connsiteY84" fmla="*/ 725479 h 1369243"/>
              <a:gd name="connsiteX85" fmla="*/ 1901820 w 2180469"/>
              <a:gd name="connsiteY85" fmla="*/ 793148 h 1369243"/>
              <a:gd name="connsiteX86" fmla="*/ 1969490 w 2180469"/>
              <a:gd name="connsiteY86" fmla="*/ 861720 h 1369243"/>
              <a:gd name="connsiteX87" fmla="*/ 2037611 w 2180469"/>
              <a:gd name="connsiteY87" fmla="*/ 793148 h 1369243"/>
              <a:gd name="connsiteX88" fmla="*/ 1969490 w 2180469"/>
              <a:gd name="connsiteY88" fmla="*/ 725479 h 1369243"/>
              <a:gd name="connsiteX89" fmla="*/ 55489 w 2180469"/>
              <a:gd name="connsiteY89" fmla="*/ 726381 h 1369243"/>
              <a:gd name="connsiteX90" fmla="*/ 0 w 2180469"/>
              <a:gd name="connsiteY90" fmla="*/ 838262 h 1369243"/>
              <a:gd name="connsiteX91" fmla="*/ 50827 w 2180469"/>
              <a:gd name="connsiteY91" fmla="*/ 861720 h 1369243"/>
              <a:gd name="connsiteX92" fmla="*/ 118948 w 2180469"/>
              <a:gd name="connsiteY92" fmla="*/ 793148 h 1369243"/>
              <a:gd name="connsiteX93" fmla="*/ 55489 w 2180469"/>
              <a:gd name="connsiteY93" fmla="*/ 726381 h 1369243"/>
              <a:gd name="connsiteX94" fmla="*/ 236393 w 2180469"/>
              <a:gd name="connsiteY94" fmla="*/ 979165 h 1369243"/>
              <a:gd name="connsiteX95" fmla="*/ 167821 w 2180469"/>
              <a:gd name="connsiteY95" fmla="*/ 1047286 h 1369243"/>
              <a:gd name="connsiteX96" fmla="*/ 236393 w 2180469"/>
              <a:gd name="connsiteY96" fmla="*/ 1115407 h 1369243"/>
              <a:gd name="connsiteX97" fmla="*/ 304514 w 2180469"/>
              <a:gd name="connsiteY97" fmla="*/ 1047286 h 1369243"/>
              <a:gd name="connsiteX98" fmla="*/ 236393 w 2180469"/>
              <a:gd name="connsiteY98" fmla="*/ 979165 h 1369243"/>
              <a:gd name="connsiteX99" fmla="*/ 620306 w 2180469"/>
              <a:gd name="connsiteY99" fmla="*/ 979165 h 1369243"/>
              <a:gd name="connsiteX100" fmla="*/ 551734 w 2180469"/>
              <a:gd name="connsiteY100" fmla="*/ 1047286 h 1369243"/>
              <a:gd name="connsiteX101" fmla="*/ 620306 w 2180469"/>
              <a:gd name="connsiteY101" fmla="*/ 1115407 h 1369243"/>
              <a:gd name="connsiteX102" fmla="*/ 687976 w 2180469"/>
              <a:gd name="connsiteY102" fmla="*/ 1047286 h 1369243"/>
              <a:gd name="connsiteX103" fmla="*/ 620306 w 2180469"/>
              <a:gd name="connsiteY103" fmla="*/ 979165 h 1369243"/>
              <a:gd name="connsiteX104" fmla="*/ 1003768 w 2180469"/>
              <a:gd name="connsiteY104" fmla="*/ 979165 h 1369243"/>
              <a:gd name="connsiteX105" fmla="*/ 935647 w 2180469"/>
              <a:gd name="connsiteY105" fmla="*/ 1047286 h 1369243"/>
              <a:gd name="connsiteX106" fmla="*/ 1003768 w 2180469"/>
              <a:gd name="connsiteY106" fmla="*/ 1115407 h 1369243"/>
              <a:gd name="connsiteX107" fmla="*/ 1071889 w 2180469"/>
              <a:gd name="connsiteY107" fmla="*/ 1047286 h 1369243"/>
              <a:gd name="connsiteX108" fmla="*/ 1003768 w 2180469"/>
              <a:gd name="connsiteY108" fmla="*/ 979165 h 1369243"/>
              <a:gd name="connsiteX109" fmla="*/ 1387681 w 2180469"/>
              <a:gd name="connsiteY109" fmla="*/ 979165 h 1369243"/>
              <a:gd name="connsiteX110" fmla="*/ 1319560 w 2180469"/>
              <a:gd name="connsiteY110" fmla="*/ 1047286 h 1369243"/>
              <a:gd name="connsiteX111" fmla="*/ 1339710 w 2180469"/>
              <a:gd name="connsiteY111" fmla="*/ 1095256 h 1369243"/>
              <a:gd name="connsiteX112" fmla="*/ 1373545 w 2180469"/>
              <a:gd name="connsiteY112" fmla="*/ 1012549 h 1369243"/>
              <a:gd name="connsiteX113" fmla="*/ 1455350 w 2180469"/>
              <a:gd name="connsiteY113" fmla="*/ 1050594 h 1369243"/>
              <a:gd name="connsiteX114" fmla="*/ 1455802 w 2180469"/>
              <a:gd name="connsiteY114" fmla="*/ 1047286 h 1369243"/>
              <a:gd name="connsiteX115" fmla="*/ 1387681 w 2180469"/>
              <a:gd name="connsiteY115" fmla="*/ 979165 h 1369243"/>
              <a:gd name="connsiteX116" fmla="*/ 1771142 w 2180469"/>
              <a:gd name="connsiteY116" fmla="*/ 979165 h 1369243"/>
              <a:gd name="connsiteX117" fmla="*/ 1703473 w 2180469"/>
              <a:gd name="connsiteY117" fmla="*/ 1047286 h 1369243"/>
              <a:gd name="connsiteX118" fmla="*/ 1771142 w 2180469"/>
              <a:gd name="connsiteY118" fmla="*/ 1115407 h 1369243"/>
              <a:gd name="connsiteX119" fmla="*/ 1839263 w 2180469"/>
              <a:gd name="connsiteY119" fmla="*/ 1047286 h 1369243"/>
              <a:gd name="connsiteX120" fmla="*/ 1771142 w 2180469"/>
              <a:gd name="connsiteY120" fmla="*/ 979165 h 1369243"/>
              <a:gd name="connsiteX121" fmla="*/ 434139 w 2180469"/>
              <a:gd name="connsiteY121" fmla="*/ 1233002 h 1369243"/>
              <a:gd name="connsiteX122" fmla="*/ 366018 w 2180469"/>
              <a:gd name="connsiteY122" fmla="*/ 1301123 h 1369243"/>
              <a:gd name="connsiteX123" fmla="*/ 393236 w 2180469"/>
              <a:gd name="connsiteY123" fmla="*/ 1353755 h 1369243"/>
              <a:gd name="connsiteX124" fmla="*/ 418199 w 2180469"/>
              <a:gd name="connsiteY124" fmla="*/ 1309092 h 1369243"/>
              <a:gd name="connsiteX125" fmla="*/ 488726 w 2180469"/>
              <a:gd name="connsiteY125" fmla="*/ 1340070 h 1369243"/>
              <a:gd name="connsiteX126" fmla="*/ 502410 w 2180469"/>
              <a:gd name="connsiteY126" fmla="*/ 1301123 h 1369243"/>
              <a:gd name="connsiteX127" fmla="*/ 434289 w 2180469"/>
              <a:gd name="connsiteY127" fmla="*/ 1233002 h 1369243"/>
              <a:gd name="connsiteX128" fmla="*/ 818052 w 2180469"/>
              <a:gd name="connsiteY128" fmla="*/ 1233002 h 1369243"/>
              <a:gd name="connsiteX129" fmla="*/ 749931 w 2180469"/>
              <a:gd name="connsiteY129" fmla="*/ 1301123 h 1369243"/>
              <a:gd name="connsiteX130" fmla="*/ 818052 w 2180469"/>
              <a:gd name="connsiteY130" fmla="*/ 1369243 h 1369243"/>
              <a:gd name="connsiteX131" fmla="*/ 886173 w 2180469"/>
              <a:gd name="connsiteY131" fmla="*/ 1301123 h 1369243"/>
              <a:gd name="connsiteX132" fmla="*/ 818052 w 2180469"/>
              <a:gd name="connsiteY132" fmla="*/ 1233002 h 1369243"/>
              <a:gd name="connsiteX133" fmla="*/ 1201965 w 2180469"/>
              <a:gd name="connsiteY133" fmla="*/ 1233002 h 1369243"/>
              <a:gd name="connsiteX134" fmla="*/ 1133844 w 2180469"/>
              <a:gd name="connsiteY134" fmla="*/ 1301123 h 1369243"/>
              <a:gd name="connsiteX135" fmla="*/ 1135197 w 2180469"/>
              <a:gd name="connsiteY135" fmla="*/ 1309544 h 1369243"/>
              <a:gd name="connsiteX136" fmla="*/ 1183168 w 2180469"/>
              <a:gd name="connsiteY136" fmla="*/ 1279919 h 1369243"/>
              <a:gd name="connsiteX137" fmla="*/ 1232491 w 2180469"/>
              <a:gd name="connsiteY137" fmla="*/ 1240972 h 1369243"/>
              <a:gd name="connsiteX138" fmla="*/ 1201965 w 2180469"/>
              <a:gd name="connsiteY138" fmla="*/ 1233002 h 136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180469" h="1369243">
                <a:moveTo>
                  <a:pt x="1830391" y="210"/>
                </a:moveTo>
                <a:cubicBezTo>
                  <a:pt x="1787534" y="-1144"/>
                  <a:pt x="1744977" y="3969"/>
                  <a:pt x="1706330" y="18104"/>
                </a:cubicBezTo>
                <a:cubicBezTo>
                  <a:pt x="1705277" y="22766"/>
                  <a:pt x="1703473" y="27277"/>
                  <a:pt x="1703473" y="32240"/>
                </a:cubicBezTo>
                <a:cubicBezTo>
                  <a:pt x="1703473" y="69834"/>
                  <a:pt x="1733548" y="99909"/>
                  <a:pt x="1771142" y="99909"/>
                </a:cubicBezTo>
                <a:cubicBezTo>
                  <a:pt x="1808737" y="99909"/>
                  <a:pt x="1839263" y="69834"/>
                  <a:pt x="1839263" y="32240"/>
                </a:cubicBezTo>
                <a:cubicBezTo>
                  <a:pt x="1839263" y="20510"/>
                  <a:pt x="1835504" y="9834"/>
                  <a:pt x="1830391" y="360"/>
                </a:cubicBezTo>
                <a:close/>
                <a:moveTo>
                  <a:pt x="1585577" y="217806"/>
                </a:moveTo>
                <a:cubicBezTo>
                  <a:pt x="1573096" y="217806"/>
                  <a:pt x="1562269" y="221866"/>
                  <a:pt x="1552193" y="227730"/>
                </a:cubicBezTo>
                <a:cubicBezTo>
                  <a:pt x="1546629" y="273294"/>
                  <a:pt x="1550539" y="312392"/>
                  <a:pt x="1557306" y="347130"/>
                </a:cubicBezTo>
                <a:cubicBezTo>
                  <a:pt x="1566028" y="351190"/>
                  <a:pt x="1575201" y="354197"/>
                  <a:pt x="1585427" y="354197"/>
                </a:cubicBezTo>
                <a:cubicBezTo>
                  <a:pt x="1623021" y="354197"/>
                  <a:pt x="1653548" y="323220"/>
                  <a:pt x="1653548" y="285625"/>
                </a:cubicBezTo>
                <a:cubicBezTo>
                  <a:pt x="1653548" y="248031"/>
                  <a:pt x="1623021" y="217956"/>
                  <a:pt x="1585427" y="217956"/>
                </a:cubicBezTo>
                <a:close/>
                <a:moveTo>
                  <a:pt x="1969490" y="217806"/>
                </a:moveTo>
                <a:cubicBezTo>
                  <a:pt x="1931896" y="217806"/>
                  <a:pt x="1901820" y="247881"/>
                  <a:pt x="1901820" y="285475"/>
                </a:cubicBezTo>
                <a:cubicBezTo>
                  <a:pt x="1901820" y="323070"/>
                  <a:pt x="1931896" y="354047"/>
                  <a:pt x="1969490" y="354047"/>
                </a:cubicBezTo>
                <a:cubicBezTo>
                  <a:pt x="2007084" y="354047"/>
                  <a:pt x="2037611" y="323070"/>
                  <a:pt x="2037611" y="285475"/>
                </a:cubicBezTo>
                <a:cubicBezTo>
                  <a:pt x="2037611" y="247881"/>
                  <a:pt x="2007084" y="217806"/>
                  <a:pt x="1969490" y="217806"/>
                </a:cubicBezTo>
                <a:close/>
                <a:moveTo>
                  <a:pt x="872188" y="246076"/>
                </a:moveTo>
                <a:cubicBezTo>
                  <a:pt x="836398" y="245926"/>
                  <a:pt x="801360" y="245174"/>
                  <a:pt x="763164" y="247429"/>
                </a:cubicBezTo>
                <a:cubicBezTo>
                  <a:pt x="755495" y="258407"/>
                  <a:pt x="750081" y="271039"/>
                  <a:pt x="750081" y="285475"/>
                </a:cubicBezTo>
                <a:cubicBezTo>
                  <a:pt x="750081" y="323070"/>
                  <a:pt x="780608" y="354047"/>
                  <a:pt x="818202" y="354047"/>
                </a:cubicBezTo>
                <a:cubicBezTo>
                  <a:pt x="855797" y="354047"/>
                  <a:pt x="886323" y="323070"/>
                  <a:pt x="886323" y="285475"/>
                </a:cubicBezTo>
                <a:cubicBezTo>
                  <a:pt x="886323" y="270287"/>
                  <a:pt x="880609" y="257204"/>
                  <a:pt x="872188" y="246076"/>
                </a:cubicBezTo>
                <a:close/>
                <a:moveTo>
                  <a:pt x="1137152" y="268182"/>
                </a:moveTo>
                <a:cubicBezTo>
                  <a:pt x="1135649" y="273896"/>
                  <a:pt x="1133844" y="279310"/>
                  <a:pt x="1133844" y="285625"/>
                </a:cubicBezTo>
                <a:cubicBezTo>
                  <a:pt x="1133844" y="323220"/>
                  <a:pt x="1164371" y="354197"/>
                  <a:pt x="1201965" y="354197"/>
                </a:cubicBezTo>
                <a:cubicBezTo>
                  <a:pt x="1235800" y="354197"/>
                  <a:pt x="1262417" y="328784"/>
                  <a:pt x="1267680" y="296453"/>
                </a:cubicBezTo>
                <a:cubicBezTo>
                  <a:pt x="1227830" y="285625"/>
                  <a:pt x="1184070" y="276453"/>
                  <a:pt x="1137002" y="268332"/>
                </a:cubicBezTo>
                <a:close/>
                <a:moveTo>
                  <a:pt x="497147" y="311941"/>
                </a:moveTo>
                <a:cubicBezTo>
                  <a:pt x="470380" y="323521"/>
                  <a:pt x="443913" y="336603"/>
                  <a:pt x="418199" y="350889"/>
                </a:cubicBezTo>
                <a:cubicBezTo>
                  <a:pt x="423462" y="352242"/>
                  <a:pt x="428425" y="354197"/>
                  <a:pt x="434139" y="354197"/>
                </a:cubicBezTo>
                <a:cubicBezTo>
                  <a:pt x="462560" y="354197"/>
                  <a:pt x="486771" y="336603"/>
                  <a:pt x="497147" y="311941"/>
                </a:cubicBezTo>
                <a:close/>
                <a:moveTo>
                  <a:pt x="620306" y="471642"/>
                </a:moveTo>
                <a:cubicBezTo>
                  <a:pt x="582712" y="471642"/>
                  <a:pt x="551734" y="502168"/>
                  <a:pt x="551734" y="539763"/>
                </a:cubicBezTo>
                <a:cubicBezTo>
                  <a:pt x="551734" y="577357"/>
                  <a:pt x="582712" y="607432"/>
                  <a:pt x="620306" y="607432"/>
                </a:cubicBezTo>
                <a:cubicBezTo>
                  <a:pt x="657900" y="607432"/>
                  <a:pt x="687976" y="577357"/>
                  <a:pt x="687976" y="539763"/>
                </a:cubicBezTo>
                <a:cubicBezTo>
                  <a:pt x="687976" y="502168"/>
                  <a:pt x="657900" y="471642"/>
                  <a:pt x="620306" y="471642"/>
                </a:cubicBezTo>
                <a:close/>
                <a:moveTo>
                  <a:pt x="1003768" y="471642"/>
                </a:moveTo>
                <a:cubicBezTo>
                  <a:pt x="966173" y="471642"/>
                  <a:pt x="935647" y="502168"/>
                  <a:pt x="935647" y="539763"/>
                </a:cubicBezTo>
                <a:cubicBezTo>
                  <a:pt x="935647" y="577357"/>
                  <a:pt x="966173" y="607432"/>
                  <a:pt x="1003768" y="607432"/>
                </a:cubicBezTo>
                <a:cubicBezTo>
                  <a:pt x="1041362" y="607432"/>
                  <a:pt x="1071889" y="577357"/>
                  <a:pt x="1071889" y="539763"/>
                </a:cubicBezTo>
                <a:cubicBezTo>
                  <a:pt x="1071889" y="502168"/>
                  <a:pt x="1041362" y="471642"/>
                  <a:pt x="1003768" y="471642"/>
                </a:cubicBezTo>
                <a:close/>
                <a:moveTo>
                  <a:pt x="1387681" y="471642"/>
                </a:moveTo>
                <a:cubicBezTo>
                  <a:pt x="1350086" y="471642"/>
                  <a:pt x="1319560" y="502168"/>
                  <a:pt x="1319560" y="539763"/>
                </a:cubicBezTo>
                <a:cubicBezTo>
                  <a:pt x="1319560" y="577357"/>
                  <a:pt x="1350086" y="607432"/>
                  <a:pt x="1387681" y="607432"/>
                </a:cubicBezTo>
                <a:cubicBezTo>
                  <a:pt x="1425275" y="607432"/>
                  <a:pt x="1455802" y="577357"/>
                  <a:pt x="1455802" y="539763"/>
                </a:cubicBezTo>
                <a:cubicBezTo>
                  <a:pt x="1455802" y="502168"/>
                  <a:pt x="1425275" y="471642"/>
                  <a:pt x="1387681" y="471642"/>
                </a:cubicBezTo>
                <a:close/>
                <a:moveTo>
                  <a:pt x="1771142" y="471642"/>
                </a:moveTo>
                <a:cubicBezTo>
                  <a:pt x="1733548" y="471642"/>
                  <a:pt x="1703473" y="502168"/>
                  <a:pt x="1703473" y="539763"/>
                </a:cubicBezTo>
                <a:cubicBezTo>
                  <a:pt x="1703473" y="577357"/>
                  <a:pt x="1733548" y="607432"/>
                  <a:pt x="1771142" y="607432"/>
                </a:cubicBezTo>
                <a:cubicBezTo>
                  <a:pt x="1808737" y="607432"/>
                  <a:pt x="1839263" y="577357"/>
                  <a:pt x="1839263" y="539763"/>
                </a:cubicBezTo>
                <a:cubicBezTo>
                  <a:pt x="1839263" y="502168"/>
                  <a:pt x="1808737" y="471642"/>
                  <a:pt x="1771142" y="471642"/>
                </a:cubicBezTo>
                <a:close/>
                <a:moveTo>
                  <a:pt x="2155055" y="471642"/>
                </a:moveTo>
                <a:cubicBezTo>
                  <a:pt x="2117461" y="471642"/>
                  <a:pt x="2087386" y="502168"/>
                  <a:pt x="2087386" y="539763"/>
                </a:cubicBezTo>
                <a:cubicBezTo>
                  <a:pt x="2087386" y="577357"/>
                  <a:pt x="2117461" y="607432"/>
                  <a:pt x="2155055" y="607432"/>
                </a:cubicBezTo>
                <a:cubicBezTo>
                  <a:pt x="2163928" y="607432"/>
                  <a:pt x="2172650" y="605779"/>
                  <a:pt x="2180469" y="602771"/>
                </a:cubicBezTo>
                <a:cubicBezTo>
                  <a:pt x="2180168" y="559613"/>
                  <a:pt x="2177462" y="517657"/>
                  <a:pt x="2173401" y="475401"/>
                </a:cubicBezTo>
                <a:cubicBezTo>
                  <a:pt x="2167537" y="473747"/>
                  <a:pt x="2161522" y="471642"/>
                  <a:pt x="2155055" y="471642"/>
                </a:cubicBezTo>
                <a:close/>
                <a:moveTo>
                  <a:pt x="248122" y="474048"/>
                </a:moveTo>
                <a:cubicBezTo>
                  <a:pt x="222408" y="498108"/>
                  <a:pt x="197746" y="523522"/>
                  <a:pt x="175340" y="550590"/>
                </a:cubicBezTo>
                <a:cubicBezTo>
                  <a:pt x="173836" y="552395"/>
                  <a:pt x="172633" y="554349"/>
                  <a:pt x="171129" y="556304"/>
                </a:cubicBezTo>
                <a:cubicBezTo>
                  <a:pt x="178798" y="585628"/>
                  <a:pt x="204663" y="607583"/>
                  <a:pt x="236393" y="607583"/>
                </a:cubicBezTo>
                <a:cubicBezTo>
                  <a:pt x="273987" y="607583"/>
                  <a:pt x="304514" y="577508"/>
                  <a:pt x="304514" y="539913"/>
                </a:cubicBezTo>
                <a:cubicBezTo>
                  <a:pt x="304514" y="506529"/>
                  <a:pt x="279852" y="479913"/>
                  <a:pt x="248122" y="474048"/>
                </a:cubicBezTo>
                <a:close/>
                <a:moveTo>
                  <a:pt x="434289" y="725479"/>
                </a:moveTo>
                <a:cubicBezTo>
                  <a:pt x="396695" y="725479"/>
                  <a:pt x="366168" y="755554"/>
                  <a:pt x="366168" y="793148"/>
                </a:cubicBezTo>
                <a:cubicBezTo>
                  <a:pt x="366168" y="830743"/>
                  <a:pt x="396695" y="861720"/>
                  <a:pt x="434289" y="861720"/>
                </a:cubicBezTo>
                <a:cubicBezTo>
                  <a:pt x="471884" y="861720"/>
                  <a:pt x="502410" y="830743"/>
                  <a:pt x="502410" y="793148"/>
                </a:cubicBezTo>
                <a:cubicBezTo>
                  <a:pt x="502410" y="755554"/>
                  <a:pt x="471884" y="725479"/>
                  <a:pt x="434289" y="725479"/>
                </a:cubicBezTo>
                <a:close/>
                <a:moveTo>
                  <a:pt x="818202" y="725479"/>
                </a:moveTo>
                <a:cubicBezTo>
                  <a:pt x="780608" y="725479"/>
                  <a:pt x="750081" y="755554"/>
                  <a:pt x="750081" y="793148"/>
                </a:cubicBezTo>
                <a:cubicBezTo>
                  <a:pt x="750081" y="830743"/>
                  <a:pt x="780608" y="861720"/>
                  <a:pt x="818202" y="861720"/>
                </a:cubicBezTo>
                <a:cubicBezTo>
                  <a:pt x="855797" y="861720"/>
                  <a:pt x="886323" y="830743"/>
                  <a:pt x="886323" y="793148"/>
                </a:cubicBezTo>
                <a:cubicBezTo>
                  <a:pt x="886323" y="755554"/>
                  <a:pt x="855797" y="725479"/>
                  <a:pt x="818202" y="725479"/>
                </a:cubicBezTo>
                <a:close/>
                <a:moveTo>
                  <a:pt x="1202115" y="725479"/>
                </a:moveTo>
                <a:cubicBezTo>
                  <a:pt x="1164521" y="725479"/>
                  <a:pt x="1133994" y="755554"/>
                  <a:pt x="1133994" y="793148"/>
                </a:cubicBezTo>
                <a:cubicBezTo>
                  <a:pt x="1133994" y="830743"/>
                  <a:pt x="1164521" y="861720"/>
                  <a:pt x="1202115" y="861720"/>
                </a:cubicBezTo>
                <a:cubicBezTo>
                  <a:pt x="1239710" y="861720"/>
                  <a:pt x="1269785" y="830743"/>
                  <a:pt x="1269785" y="793148"/>
                </a:cubicBezTo>
                <a:cubicBezTo>
                  <a:pt x="1269785" y="755554"/>
                  <a:pt x="1239710" y="725479"/>
                  <a:pt x="1202115" y="725479"/>
                </a:cubicBezTo>
                <a:close/>
                <a:moveTo>
                  <a:pt x="1585577" y="725479"/>
                </a:moveTo>
                <a:cubicBezTo>
                  <a:pt x="1547983" y="725479"/>
                  <a:pt x="1517907" y="755554"/>
                  <a:pt x="1517907" y="793148"/>
                </a:cubicBezTo>
                <a:cubicBezTo>
                  <a:pt x="1517907" y="830743"/>
                  <a:pt x="1547983" y="861720"/>
                  <a:pt x="1585577" y="861720"/>
                </a:cubicBezTo>
                <a:cubicBezTo>
                  <a:pt x="1623171" y="861720"/>
                  <a:pt x="1653698" y="830743"/>
                  <a:pt x="1653698" y="793148"/>
                </a:cubicBezTo>
                <a:cubicBezTo>
                  <a:pt x="1653698" y="755554"/>
                  <a:pt x="1623171" y="725479"/>
                  <a:pt x="1585577" y="725479"/>
                </a:cubicBezTo>
                <a:close/>
                <a:moveTo>
                  <a:pt x="1969490" y="725479"/>
                </a:moveTo>
                <a:cubicBezTo>
                  <a:pt x="1931896" y="725479"/>
                  <a:pt x="1901820" y="755554"/>
                  <a:pt x="1901820" y="793148"/>
                </a:cubicBezTo>
                <a:cubicBezTo>
                  <a:pt x="1901820" y="830743"/>
                  <a:pt x="1931896" y="861720"/>
                  <a:pt x="1969490" y="861720"/>
                </a:cubicBezTo>
                <a:cubicBezTo>
                  <a:pt x="2007084" y="861720"/>
                  <a:pt x="2037611" y="830743"/>
                  <a:pt x="2037611" y="793148"/>
                </a:cubicBezTo>
                <a:cubicBezTo>
                  <a:pt x="2037611" y="755554"/>
                  <a:pt x="2007084" y="725479"/>
                  <a:pt x="1969490" y="725479"/>
                </a:cubicBezTo>
                <a:close/>
                <a:moveTo>
                  <a:pt x="55489" y="726381"/>
                </a:moveTo>
                <a:cubicBezTo>
                  <a:pt x="33384" y="765028"/>
                  <a:pt x="15038" y="802021"/>
                  <a:pt x="0" y="838262"/>
                </a:cubicBezTo>
                <a:cubicBezTo>
                  <a:pt x="12481" y="852397"/>
                  <a:pt x="30527" y="861720"/>
                  <a:pt x="50827" y="861720"/>
                </a:cubicBezTo>
                <a:cubicBezTo>
                  <a:pt x="88422" y="861720"/>
                  <a:pt x="118948" y="830743"/>
                  <a:pt x="118948" y="793148"/>
                </a:cubicBezTo>
                <a:cubicBezTo>
                  <a:pt x="118948" y="755554"/>
                  <a:pt x="90828" y="728937"/>
                  <a:pt x="55489" y="726381"/>
                </a:cubicBezTo>
                <a:close/>
                <a:moveTo>
                  <a:pt x="236393" y="979165"/>
                </a:moveTo>
                <a:cubicBezTo>
                  <a:pt x="198799" y="979165"/>
                  <a:pt x="167821" y="1009691"/>
                  <a:pt x="167821" y="1047286"/>
                </a:cubicBezTo>
                <a:cubicBezTo>
                  <a:pt x="167821" y="1084880"/>
                  <a:pt x="198799" y="1115407"/>
                  <a:pt x="236393" y="1115407"/>
                </a:cubicBezTo>
                <a:cubicBezTo>
                  <a:pt x="273987" y="1115407"/>
                  <a:pt x="304514" y="1084880"/>
                  <a:pt x="304514" y="1047286"/>
                </a:cubicBezTo>
                <a:cubicBezTo>
                  <a:pt x="304514" y="1009691"/>
                  <a:pt x="273987" y="979165"/>
                  <a:pt x="236393" y="979165"/>
                </a:cubicBezTo>
                <a:close/>
                <a:moveTo>
                  <a:pt x="620306" y="979165"/>
                </a:moveTo>
                <a:cubicBezTo>
                  <a:pt x="582712" y="979165"/>
                  <a:pt x="551734" y="1009691"/>
                  <a:pt x="551734" y="1047286"/>
                </a:cubicBezTo>
                <a:cubicBezTo>
                  <a:pt x="551734" y="1084880"/>
                  <a:pt x="582712" y="1115407"/>
                  <a:pt x="620306" y="1115407"/>
                </a:cubicBezTo>
                <a:cubicBezTo>
                  <a:pt x="657900" y="1115407"/>
                  <a:pt x="687976" y="1084880"/>
                  <a:pt x="687976" y="1047286"/>
                </a:cubicBezTo>
                <a:cubicBezTo>
                  <a:pt x="687976" y="1009691"/>
                  <a:pt x="657900" y="979165"/>
                  <a:pt x="620306" y="979165"/>
                </a:cubicBezTo>
                <a:close/>
                <a:moveTo>
                  <a:pt x="1003768" y="979165"/>
                </a:moveTo>
                <a:cubicBezTo>
                  <a:pt x="966173" y="979165"/>
                  <a:pt x="935647" y="1009691"/>
                  <a:pt x="935647" y="1047286"/>
                </a:cubicBezTo>
                <a:cubicBezTo>
                  <a:pt x="935647" y="1084880"/>
                  <a:pt x="966173" y="1115407"/>
                  <a:pt x="1003768" y="1115407"/>
                </a:cubicBezTo>
                <a:cubicBezTo>
                  <a:pt x="1041362" y="1115407"/>
                  <a:pt x="1071889" y="1084880"/>
                  <a:pt x="1071889" y="1047286"/>
                </a:cubicBezTo>
                <a:cubicBezTo>
                  <a:pt x="1071889" y="1009691"/>
                  <a:pt x="1041362" y="979165"/>
                  <a:pt x="1003768" y="979165"/>
                </a:cubicBezTo>
                <a:close/>
                <a:moveTo>
                  <a:pt x="1387681" y="979165"/>
                </a:moveTo>
                <a:cubicBezTo>
                  <a:pt x="1350086" y="979165"/>
                  <a:pt x="1319560" y="1009691"/>
                  <a:pt x="1319560" y="1047286"/>
                </a:cubicBezTo>
                <a:cubicBezTo>
                  <a:pt x="1319560" y="1066233"/>
                  <a:pt x="1327229" y="1082926"/>
                  <a:pt x="1339710" y="1095256"/>
                </a:cubicBezTo>
                <a:cubicBezTo>
                  <a:pt x="1362568" y="1048940"/>
                  <a:pt x="1373545" y="1012549"/>
                  <a:pt x="1373545" y="1012549"/>
                </a:cubicBezTo>
                <a:cubicBezTo>
                  <a:pt x="1373545" y="1012549"/>
                  <a:pt x="1405876" y="1029842"/>
                  <a:pt x="1455350" y="1050594"/>
                </a:cubicBezTo>
                <a:cubicBezTo>
                  <a:pt x="1455350" y="1049391"/>
                  <a:pt x="1455802" y="1048489"/>
                  <a:pt x="1455802" y="1047286"/>
                </a:cubicBezTo>
                <a:cubicBezTo>
                  <a:pt x="1455802" y="1009691"/>
                  <a:pt x="1425275" y="979165"/>
                  <a:pt x="1387681" y="979165"/>
                </a:cubicBezTo>
                <a:close/>
                <a:moveTo>
                  <a:pt x="1771142" y="979165"/>
                </a:moveTo>
                <a:cubicBezTo>
                  <a:pt x="1733548" y="979165"/>
                  <a:pt x="1703473" y="1009691"/>
                  <a:pt x="1703473" y="1047286"/>
                </a:cubicBezTo>
                <a:cubicBezTo>
                  <a:pt x="1703473" y="1084880"/>
                  <a:pt x="1733548" y="1115407"/>
                  <a:pt x="1771142" y="1115407"/>
                </a:cubicBezTo>
                <a:cubicBezTo>
                  <a:pt x="1808737" y="1115407"/>
                  <a:pt x="1839263" y="1084880"/>
                  <a:pt x="1839263" y="1047286"/>
                </a:cubicBezTo>
                <a:cubicBezTo>
                  <a:pt x="1839263" y="1009691"/>
                  <a:pt x="1808737" y="979165"/>
                  <a:pt x="1771142" y="979165"/>
                </a:cubicBezTo>
                <a:close/>
                <a:moveTo>
                  <a:pt x="434139" y="1233002"/>
                </a:moveTo>
                <a:cubicBezTo>
                  <a:pt x="396545" y="1233002"/>
                  <a:pt x="366018" y="1263528"/>
                  <a:pt x="366018" y="1301123"/>
                </a:cubicBezTo>
                <a:cubicBezTo>
                  <a:pt x="366018" y="1322927"/>
                  <a:pt x="377296" y="1341273"/>
                  <a:pt x="393236" y="1353755"/>
                </a:cubicBezTo>
                <a:lnTo>
                  <a:pt x="418199" y="1309092"/>
                </a:lnTo>
                <a:cubicBezTo>
                  <a:pt x="418199" y="1309092"/>
                  <a:pt x="448124" y="1323379"/>
                  <a:pt x="488726" y="1340070"/>
                </a:cubicBezTo>
                <a:cubicBezTo>
                  <a:pt x="496846" y="1328792"/>
                  <a:pt x="502410" y="1316010"/>
                  <a:pt x="502410" y="1301123"/>
                </a:cubicBezTo>
                <a:cubicBezTo>
                  <a:pt x="502410" y="1263528"/>
                  <a:pt x="471884" y="1233002"/>
                  <a:pt x="434289" y="1233002"/>
                </a:cubicBezTo>
                <a:close/>
                <a:moveTo>
                  <a:pt x="818052" y="1233002"/>
                </a:moveTo>
                <a:cubicBezTo>
                  <a:pt x="780458" y="1233002"/>
                  <a:pt x="749931" y="1263528"/>
                  <a:pt x="749931" y="1301123"/>
                </a:cubicBezTo>
                <a:cubicBezTo>
                  <a:pt x="749931" y="1338717"/>
                  <a:pt x="780458" y="1369243"/>
                  <a:pt x="818052" y="1369243"/>
                </a:cubicBezTo>
                <a:cubicBezTo>
                  <a:pt x="855646" y="1369243"/>
                  <a:pt x="886173" y="1338717"/>
                  <a:pt x="886173" y="1301123"/>
                </a:cubicBezTo>
                <a:cubicBezTo>
                  <a:pt x="886173" y="1263528"/>
                  <a:pt x="855646" y="1233002"/>
                  <a:pt x="818052" y="1233002"/>
                </a:cubicBezTo>
                <a:close/>
                <a:moveTo>
                  <a:pt x="1201965" y="1233002"/>
                </a:moveTo>
                <a:cubicBezTo>
                  <a:pt x="1164371" y="1233002"/>
                  <a:pt x="1133844" y="1263528"/>
                  <a:pt x="1133844" y="1301123"/>
                </a:cubicBezTo>
                <a:cubicBezTo>
                  <a:pt x="1133844" y="1304130"/>
                  <a:pt x="1134897" y="1306686"/>
                  <a:pt x="1135197" y="1309544"/>
                </a:cubicBezTo>
                <a:cubicBezTo>
                  <a:pt x="1151137" y="1299769"/>
                  <a:pt x="1164822" y="1292100"/>
                  <a:pt x="1183168" y="1279919"/>
                </a:cubicBezTo>
                <a:cubicBezTo>
                  <a:pt x="1201063" y="1267889"/>
                  <a:pt x="1217454" y="1254656"/>
                  <a:pt x="1232491" y="1240972"/>
                </a:cubicBezTo>
                <a:cubicBezTo>
                  <a:pt x="1223168" y="1236159"/>
                  <a:pt x="1213243" y="1233002"/>
                  <a:pt x="1201965" y="1233002"/>
                </a:cubicBez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1" name="Forma libre: forma 140">
            <a:extLst>
              <a:ext uri="{FF2B5EF4-FFF2-40B4-BE49-F238E27FC236}">
                <a16:creationId xmlns:a16="http://schemas.microsoft.com/office/drawing/2014/main" id="{0126EF3A-B16C-477D-90FC-A8E86ADF1CDC}"/>
              </a:ext>
            </a:extLst>
          </p:cNvPr>
          <p:cNvSpPr/>
          <p:nvPr/>
        </p:nvSpPr>
        <p:spPr>
          <a:xfrm>
            <a:off x="5334677" y="1185515"/>
            <a:ext cx="402427" cy="462358"/>
          </a:xfrm>
          <a:custGeom>
            <a:avLst/>
            <a:gdLst>
              <a:gd name="connsiteX0" fmla="*/ 122831 w 181767"/>
              <a:gd name="connsiteY0" fmla="*/ 3108 h 208836"/>
              <a:gd name="connsiteX1" fmla="*/ 133959 w 181767"/>
              <a:gd name="connsiteY1" fmla="*/ 2657 h 208836"/>
              <a:gd name="connsiteX2" fmla="*/ 180275 w 181767"/>
              <a:gd name="connsiteY2" fmla="*/ 61154 h 208836"/>
              <a:gd name="connsiteX3" fmla="*/ 179373 w 181767"/>
              <a:gd name="connsiteY3" fmla="*/ 70628 h 208836"/>
              <a:gd name="connsiteX4" fmla="*/ 18619 w 181767"/>
              <a:gd name="connsiteY4" fmla="*/ 207170 h 208836"/>
              <a:gd name="connsiteX5" fmla="*/ 8845 w 181767"/>
              <a:gd name="connsiteY5" fmla="*/ 206268 h 208836"/>
              <a:gd name="connsiteX6" fmla="*/ 1476 w 181767"/>
              <a:gd name="connsiteY6" fmla="*/ 196944 h 208836"/>
              <a:gd name="connsiteX7" fmla="*/ 1025 w 181767"/>
              <a:gd name="connsiteY7" fmla="*/ 188824 h 208836"/>
              <a:gd name="connsiteX8" fmla="*/ 122831 w 181767"/>
              <a:gd name="connsiteY8" fmla="*/ 3108 h 20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767" h="208836">
                <a:moveTo>
                  <a:pt x="122831" y="3108"/>
                </a:moveTo>
                <a:cubicBezTo>
                  <a:pt x="125387" y="-801"/>
                  <a:pt x="131102" y="-1102"/>
                  <a:pt x="133959" y="2657"/>
                </a:cubicBezTo>
                <a:lnTo>
                  <a:pt x="180275" y="61154"/>
                </a:lnTo>
                <a:cubicBezTo>
                  <a:pt x="182531" y="64011"/>
                  <a:pt x="182230" y="68222"/>
                  <a:pt x="179373" y="70628"/>
                </a:cubicBezTo>
                <a:lnTo>
                  <a:pt x="18619" y="207170"/>
                </a:lnTo>
                <a:cubicBezTo>
                  <a:pt x="15612" y="209727"/>
                  <a:pt x="11251" y="209275"/>
                  <a:pt x="8845" y="206268"/>
                </a:cubicBezTo>
                <a:lnTo>
                  <a:pt x="1476" y="196944"/>
                </a:lnTo>
                <a:cubicBezTo>
                  <a:pt x="-328" y="194689"/>
                  <a:pt x="-478" y="191381"/>
                  <a:pt x="1025" y="188824"/>
                </a:cubicBezTo>
                <a:lnTo>
                  <a:pt x="122831" y="3108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2" name="Forma libre: forma 141">
            <a:extLst>
              <a:ext uri="{FF2B5EF4-FFF2-40B4-BE49-F238E27FC236}">
                <a16:creationId xmlns:a16="http://schemas.microsoft.com/office/drawing/2014/main" id="{6A33E32D-6929-4C71-BA0C-E43925E51929}"/>
              </a:ext>
            </a:extLst>
          </p:cNvPr>
          <p:cNvSpPr/>
          <p:nvPr/>
        </p:nvSpPr>
        <p:spPr>
          <a:xfrm>
            <a:off x="5595005" y="2252843"/>
            <a:ext cx="620926" cy="353045"/>
          </a:xfrm>
          <a:custGeom>
            <a:avLst/>
            <a:gdLst>
              <a:gd name="connsiteX0" fmla="*/ 1337 w 280458"/>
              <a:gd name="connsiteY0" fmla="*/ 4183 h 159462"/>
              <a:gd name="connsiteX1" fmla="*/ 9157 w 280458"/>
              <a:gd name="connsiteY1" fmla="*/ 123 h 159462"/>
              <a:gd name="connsiteX2" fmla="*/ 275024 w 280458"/>
              <a:gd name="connsiteY2" fmla="*/ 57867 h 159462"/>
              <a:gd name="connsiteX3" fmla="*/ 279685 w 280458"/>
              <a:gd name="connsiteY3" fmla="*/ 67792 h 159462"/>
              <a:gd name="connsiteX4" fmla="*/ 234271 w 280458"/>
              <a:gd name="connsiteY4" fmla="*/ 155763 h 159462"/>
              <a:gd name="connsiteX5" fmla="*/ 224346 w 280458"/>
              <a:gd name="connsiteY5" fmla="*/ 158319 h 159462"/>
              <a:gd name="connsiteX6" fmla="*/ 3142 w 280458"/>
              <a:gd name="connsiteY6" fmla="*/ 14258 h 159462"/>
              <a:gd name="connsiteX7" fmla="*/ 585 w 280458"/>
              <a:gd name="connsiteY7" fmla="*/ 5686 h 159462"/>
              <a:gd name="connsiteX8" fmla="*/ 1337 w 280458"/>
              <a:gd name="connsiteY8" fmla="*/ 4033 h 15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458" h="159462">
                <a:moveTo>
                  <a:pt x="1337" y="4183"/>
                </a:moveTo>
                <a:cubicBezTo>
                  <a:pt x="2690" y="1175"/>
                  <a:pt x="5848" y="-479"/>
                  <a:pt x="9157" y="123"/>
                </a:cubicBezTo>
                <a:lnTo>
                  <a:pt x="275024" y="57867"/>
                </a:lnTo>
                <a:cubicBezTo>
                  <a:pt x="279384" y="58770"/>
                  <a:pt x="281790" y="63732"/>
                  <a:pt x="279685" y="67792"/>
                </a:cubicBezTo>
                <a:lnTo>
                  <a:pt x="234271" y="155763"/>
                </a:lnTo>
                <a:cubicBezTo>
                  <a:pt x="232467" y="159372"/>
                  <a:pt x="227805" y="160575"/>
                  <a:pt x="224346" y="158319"/>
                </a:cubicBezTo>
                <a:lnTo>
                  <a:pt x="3142" y="14258"/>
                </a:lnTo>
                <a:cubicBezTo>
                  <a:pt x="284" y="12454"/>
                  <a:pt x="-768" y="8845"/>
                  <a:pt x="585" y="5686"/>
                </a:cubicBezTo>
                <a:lnTo>
                  <a:pt x="1337" y="4033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3" name="Forma libre: forma 142">
            <a:extLst>
              <a:ext uri="{FF2B5EF4-FFF2-40B4-BE49-F238E27FC236}">
                <a16:creationId xmlns:a16="http://schemas.microsoft.com/office/drawing/2014/main" id="{49970A08-A83A-442E-8E99-52B4643F12F6}"/>
              </a:ext>
            </a:extLst>
          </p:cNvPr>
          <p:cNvSpPr/>
          <p:nvPr/>
        </p:nvSpPr>
        <p:spPr>
          <a:xfrm>
            <a:off x="5635485" y="1527158"/>
            <a:ext cx="534900" cy="323630"/>
          </a:xfrm>
          <a:custGeom>
            <a:avLst/>
            <a:gdLst>
              <a:gd name="connsiteX0" fmla="*/ 199596 w 241602"/>
              <a:gd name="connsiteY0" fmla="*/ 979 h 146176"/>
              <a:gd name="connsiteX1" fmla="*/ 209671 w 241602"/>
              <a:gd name="connsiteY1" fmla="*/ 4738 h 146176"/>
              <a:gd name="connsiteX2" fmla="*/ 241251 w 241602"/>
              <a:gd name="connsiteY2" fmla="*/ 101431 h 146176"/>
              <a:gd name="connsiteX3" fmla="*/ 235837 w 241602"/>
              <a:gd name="connsiteY3" fmla="*/ 110303 h 146176"/>
              <a:gd name="connsiteX4" fmla="*/ 9670 w 241602"/>
              <a:gd name="connsiteY4" fmla="*/ 146093 h 146176"/>
              <a:gd name="connsiteX5" fmla="*/ 1850 w 241602"/>
              <a:gd name="connsiteY5" fmla="*/ 140228 h 146176"/>
              <a:gd name="connsiteX6" fmla="*/ 45 w 241602"/>
              <a:gd name="connsiteY6" fmla="*/ 125942 h 146176"/>
              <a:gd name="connsiteX7" fmla="*/ 3354 w 241602"/>
              <a:gd name="connsiteY7" fmla="*/ 119175 h 146176"/>
              <a:gd name="connsiteX8" fmla="*/ 199897 w 241602"/>
              <a:gd name="connsiteY8" fmla="*/ 1129 h 14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602" h="146176">
                <a:moveTo>
                  <a:pt x="199596" y="979"/>
                </a:moveTo>
                <a:cubicBezTo>
                  <a:pt x="203355" y="-1277"/>
                  <a:pt x="208318" y="528"/>
                  <a:pt x="209671" y="4738"/>
                </a:cubicBezTo>
                <a:lnTo>
                  <a:pt x="241251" y="101431"/>
                </a:lnTo>
                <a:cubicBezTo>
                  <a:pt x="242604" y="105491"/>
                  <a:pt x="239897" y="109701"/>
                  <a:pt x="235837" y="110303"/>
                </a:cubicBezTo>
                <a:lnTo>
                  <a:pt x="9670" y="146093"/>
                </a:lnTo>
                <a:cubicBezTo>
                  <a:pt x="5910" y="146694"/>
                  <a:pt x="2301" y="143987"/>
                  <a:pt x="1850" y="140228"/>
                </a:cubicBezTo>
                <a:lnTo>
                  <a:pt x="45" y="125942"/>
                </a:lnTo>
                <a:cubicBezTo>
                  <a:pt x="-255" y="123235"/>
                  <a:pt x="948" y="120528"/>
                  <a:pt x="3354" y="119175"/>
                </a:cubicBezTo>
                <a:lnTo>
                  <a:pt x="199897" y="1129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9" name="Forma libre: forma 138">
            <a:extLst>
              <a:ext uri="{FF2B5EF4-FFF2-40B4-BE49-F238E27FC236}">
                <a16:creationId xmlns:a16="http://schemas.microsoft.com/office/drawing/2014/main" id="{7E5C7654-5DA2-4640-B9BD-05086DD0415D}"/>
              </a:ext>
            </a:extLst>
          </p:cNvPr>
          <p:cNvSpPr/>
          <p:nvPr/>
        </p:nvSpPr>
        <p:spPr>
          <a:xfrm>
            <a:off x="1105724" y="4859634"/>
            <a:ext cx="473759" cy="1301759"/>
          </a:xfrm>
          <a:custGeom>
            <a:avLst/>
            <a:gdLst>
              <a:gd name="connsiteX0" fmla="*/ 213987 w 213986"/>
              <a:gd name="connsiteY0" fmla="*/ 0 h 587974"/>
              <a:gd name="connsiteX1" fmla="*/ 134437 w 213986"/>
              <a:gd name="connsiteY1" fmla="*/ 264965 h 587974"/>
              <a:gd name="connsiteX2" fmla="*/ 0 w 213986"/>
              <a:gd name="connsiteY2" fmla="*/ 587975 h 58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986" h="587974">
                <a:moveTo>
                  <a:pt x="213987" y="0"/>
                </a:moveTo>
                <a:cubicBezTo>
                  <a:pt x="213987" y="0"/>
                  <a:pt x="187971" y="114287"/>
                  <a:pt x="134437" y="264965"/>
                </a:cubicBezTo>
                <a:cubicBezTo>
                  <a:pt x="80753" y="415642"/>
                  <a:pt x="0" y="587975"/>
                  <a:pt x="0" y="587975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0" name="Forma libre: forma 139">
            <a:extLst>
              <a:ext uri="{FF2B5EF4-FFF2-40B4-BE49-F238E27FC236}">
                <a16:creationId xmlns:a16="http://schemas.microsoft.com/office/drawing/2014/main" id="{33466976-ED09-49A4-9AE7-7FA7A1B86E14}"/>
              </a:ext>
            </a:extLst>
          </p:cNvPr>
          <p:cNvSpPr/>
          <p:nvPr/>
        </p:nvSpPr>
        <p:spPr>
          <a:xfrm>
            <a:off x="3002433" y="4309300"/>
            <a:ext cx="399850" cy="1511507"/>
          </a:xfrm>
          <a:custGeom>
            <a:avLst/>
            <a:gdLst>
              <a:gd name="connsiteX0" fmla="*/ 165565 w 180603"/>
              <a:gd name="connsiteY0" fmla="*/ 0 h 682712"/>
              <a:gd name="connsiteX1" fmla="*/ 165565 w 180603"/>
              <a:gd name="connsiteY1" fmla="*/ 372184 h 682712"/>
              <a:gd name="connsiteX2" fmla="*/ 0 w 180603"/>
              <a:gd name="connsiteY2" fmla="*/ 682712 h 68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03" h="682712">
                <a:moveTo>
                  <a:pt x="165565" y="0"/>
                </a:moveTo>
                <a:cubicBezTo>
                  <a:pt x="165565" y="0"/>
                  <a:pt x="199400" y="172483"/>
                  <a:pt x="165565" y="372184"/>
                </a:cubicBezTo>
                <a:cubicBezTo>
                  <a:pt x="133535" y="561057"/>
                  <a:pt x="0" y="682712"/>
                  <a:pt x="0" y="68271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: forma 76">
            <a:extLst>
              <a:ext uri="{FF2B5EF4-FFF2-40B4-BE49-F238E27FC236}">
                <a16:creationId xmlns:a16="http://schemas.microsoft.com/office/drawing/2014/main" id="{CE12A773-4E9C-4614-9C67-D28C45A1A872}"/>
              </a:ext>
            </a:extLst>
          </p:cNvPr>
          <p:cNvSpPr/>
          <p:nvPr/>
        </p:nvSpPr>
        <p:spPr>
          <a:xfrm>
            <a:off x="13028264" y="390471"/>
            <a:ext cx="910484" cy="919138"/>
          </a:xfrm>
          <a:custGeom>
            <a:avLst/>
            <a:gdLst>
              <a:gd name="connsiteX0" fmla="*/ 1771887 w 1771887"/>
              <a:gd name="connsiteY0" fmla="*/ 1143919 h 1788729"/>
              <a:gd name="connsiteX1" fmla="*/ 644810 w 1771887"/>
              <a:gd name="connsiteY1" fmla="*/ 1750240 h 1788729"/>
              <a:gd name="connsiteX2" fmla="*/ 38489 w 1771887"/>
              <a:gd name="connsiteY2" fmla="*/ 623163 h 1788729"/>
              <a:gd name="connsiteX3" fmla="*/ 708871 w 1771887"/>
              <a:gd name="connsiteY3" fmla="*/ 0 h 17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887" h="1788729">
                <a:moveTo>
                  <a:pt x="1771887" y="1143919"/>
                </a:moveTo>
                <a:cubicBezTo>
                  <a:pt x="1628127" y="1622570"/>
                  <a:pt x="1123461" y="1894001"/>
                  <a:pt x="644810" y="1750240"/>
                </a:cubicBezTo>
                <a:cubicBezTo>
                  <a:pt x="166160" y="1606480"/>
                  <a:pt x="-105271" y="1101814"/>
                  <a:pt x="38489" y="623163"/>
                </a:cubicBezTo>
                <a:cubicBezTo>
                  <a:pt x="136084" y="298348"/>
                  <a:pt x="399845" y="68873"/>
                  <a:pt x="708871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78" name="Gráfico 4">
            <a:extLst>
              <a:ext uri="{FF2B5EF4-FFF2-40B4-BE49-F238E27FC236}">
                <a16:creationId xmlns:a16="http://schemas.microsoft.com/office/drawing/2014/main" id="{18B5B24D-BBA3-4484-AA48-D7AABB3081A9}"/>
              </a:ext>
            </a:extLst>
          </p:cNvPr>
          <p:cNvGrpSpPr/>
          <p:nvPr/>
        </p:nvGrpSpPr>
        <p:grpSpPr>
          <a:xfrm>
            <a:off x="13438523" y="234101"/>
            <a:ext cx="284647" cy="233489"/>
            <a:chOff x="5356264" y="270673"/>
            <a:chExt cx="553950" cy="454392"/>
          </a:xfrm>
        </p:grpSpPr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5195E456-31DB-4E9B-A1B9-D20D07BAC1CA}"/>
                </a:ext>
              </a:extLst>
            </p:cNvPr>
            <p:cNvSpPr/>
            <p:nvPr/>
          </p:nvSpPr>
          <p:spPr>
            <a:xfrm>
              <a:off x="5356264" y="270673"/>
              <a:ext cx="553950" cy="454392"/>
            </a:xfrm>
            <a:custGeom>
              <a:avLst/>
              <a:gdLst>
                <a:gd name="connsiteX0" fmla="*/ 250624 w 553950"/>
                <a:gd name="connsiteY0" fmla="*/ 218445 h 454392"/>
                <a:gd name="connsiteX1" fmla="*/ 297090 w 553950"/>
                <a:gd name="connsiteY1" fmla="*/ 331979 h 454392"/>
                <a:gd name="connsiteX2" fmla="*/ 434836 w 553950"/>
                <a:gd name="connsiteY2" fmla="*/ 422507 h 454392"/>
                <a:gd name="connsiteX3" fmla="*/ 421903 w 553950"/>
                <a:gd name="connsiteY3" fmla="*/ 454387 h 454392"/>
                <a:gd name="connsiteX4" fmla="*/ 512731 w 553950"/>
                <a:gd name="connsiteY4" fmla="*/ 415890 h 454392"/>
                <a:gd name="connsiteX5" fmla="*/ 532731 w 553950"/>
                <a:gd name="connsiteY5" fmla="*/ 227467 h 454392"/>
                <a:gd name="connsiteX6" fmla="*/ 425813 w 553950"/>
                <a:gd name="connsiteY6" fmla="*/ 166865 h 454392"/>
                <a:gd name="connsiteX7" fmla="*/ 349120 w 553950"/>
                <a:gd name="connsiteY7" fmla="*/ 57842 h 454392"/>
                <a:gd name="connsiteX8" fmla="*/ 42201 w 553950"/>
                <a:gd name="connsiteY8" fmla="*/ 46263 h 454392"/>
                <a:gd name="connsiteX9" fmla="*/ 847 w 553950"/>
                <a:gd name="connsiteY9" fmla="*/ 164159 h 454392"/>
                <a:gd name="connsiteX10" fmla="*/ 53479 w 553950"/>
                <a:gd name="connsiteY10" fmla="*/ 251077 h 454392"/>
                <a:gd name="connsiteX11" fmla="*/ 165961 w 553950"/>
                <a:gd name="connsiteY11" fmla="*/ 250776 h 454392"/>
                <a:gd name="connsiteX12" fmla="*/ 250473 w 553950"/>
                <a:gd name="connsiteY12" fmla="*/ 218445 h 45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0" h="454392">
                  <a:moveTo>
                    <a:pt x="250624" y="218445"/>
                  </a:moveTo>
                  <a:cubicBezTo>
                    <a:pt x="250624" y="218445"/>
                    <a:pt x="250624" y="287769"/>
                    <a:pt x="297090" y="331979"/>
                  </a:cubicBezTo>
                  <a:cubicBezTo>
                    <a:pt x="365512" y="397093"/>
                    <a:pt x="434836" y="422507"/>
                    <a:pt x="434836" y="422507"/>
                  </a:cubicBezTo>
                  <a:lnTo>
                    <a:pt x="421903" y="454387"/>
                  </a:lnTo>
                  <a:cubicBezTo>
                    <a:pt x="421903" y="454387"/>
                    <a:pt x="476941" y="455740"/>
                    <a:pt x="512731" y="415890"/>
                  </a:cubicBezTo>
                  <a:cubicBezTo>
                    <a:pt x="556942" y="366717"/>
                    <a:pt x="568671" y="278295"/>
                    <a:pt x="532731" y="227467"/>
                  </a:cubicBezTo>
                  <a:cubicBezTo>
                    <a:pt x="492129" y="170023"/>
                    <a:pt x="425813" y="166865"/>
                    <a:pt x="425813" y="166865"/>
                  </a:cubicBezTo>
                  <a:cubicBezTo>
                    <a:pt x="425813" y="166865"/>
                    <a:pt x="408971" y="109271"/>
                    <a:pt x="349120" y="57842"/>
                  </a:cubicBezTo>
                  <a:cubicBezTo>
                    <a:pt x="276789" y="-4264"/>
                    <a:pt x="117390" y="-28174"/>
                    <a:pt x="42201" y="46263"/>
                  </a:cubicBezTo>
                  <a:cubicBezTo>
                    <a:pt x="11975" y="76188"/>
                    <a:pt x="-3965" y="133933"/>
                    <a:pt x="847" y="164159"/>
                  </a:cubicBezTo>
                  <a:cubicBezTo>
                    <a:pt x="9268" y="217242"/>
                    <a:pt x="53479" y="251077"/>
                    <a:pt x="53479" y="251077"/>
                  </a:cubicBezTo>
                  <a:cubicBezTo>
                    <a:pt x="53479" y="251077"/>
                    <a:pt x="105810" y="264310"/>
                    <a:pt x="165961" y="250776"/>
                  </a:cubicBezTo>
                  <a:cubicBezTo>
                    <a:pt x="210172" y="240701"/>
                    <a:pt x="250473" y="218445"/>
                    <a:pt x="250473" y="218445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: forma 79">
              <a:extLst>
                <a:ext uri="{FF2B5EF4-FFF2-40B4-BE49-F238E27FC236}">
                  <a16:creationId xmlns:a16="http://schemas.microsoft.com/office/drawing/2014/main" id="{A59B0046-A39E-4E01-8E84-722E0547275F}"/>
                </a:ext>
              </a:extLst>
            </p:cNvPr>
            <p:cNvSpPr/>
            <p:nvPr/>
          </p:nvSpPr>
          <p:spPr>
            <a:xfrm>
              <a:off x="5772001" y="356335"/>
              <a:ext cx="22706" cy="103008"/>
            </a:xfrm>
            <a:custGeom>
              <a:avLst/>
              <a:gdLst>
                <a:gd name="connsiteX0" fmla="*/ 22707 w 22706"/>
                <a:gd name="connsiteY0" fmla="*/ 0 h 103008"/>
                <a:gd name="connsiteX1" fmla="*/ 0 w 22706"/>
                <a:gd name="connsiteY1" fmla="*/ 103008 h 10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06" h="103008">
                  <a:moveTo>
                    <a:pt x="22707" y="0"/>
                  </a:moveTo>
                  <a:lnTo>
                    <a:pt x="0" y="103008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: forma 80">
              <a:extLst>
                <a:ext uri="{FF2B5EF4-FFF2-40B4-BE49-F238E27FC236}">
                  <a16:creationId xmlns:a16="http://schemas.microsoft.com/office/drawing/2014/main" id="{D91EF1B4-0EF0-45B7-AC73-0B0A071EA152}"/>
                </a:ext>
              </a:extLst>
            </p:cNvPr>
            <p:cNvSpPr/>
            <p:nvPr/>
          </p:nvSpPr>
          <p:spPr>
            <a:xfrm>
              <a:off x="5752603" y="398591"/>
              <a:ext cx="78647" cy="70226"/>
            </a:xfrm>
            <a:custGeom>
              <a:avLst/>
              <a:gdLst>
                <a:gd name="connsiteX0" fmla="*/ 78647 w 78647"/>
                <a:gd name="connsiteY0" fmla="*/ 0 h 70226"/>
                <a:gd name="connsiteX1" fmla="*/ 0 w 78647"/>
                <a:gd name="connsiteY1" fmla="*/ 70226 h 7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647" h="70226">
                  <a:moveTo>
                    <a:pt x="78647" y="0"/>
                  </a:moveTo>
                  <a:lnTo>
                    <a:pt x="0" y="70226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2" name="Forma libre: forma 81">
              <a:extLst>
                <a:ext uri="{FF2B5EF4-FFF2-40B4-BE49-F238E27FC236}">
                  <a16:creationId xmlns:a16="http://schemas.microsoft.com/office/drawing/2014/main" id="{F8E55661-17DA-4821-8902-AD2852FF4FC7}"/>
                </a:ext>
              </a:extLst>
            </p:cNvPr>
            <p:cNvSpPr/>
            <p:nvPr/>
          </p:nvSpPr>
          <p:spPr>
            <a:xfrm>
              <a:off x="5772001" y="356335"/>
              <a:ext cx="22706" cy="103008"/>
            </a:xfrm>
            <a:custGeom>
              <a:avLst/>
              <a:gdLst>
                <a:gd name="connsiteX0" fmla="*/ 22707 w 22706"/>
                <a:gd name="connsiteY0" fmla="*/ 0 h 103008"/>
                <a:gd name="connsiteX1" fmla="*/ 0 w 22706"/>
                <a:gd name="connsiteY1" fmla="*/ 103008 h 10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06" h="103008">
                  <a:moveTo>
                    <a:pt x="22707" y="0"/>
                  </a:moveTo>
                  <a:lnTo>
                    <a:pt x="0" y="103008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83" name="Forma libre: forma 82">
            <a:extLst>
              <a:ext uri="{FF2B5EF4-FFF2-40B4-BE49-F238E27FC236}">
                <a16:creationId xmlns:a16="http://schemas.microsoft.com/office/drawing/2014/main" id="{188B724E-4BDA-4095-AFCD-22514A25D6C6}"/>
              </a:ext>
            </a:extLst>
          </p:cNvPr>
          <p:cNvSpPr/>
          <p:nvPr/>
        </p:nvSpPr>
        <p:spPr>
          <a:xfrm>
            <a:off x="13261079" y="1046118"/>
            <a:ext cx="482636" cy="255719"/>
          </a:xfrm>
          <a:custGeom>
            <a:avLst/>
            <a:gdLst>
              <a:gd name="connsiteX0" fmla="*/ 151 w 939255"/>
              <a:gd name="connsiteY0" fmla="*/ 371432 h 497653"/>
              <a:gd name="connsiteX1" fmla="*/ 430680 w 939255"/>
              <a:gd name="connsiteY1" fmla="*/ 496545 h 497653"/>
              <a:gd name="connsiteX2" fmla="*/ 899256 w 939255"/>
              <a:gd name="connsiteY2" fmla="*/ 376845 h 497653"/>
              <a:gd name="connsiteX3" fmla="*/ 939256 w 939255"/>
              <a:gd name="connsiteY3" fmla="*/ 216092 h 497653"/>
              <a:gd name="connsiteX4" fmla="*/ 783014 w 939255"/>
              <a:gd name="connsiteY4" fmla="*/ 10526 h 497653"/>
              <a:gd name="connsiteX5" fmla="*/ 169024 w 939255"/>
              <a:gd name="connsiteY5" fmla="*/ 0 h 497653"/>
              <a:gd name="connsiteX6" fmla="*/ 0 w 939255"/>
              <a:gd name="connsiteY6" fmla="*/ 371281 h 49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9255" h="497653">
                <a:moveTo>
                  <a:pt x="151" y="371432"/>
                </a:moveTo>
                <a:cubicBezTo>
                  <a:pt x="151" y="371432"/>
                  <a:pt x="135641" y="480455"/>
                  <a:pt x="430680" y="496545"/>
                </a:cubicBezTo>
                <a:cubicBezTo>
                  <a:pt x="696247" y="511132"/>
                  <a:pt x="899256" y="376845"/>
                  <a:pt x="899256" y="376845"/>
                </a:cubicBezTo>
                <a:cubicBezTo>
                  <a:pt x="899256" y="376845"/>
                  <a:pt x="939256" y="336394"/>
                  <a:pt x="939256" y="216092"/>
                </a:cubicBezTo>
                <a:cubicBezTo>
                  <a:pt x="939256" y="66768"/>
                  <a:pt x="783014" y="10526"/>
                  <a:pt x="783014" y="10526"/>
                </a:cubicBezTo>
                <a:lnTo>
                  <a:pt x="169024" y="0"/>
                </a:lnTo>
                <a:lnTo>
                  <a:pt x="0" y="371281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4" name="Forma libre: forma 83">
            <a:extLst>
              <a:ext uri="{FF2B5EF4-FFF2-40B4-BE49-F238E27FC236}">
                <a16:creationId xmlns:a16="http://schemas.microsoft.com/office/drawing/2014/main" id="{03F579C5-A777-4C26-BF92-C907EF14B0E6}"/>
              </a:ext>
            </a:extLst>
          </p:cNvPr>
          <p:cNvSpPr/>
          <p:nvPr/>
        </p:nvSpPr>
        <p:spPr>
          <a:xfrm>
            <a:off x="12748991" y="568186"/>
            <a:ext cx="1345528" cy="617329"/>
          </a:xfrm>
          <a:custGeom>
            <a:avLst/>
            <a:gdLst>
              <a:gd name="connsiteX0" fmla="*/ 653410 w 2618525"/>
              <a:gd name="connsiteY0" fmla="*/ 369795 h 1201380"/>
              <a:gd name="connsiteX1" fmla="*/ 1038376 w 2618525"/>
              <a:gd name="connsiteY1" fmla="*/ 114003 h 1201380"/>
              <a:gd name="connsiteX2" fmla="*/ 1580035 w 2618525"/>
              <a:gd name="connsiteY2" fmla="*/ 9040 h 1201380"/>
              <a:gd name="connsiteX3" fmla="*/ 1995226 w 2618525"/>
              <a:gd name="connsiteY3" fmla="*/ 211147 h 1201380"/>
              <a:gd name="connsiteX4" fmla="*/ 2289665 w 2618525"/>
              <a:gd name="connsiteY4" fmla="*/ 119718 h 1201380"/>
              <a:gd name="connsiteX5" fmla="*/ 2614329 w 2618525"/>
              <a:gd name="connsiteY5" fmla="*/ 895062 h 1201380"/>
              <a:gd name="connsiteX6" fmla="*/ 2156581 w 2618525"/>
              <a:gd name="connsiteY6" fmla="*/ 1189802 h 1201380"/>
              <a:gd name="connsiteX7" fmla="*/ 1884248 w 2618525"/>
              <a:gd name="connsiteY7" fmla="*/ 1077470 h 1201380"/>
              <a:gd name="connsiteX8" fmla="*/ 1468756 w 2618525"/>
              <a:gd name="connsiteY8" fmla="*/ 1201381 h 1201380"/>
              <a:gd name="connsiteX9" fmla="*/ 992060 w 2618525"/>
              <a:gd name="connsiteY9" fmla="*/ 968747 h 1201380"/>
              <a:gd name="connsiteX10" fmla="*/ 576568 w 2618525"/>
              <a:gd name="connsiteY10" fmla="*/ 1148298 h 1201380"/>
              <a:gd name="connsiteX11" fmla="*/ 68894 w 2618525"/>
              <a:gd name="connsiteY11" fmla="*/ 715512 h 1201380"/>
              <a:gd name="connsiteX12" fmla="*/ 173707 w 2618525"/>
              <a:gd name="connsiteY12" fmla="*/ 77913 h 1201380"/>
              <a:gd name="connsiteX13" fmla="*/ 653711 w 2618525"/>
              <a:gd name="connsiteY13" fmla="*/ 369645 h 120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18525" h="1201380">
                <a:moveTo>
                  <a:pt x="653410" y="369795"/>
                </a:moveTo>
                <a:cubicBezTo>
                  <a:pt x="653410" y="369795"/>
                  <a:pt x="813863" y="235658"/>
                  <a:pt x="1038376" y="114003"/>
                </a:cubicBezTo>
                <a:cubicBezTo>
                  <a:pt x="1262889" y="-7652"/>
                  <a:pt x="1439131" y="-10509"/>
                  <a:pt x="1580035" y="9040"/>
                </a:cubicBezTo>
                <a:cubicBezTo>
                  <a:pt x="1866203" y="48890"/>
                  <a:pt x="1995226" y="211147"/>
                  <a:pt x="1995226" y="211147"/>
                </a:cubicBezTo>
                <a:cubicBezTo>
                  <a:pt x="1995226" y="211147"/>
                  <a:pt x="2123648" y="112349"/>
                  <a:pt x="2289665" y="119718"/>
                </a:cubicBezTo>
                <a:cubicBezTo>
                  <a:pt x="2478238" y="128139"/>
                  <a:pt x="2647563" y="627541"/>
                  <a:pt x="2614329" y="895062"/>
                </a:cubicBezTo>
                <a:cubicBezTo>
                  <a:pt x="2581096" y="1162583"/>
                  <a:pt x="2351470" y="1230704"/>
                  <a:pt x="2156581" y="1189802"/>
                </a:cubicBezTo>
                <a:cubicBezTo>
                  <a:pt x="1989963" y="1154764"/>
                  <a:pt x="1884248" y="1077470"/>
                  <a:pt x="1884248" y="1077470"/>
                </a:cubicBezTo>
                <a:cubicBezTo>
                  <a:pt x="1884248" y="1077470"/>
                  <a:pt x="1692517" y="1201381"/>
                  <a:pt x="1468756" y="1201381"/>
                </a:cubicBezTo>
                <a:cubicBezTo>
                  <a:pt x="1093715" y="1201381"/>
                  <a:pt x="992060" y="968747"/>
                  <a:pt x="992060" y="968747"/>
                </a:cubicBezTo>
                <a:cubicBezTo>
                  <a:pt x="992060" y="968747"/>
                  <a:pt x="813111" y="1148298"/>
                  <a:pt x="576568" y="1148298"/>
                </a:cubicBezTo>
                <a:cubicBezTo>
                  <a:pt x="471755" y="1148298"/>
                  <a:pt x="228294" y="1136869"/>
                  <a:pt x="68894" y="715512"/>
                </a:cubicBezTo>
                <a:cubicBezTo>
                  <a:pt x="10398" y="560774"/>
                  <a:pt x="-91257" y="174305"/>
                  <a:pt x="173707" y="77913"/>
                </a:cubicBezTo>
                <a:cubicBezTo>
                  <a:pt x="494161" y="-38780"/>
                  <a:pt x="653711" y="369645"/>
                  <a:pt x="653711" y="369645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85" name="Gráfico 4">
            <a:extLst>
              <a:ext uri="{FF2B5EF4-FFF2-40B4-BE49-F238E27FC236}">
                <a16:creationId xmlns:a16="http://schemas.microsoft.com/office/drawing/2014/main" id="{67E009F7-247E-4DAE-AB11-B0C3B8B87D27}"/>
              </a:ext>
            </a:extLst>
          </p:cNvPr>
          <p:cNvGrpSpPr/>
          <p:nvPr/>
        </p:nvGrpSpPr>
        <p:grpSpPr>
          <a:xfrm>
            <a:off x="13221752" y="689047"/>
            <a:ext cx="550708" cy="439055"/>
            <a:chOff x="4934408" y="1156041"/>
            <a:chExt cx="1071729" cy="854443"/>
          </a:xfrm>
          <a:noFill/>
        </p:grpSpPr>
        <p:sp>
          <p:nvSpPr>
            <p:cNvPr id="86" name="Forma libre: forma 85">
              <a:extLst>
                <a:ext uri="{FF2B5EF4-FFF2-40B4-BE49-F238E27FC236}">
                  <a16:creationId xmlns:a16="http://schemas.microsoft.com/office/drawing/2014/main" id="{16A5E0DB-5A00-4566-A765-DDAAF859906D}"/>
                </a:ext>
              </a:extLst>
            </p:cNvPr>
            <p:cNvSpPr/>
            <p:nvPr/>
          </p:nvSpPr>
          <p:spPr>
            <a:xfrm>
              <a:off x="4934408" y="1234538"/>
              <a:ext cx="176083" cy="775946"/>
            </a:xfrm>
            <a:custGeom>
              <a:avLst/>
              <a:gdLst>
                <a:gd name="connsiteX0" fmla="*/ 110369 w 176083"/>
                <a:gd name="connsiteY0" fmla="*/ 0 h 775946"/>
                <a:gd name="connsiteX1" fmla="*/ 2097 w 176083"/>
                <a:gd name="connsiteY1" fmla="*/ 296544 h 775946"/>
                <a:gd name="connsiteX2" fmla="*/ 48413 w 176083"/>
                <a:gd name="connsiteY2" fmla="*/ 583463 h 775946"/>
                <a:gd name="connsiteX3" fmla="*/ 176084 w 176083"/>
                <a:gd name="connsiteY3" fmla="*/ 775946 h 7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3" h="775946">
                  <a:moveTo>
                    <a:pt x="110369" y="0"/>
                  </a:moveTo>
                  <a:cubicBezTo>
                    <a:pt x="110369" y="0"/>
                    <a:pt x="13225" y="142407"/>
                    <a:pt x="2097" y="296544"/>
                  </a:cubicBezTo>
                  <a:cubicBezTo>
                    <a:pt x="-6775" y="419552"/>
                    <a:pt x="13225" y="488876"/>
                    <a:pt x="48413" y="583463"/>
                  </a:cubicBezTo>
                  <a:cubicBezTo>
                    <a:pt x="92925" y="703013"/>
                    <a:pt x="176084" y="775946"/>
                    <a:pt x="176084" y="775946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480901BF-F6F7-47A9-9BE0-A292B9FCE5E4}"/>
                </a:ext>
              </a:extLst>
            </p:cNvPr>
            <p:cNvSpPr/>
            <p:nvPr/>
          </p:nvSpPr>
          <p:spPr>
            <a:xfrm>
              <a:off x="5944022" y="1156041"/>
              <a:ext cx="62116" cy="587222"/>
            </a:xfrm>
            <a:custGeom>
              <a:avLst/>
              <a:gdLst>
                <a:gd name="connsiteX0" fmla="*/ 52192 w 62116"/>
                <a:gd name="connsiteY0" fmla="*/ 0 h 587222"/>
                <a:gd name="connsiteX1" fmla="*/ 6326 w 62116"/>
                <a:gd name="connsiteY1" fmla="*/ 357898 h 587222"/>
                <a:gd name="connsiteX2" fmla="*/ 62116 w 62116"/>
                <a:gd name="connsiteY2" fmla="*/ 587223 h 587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116" h="587222">
                  <a:moveTo>
                    <a:pt x="52192" y="0"/>
                  </a:moveTo>
                  <a:cubicBezTo>
                    <a:pt x="52192" y="0"/>
                    <a:pt x="-21643" y="60752"/>
                    <a:pt x="6326" y="357898"/>
                  </a:cubicBezTo>
                  <a:cubicBezTo>
                    <a:pt x="18808" y="491583"/>
                    <a:pt x="62116" y="587223"/>
                    <a:pt x="62116" y="587223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8" name="Gráfico 4">
            <a:extLst>
              <a:ext uri="{FF2B5EF4-FFF2-40B4-BE49-F238E27FC236}">
                <a16:creationId xmlns:a16="http://schemas.microsoft.com/office/drawing/2014/main" id="{7333F079-C78C-4DC0-A861-9D732D911B54}"/>
              </a:ext>
            </a:extLst>
          </p:cNvPr>
          <p:cNvGrpSpPr/>
          <p:nvPr/>
        </p:nvGrpSpPr>
        <p:grpSpPr>
          <a:xfrm>
            <a:off x="13495795" y="607955"/>
            <a:ext cx="36618" cy="81049"/>
            <a:chOff x="5467721" y="998228"/>
            <a:chExt cx="71262" cy="157729"/>
          </a:xfrm>
          <a:solidFill>
            <a:srgbClr val="FFFFFF"/>
          </a:solidFill>
        </p:grpSpPr>
        <p:sp>
          <p:nvSpPr>
            <p:cNvPr id="89" name="Forma libre: forma 88">
              <a:extLst>
                <a:ext uri="{FF2B5EF4-FFF2-40B4-BE49-F238E27FC236}">
                  <a16:creationId xmlns:a16="http://schemas.microsoft.com/office/drawing/2014/main" id="{1325FF6F-7E0E-4D56-A243-607A8DB4215F}"/>
                </a:ext>
              </a:extLst>
            </p:cNvPr>
            <p:cNvSpPr/>
            <p:nvPr/>
          </p:nvSpPr>
          <p:spPr>
            <a:xfrm>
              <a:off x="5479902" y="998228"/>
              <a:ext cx="59082" cy="59082"/>
            </a:xfrm>
            <a:custGeom>
              <a:avLst/>
              <a:gdLst>
                <a:gd name="connsiteX0" fmla="*/ 218 w 59082"/>
                <a:gd name="connsiteY0" fmla="*/ 25932 h 59082"/>
                <a:gd name="connsiteX1" fmla="*/ 33150 w 59082"/>
                <a:gd name="connsiteY1" fmla="*/ 218 h 59082"/>
                <a:gd name="connsiteX2" fmla="*/ 58865 w 59082"/>
                <a:gd name="connsiteY2" fmla="*/ 33150 h 59082"/>
                <a:gd name="connsiteX3" fmla="*/ 25932 w 59082"/>
                <a:gd name="connsiteY3" fmla="*/ 58865 h 59082"/>
                <a:gd name="connsiteX4" fmla="*/ 218 w 59082"/>
                <a:gd name="connsiteY4" fmla="*/ 25932 h 5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82" h="59082">
                  <a:moveTo>
                    <a:pt x="218" y="25932"/>
                  </a:moveTo>
                  <a:cubicBezTo>
                    <a:pt x="2173" y="9691"/>
                    <a:pt x="16909" y="-1737"/>
                    <a:pt x="33150" y="218"/>
                  </a:cubicBezTo>
                  <a:cubicBezTo>
                    <a:pt x="49391" y="2172"/>
                    <a:pt x="60820" y="16910"/>
                    <a:pt x="58865" y="33150"/>
                  </a:cubicBezTo>
                  <a:cubicBezTo>
                    <a:pt x="56910" y="49391"/>
                    <a:pt x="42173" y="60820"/>
                    <a:pt x="25932" y="58865"/>
                  </a:cubicBezTo>
                  <a:cubicBezTo>
                    <a:pt x="9691" y="56910"/>
                    <a:pt x="-1737" y="42173"/>
                    <a:pt x="218" y="2593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: forma 89">
              <a:extLst>
                <a:ext uri="{FF2B5EF4-FFF2-40B4-BE49-F238E27FC236}">
                  <a16:creationId xmlns:a16="http://schemas.microsoft.com/office/drawing/2014/main" id="{1B1FB9AF-FE09-4E82-A8DA-629662A1D036}"/>
                </a:ext>
              </a:extLst>
            </p:cNvPr>
            <p:cNvSpPr/>
            <p:nvPr/>
          </p:nvSpPr>
          <p:spPr>
            <a:xfrm>
              <a:off x="5467721" y="1096875"/>
              <a:ext cx="59082" cy="59082"/>
            </a:xfrm>
            <a:custGeom>
              <a:avLst/>
              <a:gdLst>
                <a:gd name="connsiteX0" fmla="*/ 218 w 59082"/>
                <a:gd name="connsiteY0" fmla="*/ 25932 h 59082"/>
                <a:gd name="connsiteX1" fmla="*/ 33150 w 59082"/>
                <a:gd name="connsiteY1" fmla="*/ 218 h 59082"/>
                <a:gd name="connsiteX2" fmla="*/ 58865 w 59082"/>
                <a:gd name="connsiteY2" fmla="*/ 33150 h 59082"/>
                <a:gd name="connsiteX3" fmla="*/ 25932 w 59082"/>
                <a:gd name="connsiteY3" fmla="*/ 58865 h 59082"/>
                <a:gd name="connsiteX4" fmla="*/ 218 w 59082"/>
                <a:gd name="connsiteY4" fmla="*/ 25932 h 5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82" h="59082">
                  <a:moveTo>
                    <a:pt x="218" y="25932"/>
                  </a:moveTo>
                  <a:cubicBezTo>
                    <a:pt x="2173" y="9691"/>
                    <a:pt x="16909" y="-1737"/>
                    <a:pt x="33150" y="218"/>
                  </a:cubicBezTo>
                  <a:cubicBezTo>
                    <a:pt x="49391" y="2173"/>
                    <a:pt x="60820" y="16909"/>
                    <a:pt x="58865" y="33150"/>
                  </a:cubicBezTo>
                  <a:cubicBezTo>
                    <a:pt x="56910" y="49391"/>
                    <a:pt x="42173" y="60820"/>
                    <a:pt x="25932" y="58865"/>
                  </a:cubicBezTo>
                  <a:cubicBezTo>
                    <a:pt x="9691" y="56910"/>
                    <a:pt x="-1737" y="42173"/>
                    <a:pt x="218" y="2593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91" name="Forma libre: forma 90">
            <a:extLst>
              <a:ext uri="{FF2B5EF4-FFF2-40B4-BE49-F238E27FC236}">
                <a16:creationId xmlns:a16="http://schemas.microsoft.com/office/drawing/2014/main" id="{5565C96E-DC6F-4E6B-A7E3-FC2352E1B750}"/>
              </a:ext>
            </a:extLst>
          </p:cNvPr>
          <p:cNvSpPr/>
          <p:nvPr/>
        </p:nvSpPr>
        <p:spPr>
          <a:xfrm>
            <a:off x="13462480" y="401003"/>
            <a:ext cx="20946" cy="21035"/>
          </a:xfrm>
          <a:custGeom>
            <a:avLst/>
            <a:gdLst>
              <a:gd name="connsiteX0" fmla="*/ 15728 w 40763"/>
              <a:gd name="connsiteY0" fmla="*/ 557 h 40937"/>
              <a:gd name="connsiteX1" fmla="*/ 40240 w 40763"/>
              <a:gd name="connsiteY1" fmla="*/ 15444 h 40937"/>
              <a:gd name="connsiteX2" fmla="*/ 24751 w 40763"/>
              <a:gd name="connsiteY2" fmla="*/ 40407 h 40937"/>
              <a:gd name="connsiteX3" fmla="*/ 540 w 40763"/>
              <a:gd name="connsiteY3" fmla="*/ 24918 h 40937"/>
              <a:gd name="connsiteX4" fmla="*/ 15578 w 40763"/>
              <a:gd name="connsiteY4" fmla="*/ 557 h 4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3" h="40937">
                <a:moveTo>
                  <a:pt x="15728" y="557"/>
                </a:moveTo>
                <a:cubicBezTo>
                  <a:pt x="26706" y="-2000"/>
                  <a:pt x="37683" y="4467"/>
                  <a:pt x="40240" y="15444"/>
                </a:cubicBezTo>
                <a:cubicBezTo>
                  <a:pt x="42796" y="26422"/>
                  <a:pt x="35728" y="37700"/>
                  <a:pt x="24751" y="40407"/>
                </a:cubicBezTo>
                <a:cubicBezTo>
                  <a:pt x="13773" y="42963"/>
                  <a:pt x="3097" y="36046"/>
                  <a:pt x="540" y="24918"/>
                </a:cubicBezTo>
                <a:cubicBezTo>
                  <a:pt x="-2016" y="13940"/>
                  <a:pt x="4751" y="3113"/>
                  <a:pt x="15578" y="55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2" name="Forma libre: forma 91">
            <a:extLst>
              <a:ext uri="{FF2B5EF4-FFF2-40B4-BE49-F238E27FC236}">
                <a16:creationId xmlns:a16="http://schemas.microsoft.com/office/drawing/2014/main" id="{0C103462-ACAE-4079-BB70-0253D75A9C5A}"/>
              </a:ext>
            </a:extLst>
          </p:cNvPr>
          <p:cNvSpPr/>
          <p:nvPr/>
        </p:nvSpPr>
        <p:spPr>
          <a:xfrm>
            <a:off x="13534193" y="418247"/>
            <a:ext cx="20937" cy="20941"/>
          </a:xfrm>
          <a:custGeom>
            <a:avLst/>
            <a:gdLst>
              <a:gd name="connsiteX0" fmla="*/ 17371 w 40746"/>
              <a:gd name="connsiteY0" fmla="*/ 232 h 40753"/>
              <a:gd name="connsiteX1" fmla="*/ 40529 w 40746"/>
              <a:gd name="connsiteY1" fmla="*/ 17074 h 40753"/>
              <a:gd name="connsiteX2" fmla="*/ 23085 w 40746"/>
              <a:gd name="connsiteY2" fmla="*/ 40533 h 40753"/>
              <a:gd name="connsiteX3" fmla="*/ 228 w 40746"/>
              <a:gd name="connsiteY3" fmla="*/ 23239 h 40753"/>
              <a:gd name="connsiteX4" fmla="*/ 17220 w 40746"/>
              <a:gd name="connsiteY4" fmla="*/ 232 h 4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6" h="40753">
                <a:moveTo>
                  <a:pt x="17371" y="232"/>
                </a:moveTo>
                <a:cubicBezTo>
                  <a:pt x="28499" y="-1422"/>
                  <a:pt x="38875" y="5946"/>
                  <a:pt x="40529" y="17074"/>
                </a:cubicBezTo>
                <a:cubicBezTo>
                  <a:pt x="42183" y="28202"/>
                  <a:pt x="34213" y="38879"/>
                  <a:pt x="23085" y="40533"/>
                </a:cubicBezTo>
                <a:cubicBezTo>
                  <a:pt x="11957" y="42187"/>
                  <a:pt x="1882" y="34367"/>
                  <a:pt x="228" y="23239"/>
                </a:cubicBezTo>
                <a:cubicBezTo>
                  <a:pt x="-1426" y="12111"/>
                  <a:pt x="6093" y="1886"/>
                  <a:pt x="17220" y="232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3" name="Forma libre: forma 92">
            <a:extLst>
              <a:ext uri="{FF2B5EF4-FFF2-40B4-BE49-F238E27FC236}">
                <a16:creationId xmlns:a16="http://schemas.microsoft.com/office/drawing/2014/main" id="{D6864BD8-9CF7-4C49-A51B-6534780A52B2}"/>
              </a:ext>
            </a:extLst>
          </p:cNvPr>
          <p:cNvSpPr/>
          <p:nvPr/>
        </p:nvSpPr>
        <p:spPr>
          <a:xfrm>
            <a:off x="13450548" y="325677"/>
            <a:ext cx="215370" cy="215900"/>
          </a:xfrm>
          <a:custGeom>
            <a:avLst/>
            <a:gdLst>
              <a:gd name="connsiteX0" fmla="*/ 150 w 419131"/>
              <a:gd name="connsiteY0" fmla="*/ 215720 h 420162"/>
              <a:gd name="connsiteX1" fmla="*/ 206016 w 419131"/>
              <a:gd name="connsiteY1" fmla="*/ 79 h 420162"/>
              <a:gd name="connsiteX2" fmla="*/ 419101 w 419131"/>
              <a:gd name="connsiteY2" fmla="*/ 204442 h 420162"/>
              <a:gd name="connsiteX3" fmla="*/ 213084 w 419131"/>
              <a:gd name="connsiteY3" fmla="*/ 420083 h 420162"/>
              <a:gd name="connsiteX4" fmla="*/ 0 w 419131"/>
              <a:gd name="connsiteY4" fmla="*/ 215720 h 420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31" h="420162">
                <a:moveTo>
                  <a:pt x="150" y="215720"/>
                </a:moveTo>
                <a:cubicBezTo>
                  <a:pt x="-1805" y="99779"/>
                  <a:pt x="90376" y="3237"/>
                  <a:pt x="206016" y="79"/>
                </a:cubicBezTo>
                <a:cubicBezTo>
                  <a:pt x="321657" y="-3079"/>
                  <a:pt x="417146" y="88351"/>
                  <a:pt x="419101" y="204442"/>
                </a:cubicBezTo>
                <a:cubicBezTo>
                  <a:pt x="421056" y="320383"/>
                  <a:pt x="328875" y="416925"/>
                  <a:pt x="213084" y="420083"/>
                </a:cubicBezTo>
                <a:cubicBezTo>
                  <a:pt x="97444" y="423241"/>
                  <a:pt x="1955" y="331812"/>
                  <a:pt x="0" y="215720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4" name="Forma libre: forma 93">
            <a:extLst>
              <a:ext uri="{FF2B5EF4-FFF2-40B4-BE49-F238E27FC236}">
                <a16:creationId xmlns:a16="http://schemas.microsoft.com/office/drawing/2014/main" id="{4E2D33F2-201A-4BAD-8A5C-C7976445808B}"/>
              </a:ext>
            </a:extLst>
          </p:cNvPr>
          <p:cNvSpPr/>
          <p:nvPr/>
        </p:nvSpPr>
        <p:spPr>
          <a:xfrm>
            <a:off x="13551938" y="445230"/>
            <a:ext cx="22388" cy="22460"/>
          </a:xfrm>
          <a:custGeom>
            <a:avLst/>
            <a:gdLst>
              <a:gd name="connsiteX0" fmla="*/ 40432 w 43570"/>
              <a:gd name="connsiteY0" fmla="*/ 32983 h 43710"/>
              <a:gd name="connsiteX1" fmla="*/ 33064 w 43570"/>
              <a:gd name="connsiteY1" fmla="*/ 3058 h 43710"/>
              <a:gd name="connsiteX2" fmla="*/ 3139 w 43570"/>
              <a:gd name="connsiteY2" fmla="*/ 10727 h 43710"/>
              <a:gd name="connsiteX3" fmla="*/ 10507 w 43570"/>
              <a:gd name="connsiteY3" fmla="*/ 40652 h 43710"/>
              <a:gd name="connsiteX4" fmla="*/ 40432 w 43570"/>
              <a:gd name="connsiteY4" fmla="*/ 32983 h 4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0" h="43710">
                <a:moveTo>
                  <a:pt x="40432" y="32983"/>
                </a:moveTo>
                <a:cubicBezTo>
                  <a:pt x="46597" y="22607"/>
                  <a:pt x="43440" y="9223"/>
                  <a:pt x="33064" y="3058"/>
                </a:cubicBezTo>
                <a:cubicBezTo>
                  <a:pt x="22838" y="-3108"/>
                  <a:pt x="9455" y="351"/>
                  <a:pt x="3139" y="10727"/>
                </a:cubicBezTo>
                <a:cubicBezTo>
                  <a:pt x="-3027" y="21103"/>
                  <a:pt x="131" y="34487"/>
                  <a:pt x="10507" y="40652"/>
                </a:cubicBezTo>
                <a:cubicBezTo>
                  <a:pt x="20733" y="46818"/>
                  <a:pt x="34116" y="43359"/>
                  <a:pt x="40432" y="32983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5" name="Forma libre: forma 94">
            <a:extLst>
              <a:ext uri="{FF2B5EF4-FFF2-40B4-BE49-F238E27FC236}">
                <a16:creationId xmlns:a16="http://schemas.microsoft.com/office/drawing/2014/main" id="{43D7C3C7-ECBB-4F74-A180-15CACD22DAB2}"/>
              </a:ext>
            </a:extLst>
          </p:cNvPr>
          <p:cNvSpPr/>
          <p:nvPr/>
        </p:nvSpPr>
        <p:spPr>
          <a:xfrm>
            <a:off x="13478289" y="422075"/>
            <a:ext cx="25190" cy="34926"/>
          </a:xfrm>
          <a:custGeom>
            <a:avLst/>
            <a:gdLst>
              <a:gd name="connsiteX0" fmla="*/ 49023 w 49022"/>
              <a:gd name="connsiteY0" fmla="*/ 0 h 67970"/>
              <a:gd name="connsiteX1" fmla="*/ 0 w 49022"/>
              <a:gd name="connsiteY1" fmla="*/ 64813 h 67970"/>
              <a:gd name="connsiteX2" fmla="*/ 40602 w 49022"/>
              <a:gd name="connsiteY2" fmla="*/ 67971 h 6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022" h="67970">
                <a:moveTo>
                  <a:pt x="49023" y="0"/>
                </a:moveTo>
                <a:lnTo>
                  <a:pt x="0" y="64813"/>
                </a:lnTo>
                <a:lnTo>
                  <a:pt x="40602" y="67971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96" name="Gráfico 4">
            <a:extLst>
              <a:ext uri="{FF2B5EF4-FFF2-40B4-BE49-F238E27FC236}">
                <a16:creationId xmlns:a16="http://schemas.microsoft.com/office/drawing/2014/main" id="{F723A856-BDB6-43BC-BD30-1AEBB349196F}"/>
              </a:ext>
            </a:extLst>
          </p:cNvPr>
          <p:cNvGrpSpPr/>
          <p:nvPr/>
        </p:nvGrpSpPr>
        <p:grpSpPr>
          <a:xfrm>
            <a:off x="13421662" y="365727"/>
            <a:ext cx="179672" cy="110262"/>
            <a:chOff x="5323451" y="526830"/>
            <a:chExt cx="349658" cy="214581"/>
          </a:xfrm>
          <a:noFill/>
        </p:grpSpPr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E2B87B1C-F2EE-47D3-9022-D62F8E59CE2B}"/>
                </a:ext>
              </a:extLst>
            </p:cNvPr>
            <p:cNvSpPr/>
            <p:nvPr/>
          </p:nvSpPr>
          <p:spPr>
            <a:xfrm>
              <a:off x="5504875" y="572016"/>
              <a:ext cx="168235" cy="169395"/>
            </a:xfrm>
            <a:custGeom>
              <a:avLst/>
              <a:gdLst>
                <a:gd name="connsiteX0" fmla="*/ 158253 w 168235"/>
                <a:gd name="connsiteY0" fmla="*/ 124021 h 169395"/>
                <a:gd name="connsiteX1" fmla="*/ 123817 w 168235"/>
                <a:gd name="connsiteY1" fmla="*/ 9735 h 169395"/>
                <a:gd name="connsiteX2" fmla="*/ 9982 w 168235"/>
                <a:gd name="connsiteY2" fmla="*/ 45374 h 169395"/>
                <a:gd name="connsiteX3" fmla="*/ 44418 w 168235"/>
                <a:gd name="connsiteY3" fmla="*/ 159661 h 169395"/>
                <a:gd name="connsiteX4" fmla="*/ 158253 w 168235"/>
                <a:gd name="connsiteY4" fmla="*/ 124021 h 169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35" h="169395">
                  <a:moveTo>
                    <a:pt x="158253" y="124021"/>
                  </a:moveTo>
                  <a:cubicBezTo>
                    <a:pt x="180209" y="82667"/>
                    <a:pt x="164720" y="31539"/>
                    <a:pt x="123817" y="9735"/>
                  </a:cubicBezTo>
                  <a:cubicBezTo>
                    <a:pt x="82915" y="-12070"/>
                    <a:pt x="31937" y="4020"/>
                    <a:pt x="9982" y="45374"/>
                  </a:cubicBezTo>
                  <a:cubicBezTo>
                    <a:pt x="-11973" y="86728"/>
                    <a:pt x="3516" y="137856"/>
                    <a:pt x="44418" y="159661"/>
                  </a:cubicBezTo>
                  <a:cubicBezTo>
                    <a:pt x="85321" y="181465"/>
                    <a:pt x="136449" y="165375"/>
                    <a:pt x="158253" y="124021"/>
                  </a:cubicBezTo>
                  <a:close/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58FC5097-D530-4E30-AAFB-21B8D53BC472}"/>
                </a:ext>
              </a:extLst>
            </p:cNvPr>
            <p:cNvSpPr/>
            <p:nvPr/>
          </p:nvSpPr>
          <p:spPr>
            <a:xfrm>
              <a:off x="5323451" y="526830"/>
              <a:ext cx="146718" cy="147736"/>
            </a:xfrm>
            <a:custGeom>
              <a:avLst/>
              <a:gdLst>
                <a:gd name="connsiteX0" fmla="*/ 138021 w 146718"/>
                <a:gd name="connsiteY0" fmla="*/ 108154 h 147736"/>
                <a:gd name="connsiteX1" fmla="*/ 107946 w 146718"/>
                <a:gd name="connsiteY1" fmla="*/ 8454 h 147736"/>
                <a:gd name="connsiteX2" fmla="*/ 8697 w 146718"/>
                <a:gd name="connsiteY2" fmla="*/ 39582 h 147736"/>
                <a:gd name="connsiteX3" fmla="*/ 38773 w 146718"/>
                <a:gd name="connsiteY3" fmla="*/ 139282 h 147736"/>
                <a:gd name="connsiteX4" fmla="*/ 138021 w 146718"/>
                <a:gd name="connsiteY4" fmla="*/ 108154 h 147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18" h="147736">
                  <a:moveTo>
                    <a:pt x="138021" y="108154"/>
                  </a:moveTo>
                  <a:cubicBezTo>
                    <a:pt x="157119" y="72064"/>
                    <a:pt x="143735" y="27402"/>
                    <a:pt x="107946" y="8454"/>
                  </a:cubicBezTo>
                  <a:cubicBezTo>
                    <a:pt x="72156" y="-10494"/>
                    <a:pt x="27795" y="3492"/>
                    <a:pt x="8697" y="39582"/>
                  </a:cubicBezTo>
                  <a:cubicBezTo>
                    <a:pt x="-10401" y="75673"/>
                    <a:pt x="2983" y="120335"/>
                    <a:pt x="38773" y="139282"/>
                  </a:cubicBezTo>
                  <a:cubicBezTo>
                    <a:pt x="74412" y="158230"/>
                    <a:pt x="118923" y="144245"/>
                    <a:pt x="138021" y="108154"/>
                  </a:cubicBezTo>
                  <a:close/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6F70544C-5B06-4009-9D9F-26B43A4974B1}"/>
                </a:ext>
              </a:extLst>
            </p:cNvPr>
            <p:cNvSpPr/>
            <p:nvPr/>
          </p:nvSpPr>
          <p:spPr>
            <a:xfrm>
              <a:off x="5464630" y="625360"/>
              <a:ext cx="38947" cy="10225"/>
            </a:xfrm>
            <a:custGeom>
              <a:avLst/>
              <a:gdLst>
                <a:gd name="connsiteX0" fmla="*/ 38948 w 38947"/>
                <a:gd name="connsiteY0" fmla="*/ 10226 h 10225"/>
                <a:gd name="connsiteX1" fmla="*/ 0 w 38947"/>
                <a:gd name="connsiteY1" fmla="*/ 0 h 1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947" h="10225">
                  <a:moveTo>
                    <a:pt x="38948" y="10226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00" name="Forma libre: forma 99">
            <a:extLst>
              <a:ext uri="{FF2B5EF4-FFF2-40B4-BE49-F238E27FC236}">
                <a16:creationId xmlns:a16="http://schemas.microsoft.com/office/drawing/2014/main" id="{0D6544A7-5738-4504-9BAE-3A30318545C1}"/>
              </a:ext>
            </a:extLst>
          </p:cNvPr>
          <p:cNvSpPr/>
          <p:nvPr/>
        </p:nvSpPr>
        <p:spPr>
          <a:xfrm>
            <a:off x="13601412" y="348198"/>
            <a:ext cx="221784" cy="275406"/>
          </a:xfrm>
          <a:custGeom>
            <a:avLst/>
            <a:gdLst>
              <a:gd name="connsiteX0" fmla="*/ 141896 w 431613"/>
              <a:gd name="connsiteY0" fmla="*/ 38808 h 535965"/>
              <a:gd name="connsiteX1" fmla="*/ 210468 w 431613"/>
              <a:gd name="connsiteY1" fmla="*/ 3169 h 535965"/>
              <a:gd name="connsiteX2" fmla="*/ 397537 w 431613"/>
              <a:gd name="connsiteY2" fmla="*/ 27530 h 535965"/>
              <a:gd name="connsiteX3" fmla="*/ 428064 w 431613"/>
              <a:gd name="connsiteY3" fmla="*/ 100764 h 535965"/>
              <a:gd name="connsiteX4" fmla="*/ 289567 w 431613"/>
              <a:gd name="connsiteY4" fmla="*/ 497158 h 535965"/>
              <a:gd name="connsiteX5" fmla="*/ 221145 w 431613"/>
              <a:gd name="connsiteY5" fmla="*/ 532797 h 535965"/>
              <a:gd name="connsiteX6" fmla="*/ 34076 w 431613"/>
              <a:gd name="connsiteY6" fmla="*/ 508436 h 535965"/>
              <a:gd name="connsiteX7" fmla="*/ 3549 w 431613"/>
              <a:gd name="connsiteY7" fmla="*/ 435202 h 535965"/>
              <a:gd name="connsiteX8" fmla="*/ 142046 w 431613"/>
              <a:gd name="connsiteY8" fmla="*/ 38808 h 535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613" h="535965">
                <a:moveTo>
                  <a:pt x="141896" y="38808"/>
                </a:moveTo>
                <a:cubicBezTo>
                  <a:pt x="152422" y="8733"/>
                  <a:pt x="183099" y="-7207"/>
                  <a:pt x="210468" y="3169"/>
                </a:cubicBezTo>
                <a:lnTo>
                  <a:pt x="397537" y="27530"/>
                </a:lnTo>
                <a:cubicBezTo>
                  <a:pt x="424906" y="37906"/>
                  <a:pt x="438590" y="70688"/>
                  <a:pt x="428064" y="100764"/>
                </a:cubicBezTo>
                <a:lnTo>
                  <a:pt x="289567" y="497158"/>
                </a:lnTo>
                <a:cubicBezTo>
                  <a:pt x="279040" y="527233"/>
                  <a:pt x="248363" y="543173"/>
                  <a:pt x="221145" y="532797"/>
                </a:cubicBezTo>
                <a:lnTo>
                  <a:pt x="34076" y="508436"/>
                </a:lnTo>
                <a:cubicBezTo>
                  <a:pt x="6707" y="498060"/>
                  <a:pt x="-6977" y="465278"/>
                  <a:pt x="3549" y="435202"/>
                </a:cubicBezTo>
                <a:lnTo>
                  <a:pt x="142046" y="38808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1" name="Forma libre: forma 100">
            <a:extLst>
              <a:ext uri="{FF2B5EF4-FFF2-40B4-BE49-F238E27FC236}">
                <a16:creationId xmlns:a16="http://schemas.microsoft.com/office/drawing/2014/main" id="{32D77421-5F97-4697-93A2-F8246EF05425}"/>
              </a:ext>
            </a:extLst>
          </p:cNvPr>
          <p:cNvSpPr/>
          <p:nvPr/>
        </p:nvSpPr>
        <p:spPr>
          <a:xfrm>
            <a:off x="13672952" y="422717"/>
            <a:ext cx="227760" cy="271816"/>
          </a:xfrm>
          <a:custGeom>
            <a:avLst/>
            <a:gdLst>
              <a:gd name="connsiteX0" fmla="*/ 433804 w 443242"/>
              <a:gd name="connsiteY0" fmla="*/ 470634 h 528980"/>
              <a:gd name="connsiteX1" fmla="*/ 410346 w 443242"/>
              <a:gd name="connsiteY1" fmla="*/ 179353 h 528980"/>
              <a:gd name="connsiteX2" fmla="*/ 77260 w 443242"/>
              <a:gd name="connsiteY2" fmla="*/ 37848 h 528980"/>
              <a:gd name="connsiteX3" fmla="*/ 184930 w 443242"/>
              <a:gd name="connsiteY3" fmla="*/ 100706 h 528980"/>
              <a:gd name="connsiteX4" fmla="*/ 250344 w 443242"/>
              <a:gd name="connsiteY4" fmla="*/ 159203 h 528980"/>
              <a:gd name="connsiteX5" fmla="*/ 136208 w 443242"/>
              <a:gd name="connsiteY5" fmla="*/ 75443 h 528980"/>
              <a:gd name="connsiteX6" fmla="*/ 19064 w 443242"/>
              <a:gd name="connsiteY6" fmla="*/ 126120 h 528980"/>
              <a:gd name="connsiteX7" fmla="*/ 117862 w 443242"/>
              <a:gd name="connsiteY7" fmla="*/ 169729 h 528980"/>
              <a:gd name="connsiteX8" fmla="*/ 181171 w 443242"/>
              <a:gd name="connsiteY8" fmla="*/ 217850 h 528980"/>
              <a:gd name="connsiteX9" fmla="*/ 99065 w 443242"/>
              <a:gd name="connsiteY9" fmla="*/ 160556 h 528980"/>
              <a:gd name="connsiteX10" fmla="*/ 1169 w 443242"/>
              <a:gd name="connsiteY10" fmla="*/ 163714 h 528980"/>
              <a:gd name="connsiteX11" fmla="*/ 170344 w 443242"/>
              <a:gd name="connsiteY11" fmla="*/ 313790 h 528980"/>
              <a:gd name="connsiteX12" fmla="*/ 194103 w 443242"/>
              <a:gd name="connsiteY12" fmla="*/ 438904 h 528980"/>
              <a:gd name="connsiteX13" fmla="*/ 289142 w 443242"/>
              <a:gd name="connsiteY13" fmla="*/ 528980 h 52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3242" h="528980">
                <a:moveTo>
                  <a:pt x="433804" y="470634"/>
                </a:moveTo>
                <a:cubicBezTo>
                  <a:pt x="433804" y="470634"/>
                  <a:pt x="466436" y="300858"/>
                  <a:pt x="410346" y="179353"/>
                </a:cubicBezTo>
                <a:cubicBezTo>
                  <a:pt x="325232" y="-4709"/>
                  <a:pt x="103727" y="-37792"/>
                  <a:pt x="77260" y="37848"/>
                </a:cubicBezTo>
                <a:cubicBezTo>
                  <a:pt x="64929" y="73037"/>
                  <a:pt x="131547" y="60706"/>
                  <a:pt x="184930" y="100706"/>
                </a:cubicBezTo>
                <a:cubicBezTo>
                  <a:pt x="233652" y="137248"/>
                  <a:pt x="250344" y="159203"/>
                  <a:pt x="250344" y="159203"/>
                </a:cubicBezTo>
                <a:cubicBezTo>
                  <a:pt x="250344" y="159203"/>
                  <a:pt x="198464" y="98149"/>
                  <a:pt x="136208" y="75443"/>
                </a:cubicBezTo>
                <a:cubicBezTo>
                  <a:pt x="19666" y="32886"/>
                  <a:pt x="19064" y="126120"/>
                  <a:pt x="19064" y="126120"/>
                </a:cubicBezTo>
                <a:cubicBezTo>
                  <a:pt x="19064" y="126120"/>
                  <a:pt x="76358" y="144165"/>
                  <a:pt x="117862" y="169729"/>
                </a:cubicBezTo>
                <a:cubicBezTo>
                  <a:pt x="159366" y="195143"/>
                  <a:pt x="181171" y="217850"/>
                  <a:pt x="181171" y="217850"/>
                </a:cubicBezTo>
                <a:cubicBezTo>
                  <a:pt x="181171" y="217850"/>
                  <a:pt x="145983" y="185519"/>
                  <a:pt x="99065" y="160556"/>
                </a:cubicBezTo>
                <a:cubicBezTo>
                  <a:pt x="51546" y="135293"/>
                  <a:pt x="14102" y="121759"/>
                  <a:pt x="1169" y="163714"/>
                </a:cubicBezTo>
                <a:cubicBezTo>
                  <a:pt x="-16425" y="221308"/>
                  <a:pt x="170344" y="313790"/>
                  <a:pt x="170344" y="313790"/>
                </a:cubicBezTo>
                <a:cubicBezTo>
                  <a:pt x="170344" y="313790"/>
                  <a:pt x="164930" y="366573"/>
                  <a:pt x="194103" y="438904"/>
                </a:cubicBezTo>
                <a:cubicBezTo>
                  <a:pt x="223427" y="511687"/>
                  <a:pt x="289142" y="528980"/>
                  <a:pt x="289142" y="52898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2" name="Forma libre: forma 101">
            <a:extLst>
              <a:ext uri="{FF2B5EF4-FFF2-40B4-BE49-F238E27FC236}">
                <a16:creationId xmlns:a16="http://schemas.microsoft.com/office/drawing/2014/main" id="{14E33127-1DBF-4A60-9A27-F926F96F4FA2}"/>
              </a:ext>
            </a:extLst>
          </p:cNvPr>
          <p:cNvSpPr/>
          <p:nvPr/>
        </p:nvSpPr>
        <p:spPr>
          <a:xfrm>
            <a:off x="13629045" y="371385"/>
            <a:ext cx="71785" cy="209250"/>
          </a:xfrm>
          <a:custGeom>
            <a:avLst/>
            <a:gdLst>
              <a:gd name="connsiteX0" fmla="*/ 139701 w 139700"/>
              <a:gd name="connsiteY0" fmla="*/ 0 h 407221"/>
              <a:gd name="connsiteX1" fmla="*/ 0 w 139700"/>
              <a:gd name="connsiteY1" fmla="*/ 407221 h 40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700" h="407221">
                <a:moveTo>
                  <a:pt x="139701" y="0"/>
                </a:moveTo>
                <a:lnTo>
                  <a:pt x="0" y="407221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3" name="Forma libre: forma 102">
            <a:extLst>
              <a:ext uri="{FF2B5EF4-FFF2-40B4-BE49-F238E27FC236}">
                <a16:creationId xmlns:a16="http://schemas.microsoft.com/office/drawing/2014/main" id="{EAAB078D-5CB8-404B-B36F-899B6358E6B5}"/>
              </a:ext>
            </a:extLst>
          </p:cNvPr>
          <p:cNvSpPr/>
          <p:nvPr/>
        </p:nvSpPr>
        <p:spPr>
          <a:xfrm>
            <a:off x="13492043" y="472070"/>
            <a:ext cx="31681" cy="15282"/>
          </a:xfrm>
          <a:custGeom>
            <a:avLst/>
            <a:gdLst>
              <a:gd name="connsiteX0" fmla="*/ 0 w 61654"/>
              <a:gd name="connsiteY0" fmla="*/ 28572 h 29741"/>
              <a:gd name="connsiteX1" fmla="*/ 36692 w 61654"/>
              <a:gd name="connsiteY1" fmla="*/ 24812 h 29741"/>
              <a:gd name="connsiteX2" fmla="*/ 61654 w 61654"/>
              <a:gd name="connsiteY2" fmla="*/ 0 h 2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54" h="29741">
                <a:moveTo>
                  <a:pt x="0" y="28572"/>
                </a:moveTo>
                <a:cubicBezTo>
                  <a:pt x="0" y="28572"/>
                  <a:pt x="18797" y="32933"/>
                  <a:pt x="36692" y="24812"/>
                </a:cubicBezTo>
                <a:cubicBezTo>
                  <a:pt x="56391" y="15940"/>
                  <a:pt x="61654" y="0"/>
                  <a:pt x="61654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04" name="Gráfico 4">
            <a:extLst>
              <a:ext uri="{FF2B5EF4-FFF2-40B4-BE49-F238E27FC236}">
                <a16:creationId xmlns:a16="http://schemas.microsoft.com/office/drawing/2014/main" id="{99D0D453-53B8-420C-AA5D-A9B67AD4B31F}"/>
              </a:ext>
            </a:extLst>
          </p:cNvPr>
          <p:cNvGrpSpPr/>
          <p:nvPr/>
        </p:nvGrpSpPr>
        <p:grpSpPr>
          <a:xfrm>
            <a:off x="12748890" y="356011"/>
            <a:ext cx="244734" cy="299191"/>
            <a:chOff x="4014174" y="507922"/>
            <a:chExt cx="476276" cy="582253"/>
          </a:xfrm>
          <a:noFill/>
        </p:grpSpPr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133F7D55-E8A3-406A-AD1C-93A7B9B22389}"/>
                </a:ext>
              </a:extLst>
            </p:cNvPr>
            <p:cNvSpPr/>
            <p:nvPr/>
          </p:nvSpPr>
          <p:spPr>
            <a:xfrm>
              <a:off x="4182665" y="648848"/>
              <a:ext cx="307785" cy="409447"/>
            </a:xfrm>
            <a:custGeom>
              <a:avLst/>
              <a:gdLst>
                <a:gd name="connsiteX0" fmla="*/ 195340 w 307785"/>
                <a:gd name="connsiteY0" fmla="*/ 409447 h 409447"/>
                <a:gd name="connsiteX1" fmla="*/ 280453 w 307785"/>
                <a:gd name="connsiteY1" fmla="*/ 226890 h 409447"/>
                <a:gd name="connsiteX2" fmla="*/ 279702 w 307785"/>
                <a:gd name="connsiteY2" fmla="*/ 422 h 409447"/>
                <a:gd name="connsiteX3" fmla="*/ 164964 w 307785"/>
                <a:gd name="connsiteY3" fmla="*/ 190949 h 409447"/>
                <a:gd name="connsiteX4" fmla="*/ 80903 w 307785"/>
                <a:gd name="connsiteY4" fmla="*/ 185085 h 409447"/>
                <a:gd name="connsiteX5" fmla="*/ 0 w 307785"/>
                <a:gd name="connsiteY5" fmla="*/ 218017 h 40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785" h="409447">
                  <a:moveTo>
                    <a:pt x="195340" y="409447"/>
                  </a:moveTo>
                  <a:cubicBezTo>
                    <a:pt x="195340" y="409447"/>
                    <a:pt x="253386" y="327642"/>
                    <a:pt x="280453" y="226890"/>
                  </a:cubicBezTo>
                  <a:cubicBezTo>
                    <a:pt x="309326" y="119671"/>
                    <a:pt x="324063" y="7489"/>
                    <a:pt x="279702" y="422"/>
                  </a:cubicBezTo>
                  <a:cubicBezTo>
                    <a:pt x="210979" y="-10406"/>
                    <a:pt x="164964" y="190949"/>
                    <a:pt x="164964" y="190949"/>
                  </a:cubicBezTo>
                  <a:cubicBezTo>
                    <a:pt x="164964" y="190949"/>
                    <a:pt x="120602" y="179521"/>
                    <a:pt x="80903" y="185085"/>
                  </a:cubicBezTo>
                  <a:cubicBezTo>
                    <a:pt x="41203" y="190649"/>
                    <a:pt x="0" y="218017"/>
                    <a:pt x="0" y="218017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: forma 105">
              <a:extLst>
                <a:ext uri="{FF2B5EF4-FFF2-40B4-BE49-F238E27FC236}">
                  <a16:creationId xmlns:a16="http://schemas.microsoft.com/office/drawing/2014/main" id="{0758B77C-84B8-47E3-9003-6ED4D70DBD12}"/>
                </a:ext>
              </a:extLst>
            </p:cNvPr>
            <p:cNvSpPr/>
            <p:nvPr/>
          </p:nvSpPr>
          <p:spPr>
            <a:xfrm>
              <a:off x="4014174" y="507922"/>
              <a:ext cx="350447" cy="582253"/>
            </a:xfrm>
            <a:custGeom>
              <a:avLst/>
              <a:gdLst>
                <a:gd name="connsiteX0" fmla="*/ 350448 w 350447"/>
                <a:gd name="connsiteY0" fmla="*/ 267664 h 582253"/>
                <a:gd name="connsiteX1" fmla="*/ 267139 w 350447"/>
                <a:gd name="connsiteY1" fmla="*/ 1196 h 582253"/>
                <a:gd name="connsiteX2" fmla="*/ 238416 w 350447"/>
                <a:gd name="connsiteY2" fmla="*/ 244055 h 582253"/>
                <a:gd name="connsiteX3" fmla="*/ 116611 w 350447"/>
                <a:gd name="connsiteY3" fmla="*/ 15782 h 582253"/>
                <a:gd name="connsiteX4" fmla="*/ 146386 w 350447"/>
                <a:gd name="connsiteY4" fmla="*/ 262251 h 582253"/>
                <a:gd name="connsiteX5" fmla="*/ 14655 w 350447"/>
                <a:gd name="connsiteY5" fmla="*/ 90069 h 582253"/>
                <a:gd name="connsiteX6" fmla="*/ 65633 w 350447"/>
                <a:gd name="connsiteY6" fmla="*/ 398041 h 582253"/>
                <a:gd name="connsiteX7" fmla="*/ 159318 w 350447"/>
                <a:gd name="connsiteY7" fmla="*/ 582253 h 58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447" h="582253">
                  <a:moveTo>
                    <a:pt x="350448" y="267664"/>
                  </a:moveTo>
                  <a:cubicBezTo>
                    <a:pt x="350448" y="267664"/>
                    <a:pt x="327439" y="22249"/>
                    <a:pt x="267139" y="1196"/>
                  </a:cubicBezTo>
                  <a:cubicBezTo>
                    <a:pt x="206837" y="-19857"/>
                    <a:pt x="238416" y="244055"/>
                    <a:pt x="238416" y="244055"/>
                  </a:cubicBezTo>
                  <a:cubicBezTo>
                    <a:pt x="238416" y="244055"/>
                    <a:pt x="170145" y="4654"/>
                    <a:pt x="116611" y="15782"/>
                  </a:cubicBezTo>
                  <a:cubicBezTo>
                    <a:pt x="63077" y="26910"/>
                    <a:pt x="146386" y="262251"/>
                    <a:pt x="146386" y="262251"/>
                  </a:cubicBezTo>
                  <a:cubicBezTo>
                    <a:pt x="146386" y="262251"/>
                    <a:pt x="67287" y="56986"/>
                    <a:pt x="14655" y="90069"/>
                  </a:cubicBezTo>
                  <a:cubicBezTo>
                    <a:pt x="-25345" y="115332"/>
                    <a:pt x="24881" y="284356"/>
                    <a:pt x="65633" y="398041"/>
                  </a:cubicBezTo>
                  <a:cubicBezTo>
                    <a:pt x="87438" y="459245"/>
                    <a:pt x="159318" y="582253"/>
                    <a:pt x="159318" y="582253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00" name="CuadroTexto 199">
            <a:extLst>
              <a:ext uri="{FF2B5EF4-FFF2-40B4-BE49-F238E27FC236}">
                <a16:creationId xmlns:a16="http://schemas.microsoft.com/office/drawing/2014/main" id="{DD79CB0F-BBAE-4D87-AC10-EB8A5DC5E4DB}"/>
              </a:ext>
            </a:extLst>
          </p:cNvPr>
          <p:cNvSpPr txBox="1"/>
          <p:nvPr/>
        </p:nvSpPr>
        <p:spPr>
          <a:xfrm>
            <a:off x="5595556" y="52349"/>
            <a:ext cx="5995304" cy="109260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6500" dirty="0">
                <a:solidFill>
                  <a:srgbClr val="FF367C"/>
                </a:solidFill>
                <a:latin typeface="Bebas Neue" panose="020B0606020202050201" pitchFamily="34" charset="0"/>
              </a:rPr>
              <a:t>Verbal</a:t>
            </a:r>
            <a:endParaRPr lang="es-MX" sz="6500" dirty="0">
              <a:latin typeface="Bebas Neue" panose="020B0606020202050201" pitchFamily="34" charset="0"/>
            </a:endParaRPr>
          </a:p>
        </p:txBody>
      </p:sp>
      <p:sp>
        <p:nvSpPr>
          <p:cNvPr id="202" name="CuadroTexto 201">
            <a:extLst>
              <a:ext uri="{FF2B5EF4-FFF2-40B4-BE49-F238E27FC236}">
                <a16:creationId xmlns:a16="http://schemas.microsoft.com/office/drawing/2014/main" id="{5C557AB9-C9D9-4979-863F-DEED3C8D5E5A}"/>
              </a:ext>
            </a:extLst>
          </p:cNvPr>
          <p:cNvSpPr txBox="1"/>
          <p:nvPr/>
        </p:nvSpPr>
        <p:spPr>
          <a:xfrm>
            <a:off x="5631605" y="771855"/>
            <a:ext cx="6770143" cy="163121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10000" dirty="0">
                <a:latin typeface="Bebas Neue" panose="020B0606020202050201" pitchFamily="34" charset="0"/>
              </a:rPr>
              <a:t>COMMUNICATION</a:t>
            </a:r>
          </a:p>
        </p:txBody>
      </p:sp>
      <p:sp>
        <p:nvSpPr>
          <p:cNvPr id="203" name="CuadroTexto 202">
            <a:extLst>
              <a:ext uri="{FF2B5EF4-FFF2-40B4-BE49-F238E27FC236}">
                <a16:creationId xmlns:a16="http://schemas.microsoft.com/office/drawing/2014/main" id="{94B2DDFC-6EEB-4DC5-AD31-78B3D2B7FFEC}"/>
              </a:ext>
            </a:extLst>
          </p:cNvPr>
          <p:cNvSpPr txBox="1"/>
          <p:nvPr/>
        </p:nvSpPr>
        <p:spPr>
          <a:xfrm>
            <a:off x="6774770" y="2103960"/>
            <a:ext cx="5131519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b="1" dirty="0"/>
              <a:t>LOREM IPSUM DOLOR </a:t>
            </a:r>
          </a:p>
          <a:p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, </a:t>
            </a:r>
            <a:r>
              <a:rPr lang="es-MX" sz="1700" dirty="0" err="1"/>
              <a:t>consectetur</a:t>
            </a:r>
            <a:r>
              <a:rPr lang="es-MX" sz="1700" dirty="0"/>
              <a:t> </a:t>
            </a:r>
            <a:r>
              <a:rPr lang="es-MX" sz="1700" dirty="0" err="1"/>
              <a:t>adipiscing</a:t>
            </a:r>
            <a:r>
              <a:rPr lang="es-MX" sz="1700" dirty="0"/>
              <a:t> </a:t>
            </a:r>
            <a:r>
              <a:rPr lang="es-MX" sz="1700" dirty="0" err="1"/>
              <a:t>elit</a:t>
            </a:r>
            <a:r>
              <a:rPr lang="es-MX" sz="1700" dirty="0"/>
              <a:t>. </a:t>
            </a:r>
            <a:r>
              <a:rPr lang="es-MX" sz="1700" dirty="0" err="1"/>
              <a:t>Phasellus</a:t>
            </a:r>
            <a:r>
              <a:rPr lang="es-MX" sz="1700" dirty="0"/>
              <a:t> vehicula, </a:t>
            </a:r>
            <a:r>
              <a:rPr lang="es-MX" sz="1700" dirty="0" err="1"/>
              <a:t>sapien</a:t>
            </a:r>
            <a:r>
              <a:rPr lang="es-MX" sz="1700" dirty="0"/>
              <a:t> non </a:t>
            </a:r>
            <a:r>
              <a:rPr lang="es-MX" sz="1700" dirty="0" err="1"/>
              <a:t>tincidunt</a:t>
            </a:r>
            <a:r>
              <a:rPr lang="es-MX" sz="1700" dirty="0"/>
              <a:t> </a:t>
            </a:r>
            <a:r>
              <a:rPr lang="es-MX" sz="1700" dirty="0" err="1"/>
              <a:t>aliquet</a:t>
            </a:r>
            <a:r>
              <a:rPr lang="es-MX" sz="1700" dirty="0"/>
              <a:t>, </a:t>
            </a:r>
            <a:r>
              <a:rPr lang="es-MX" sz="1700" dirty="0" err="1"/>
              <a:t>felis</a:t>
            </a:r>
            <a:r>
              <a:rPr lang="es-MX" sz="1700" dirty="0"/>
              <a:t> </a:t>
            </a:r>
            <a:r>
              <a:rPr lang="es-MX" sz="1700" dirty="0" err="1"/>
              <a:t>purus</a:t>
            </a:r>
            <a:r>
              <a:rPr lang="es-MX" sz="1700" dirty="0"/>
              <a:t> </a:t>
            </a:r>
            <a:r>
              <a:rPr lang="es-MX" sz="1700" dirty="0" err="1"/>
              <a:t>consectetur</a:t>
            </a:r>
            <a:r>
              <a:rPr lang="es-MX" sz="1700" dirty="0"/>
              <a:t> eros,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luctus</a:t>
            </a:r>
            <a:r>
              <a:rPr lang="es-MX" sz="1700" dirty="0"/>
              <a:t> magna </a:t>
            </a:r>
            <a:r>
              <a:rPr lang="es-MX" sz="1700" dirty="0" err="1"/>
              <a:t>augue</a:t>
            </a:r>
            <a:r>
              <a:rPr lang="es-MX" sz="1700" dirty="0"/>
              <a:t> non justo. </a:t>
            </a:r>
            <a:r>
              <a:rPr lang="es-MX" sz="1700" dirty="0" err="1"/>
              <a:t>Proin</a:t>
            </a:r>
            <a:r>
              <a:rPr lang="es-MX" sz="1700" dirty="0"/>
              <a:t> </a:t>
            </a:r>
            <a:r>
              <a:rPr lang="es-MX" sz="1700" dirty="0" err="1"/>
              <a:t>vel</a:t>
            </a:r>
            <a:r>
              <a:rPr lang="es-MX" sz="1700" dirty="0"/>
              <a:t> </a:t>
            </a:r>
            <a:r>
              <a:rPr lang="es-MX" sz="1700" dirty="0" err="1"/>
              <a:t>velit</a:t>
            </a:r>
            <a:r>
              <a:rPr lang="es-MX" sz="1700" dirty="0"/>
              <a:t> non justo </a:t>
            </a:r>
            <a:r>
              <a:rPr lang="es-MX" sz="1700" dirty="0" err="1"/>
              <a:t>ullamcorper</a:t>
            </a:r>
            <a:r>
              <a:rPr lang="es-MX" sz="1700" dirty="0"/>
              <a:t>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finibus</a:t>
            </a:r>
            <a:r>
              <a:rPr lang="es-MX" sz="1700" dirty="0"/>
              <a:t> </a:t>
            </a:r>
            <a:r>
              <a:rPr lang="es-MX" sz="1700" dirty="0" err="1"/>
              <a:t>metus</a:t>
            </a:r>
            <a:r>
              <a:rPr lang="es-MX" sz="1700" dirty="0"/>
              <a:t>, ac.</a:t>
            </a:r>
          </a:p>
          <a:p>
            <a:endParaRPr lang="es-MX" sz="1700" dirty="0"/>
          </a:p>
          <a:p>
            <a:r>
              <a:rPr lang="es-MX" sz="1700" b="1" dirty="0"/>
              <a:t>LOREM IPSUM DOLOR </a:t>
            </a:r>
          </a:p>
          <a:p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, </a:t>
            </a:r>
            <a:r>
              <a:rPr lang="es-MX" sz="1700" dirty="0" err="1"/>
              <a:t>consectetur</a:t>
            </a:r>
            <a:r>
              <a:rPr lang="es-MX" sz="1700" dirty="0"/>
              <a:t> </a:t>
            </a:r>
            <a:r>
              <a:rPr lang="es-MX" sz="1700" dirty="0" err="1"/>
              <a:t>adipiscing</a:t>
            </a:r>
            <a:r>
              <a:rPr lang="es-MX" sz="1700" dirty="0"/>
              <a:t> </a:t>
            </a:r>
            <a:r>
              <a:rPr lang="es-MX" sz="1700" dirty="0" err="1"/>
              <a:t>elit</a:t>
            </a:r>
            <a:r>
              <a:rPr lang="es-MX" sz="1700" dirty="0"/>
              <a:t>. </a:t>
            </a:r>
            <a:r>
              <a:rPr lang="es-MX" sz="1700" dirty="0" err="1"/>
              <a:t>Phasellus</a:t>
            </a:r>
            <a:r>
              <a:rPr lang="es-MX" sz="1700" dirty="0"/>
              <a:t> vehicula, </a:t>
            </a:r>
            <a:r>
              <a:rPr lang="es-MX" sz="1700" dirty="0" err="1"/>
              <a:t>sapien</a:t>
            </a:r>
            <a:r>
              <a:rPr lang="es-MX" sz="1700" dirty="0"/>
              <a:t> non </a:t>
            </a:r>
            <a:r>
              <a:rPr lang="es-MX" sz="1700" dirty="0" err="1"/>
              <a:t>tincidunt</a:t>
            </a:r>
            <a:r>
              <a:rPr lang="es-MX" sz="1700" dirty="0"/>
              <a:t> </a:t>
            </a:r>
            <a:r>
              <a:rPr lang="es-MX" sz="1700" dirty="0" err="1"/>
              <a:t>aliquet</a:t>
            </a:r>
            <a:r>
              <a:rPr lang="es-MX" sz="1700" dirty="0"/>
              <a:t>, </a:t>
            </a:r>
            <a:r>
              <a:rPr lang="es-MX" sz="1700" dirty="0" err="1"/>
              <a:t>felis</a:t>
            </a:r>
            <a:r>
              <a:rPr lang="es-MX" sz="1700" dirty="0"/>
              <a:t> </a:t>
            </a:r>
            <a:r>
              <a:rPr lang="es-MX" sz="1700" dirty="0" err="1"/>
              <a:t>purus</a:t>
            </a:r>
            <a:r>
              <a:rPr lang="es-MX" sz="1700" dirty="0"/>
              <a:t> </a:t>
            </a:r>
            <a:r>
              <a:rPr lang="es-MX" sz="1700" dirty="0" err="1"/>
              <a:t>consectetur</a:t>
            </a:r>
            <a:r>
              <a:rPr lang="es-MX" sz="1700" dirty="0"/>
              <a:t> eros,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luctus</a:t>
            </a:r>
            <a:r>
              <a:rPr lang="es-MX" sz="1700" dirty="0"/>
              <a:t> magna </a:t>
            </a:r>
            <a:r>
              <a:rPr lang="es-MX" sz="1700" dirty="0" err="1"/>
              <a:t>augue</a:t>
            </a:r>
            <a:r>
              <a:rPr lang="es-MX" sz="1700" dirty="0"/>
              <a:t> non justo. </a:t>
            </a:r>
            <a:r>
              <a:rPr lang="es-MX" sz="1700" dirty="0" err="1"/>
              <a:t>Proin</a:t>
            </a:r>
            <a:r>
              <a:rPr lang="es-MX" sz="1700" dirty="0"/>
              <a:t> </a:t>
            </a:r>
            <a:r>
              <a:rPr lang="es-MX" sz="1700" dirty="0" err="1"/>
              <a:t>vel</a:t>
            </a:r>
            <a:r>
              <a:rPr lang="es-MX" sz="1700" dirty="0"/>
              <a:t> </a:t>
            </a:r>
            <a:r>
              <a:rPr lang="es-MX" sz="1700" dirty="0" err="1"/>
              <a:t>velit</a:t>
            </a:r>
            <a:r>
              <a:rPr lang="es-MX" sz="1700" dirty="0"/>
              <a:t> non justo </a:t>
            </a:r>
            <a:r>
              <a:rPr lang="es-MX" sz="1700" dirty="0" err="1"/>
              <a:t>ullamcorper</a:t>
            </a:r>
            <a:r>
              <a:rPr lang="es-MX" sz="1700" dirty="0"/>
              <a:t> auctor. </a:t>
            </a:r>
            <a:r>
              <a:rPr lang="es-MX" sz="1700" dirty="0" err="1"/>
              <a:t>finibus</a:t>
            </a:r>
            <a:r>
              <a:rPr lang="es-MX" sz="1700" dirty="0"/>
              <a:t> </a:t>
            </a:r>
            <a:r>
              <a:rPr lang="es-MX" sz="1700" dirty="0" err="1"/>
              <a:t>metus</a:t>
            </a:r>
            <a:r>
              <a:rPr lang="es-MX" sz="1700" dirty="0"/>
              <a:t>, ac.</a:t>
            </a:r>
            <a:endParaRPr lang="es-MX" sz="1700" dirty="0">
              <a:latin typeface="Bebas Neue" panose="020B0606020202050201" pitchFamily="34" charset="0"/>
            </a:endParaRPr>
          </a:p>
          <a:p>
            <a:endParaRPr lang="es-MX" sz="1700" dirty="0"/>
          </a:p>
          <a:p>
            <a:r>
              <a:rPr lang="es-MX" sz="1700" b="1" dirty="0"/>
              <a:t>LOREM IPSUM DOLOR </a:t>
            </a:r>
          </a:p>
          <a:p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, </a:t>
            </a:r>
            <a:r>
              <a:rPr lang="es-MX" sz="1700" dirty="0" err="1"/>
              <a:t>consectetur</a:t>
            </a:r>
            <a:r>
              <a:rPr lang="es-MX" sz="1700" dirty="0"/>
              <a:t> </a:t>
            </a:r>
            <a:r>
              <a:rPr lang="es-MX" sz="1700" dirty="0" err="1"/>
              <a:t>adipiscing</a:t>
            </a:r>
            <a:r>
              <a:rPr lang="es-MX" sz="1700" dirty="0"/>
              <a:t> </a:t>
            </a:r>
            <a:r>
              <a:rPr lang="es-MX" sz="1700" dirty="0" err="1"/>
              <a:t>elit</a:t>
            </a:r>
            <a:r>
              <a:rPr lang="es-MX" sz="1700" dirty="0"/>
              <a:t>. </a:t>
            </a:r>
            <a:r>
              <a:rPr lang="es-MX" sz="1700" dirty="0" err="1"/>
              <a:t>Phasellus</a:t>
            </a:r>
            <a:r>
              <a:rPr lang="es-MX" sz="1700" dirty="0"/>
              <a:t> vehicula, </a:t>
            </a:r>
            <a:r>
              <a:rPr lang="es-MX" sz="1700" dirty="0" err="1"/>
              <a:t>sapien</a:t>
            </a:r>
            <a:r>
              <a:rPr lang="es-MX" sz="1700" dirty="0"/>
              <a:t> t, </a:t>
            </a:r>
            <a:r>
              <a:rPr lang="es-MX" sz="1700" dirty="0" err="1"/>
              <a:t>felis</a:t>
            </a:r>
            <a:r>
              <a:rPr lang="es-MX" sz="1700" dirty="0"/>
              <a:t> </a:t>
            </a:r>
            <a:r>
              <a:rPr lang="es-MX" sz="1700" dirty="0" err="1"/>
              <a:t>purus</a:t>
            </a:r>
            <a:r>
              <a:rPr lang="es-MX" sz="1700" dirty="0"/>
              <a:t> </a:t>
            </a:r>
            <a:r>
              <a:rPr lang="es-MX" sz="1700" dirty="0" err="1"/>
              <a:t>consectetur</a:t>
            </a:r>
            <a:r>
              <a:rPr lang="es-MX" sz="1700" dirty="0"/>
              <a:t> eros,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luctus</a:t>
            </a:r>
            <a:r>
              <a:rPr lang="es-MX" sz="1700" dirty="0"/>
              <a:t> magna </a:t>
            </a:r>
            <a:r>
              <a:rPr lang="es-MX" sz="1700" dirty="0" err="1"/>
              <a:t>augue</a:t>
            </a:r>
            <a:r>
              <a:rPr lang="es-MX" sz="1700" dirty="0"/>
              <a:t> non justo. </a:t>
            </a:r>
            <a:r>
              <a:rPr lang="es-MX" sz="1700" dirty="0" err="1"/>
              <a:t>Proin</a:t>
            </a:r>
            <a:r>
              <a:rPr lang="es-MX" sz="1700" dirty="0"/>
              <a:t> </a:t>
            </a:r>
            <a:r>
              <a:rPr lang="es-MX" sz="1700" dirty="0" err="1"/>
              <a:t>vel</a:t>
            </a:r>
            <a:r>
              <a:rPr lang="es-MX" sz="1700" dirty="0"/>
              <a:t> </a:t>
            </a:r>
            <a:r>
              <a:rPr lang="es-MX" sz="1700" dirty="0" err="1"/>
              <a:t>velit</a:t>
            </a:r>
            <a:r>
              <a:rPr lang="es-MX" sz="1700" dirty="0"/>
              <a:t> non justo </a:t>
            </a:r>
            <a:r>
              <a:rPr lang="es-MX" sz="1700" dirty="0" err="1"/>
              <a:t>ullamcorper</a:t>
            </a:r>
            <a:r>
              <a:rPr lang="es-MX" sz="1700" dirty="0"/>
              <a:t> auctor. </a:t>
            </a:r>
            <a:r>
              <a:rPr lang="es-MX" sz="1700" dirty="0" err="1"/>
              <a:t>Nam</a:t>
            </a:r>
            <a:r>
              <a:rPr lang="es-MX" sz="1700" dirty="0"/>
              <a:t>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finibus</a:t>
            </a:r>
            <a:r>
              <a:rPr lang="es-MX" sz="1700" dirty="0"/>
              <a:t> </a:t>
            </a:r>
            <a:r>
              <a:rPr lang="es-MX" sz="1700" dirty="0" err="1"/>
              <a:t>metus</a:t>
            </a:r>
            <a:r>
              <a:rPr lang="es-MX" sz="1700" dirty="0"/>
              <a:t>, ac.</a:t>
            </a:r>
            <a:endParaRPr lang="es-MX" sz="1700" dirty="0">
              <a:latin typeface="Bebas Neue" panose="020B0606020202050201" pitchFamily="34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867EC2B1-E658-42BE-88D4-39E0FAF88137}"/>
              </a:ext>
            </a:extLst>
          </p:cNvPr>
          <p:cNvSpPr/>
          <p:nvPr/>
        </p:nvSpPr>
        <p:spPr>
          <a:xfrm>
            <a:off x="6234770" y="2145717"/>
            <a:ext cx="540000" cy="540000"/>
          </a:xfrm>
          <a:prstGeom prst="ellipse">
            <a:avLst/>
          </a:prstGeom>
          <a:solidFill>
            <a:srgbClr val="FF367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900" dirty="0">
                <a:latin typeface="Bebas Neue" panose="020B0606020202050201" pitchFamily="34" charset="0"/>
              </a:rPr>
              <a:t>a</a:t>
            </a:r>
          </a:p>
        </p:txBody>
      </p:sp>
      <p:sp>
        <p:nvSpPr>
          <p:cNvPr id="204" name="Elipse 203">
            <a:extLst>
              <a:ext uri="{FF2B5EF4-FFF2-40B4-BE49-F238E27FC236}">
                <a16:creationId xmlns:a16="http://schemas.microsoft.com/office/drawing/2014/main" id="{B27B4A23-EBB0-4DF8-AFAE-CE8A3FD1E079}"/>
              </a:ext>
            </a:extLst>
          </p:cNvPr>
          <p:cNvSpPr/>
          <p:nvPr/>
        </p:nvSpPr>
        <p:spPr>
          <a:xfrm>
            <a:off x="6234770" y="3685150"/>
            <a:ext cx="540000" cy="540000"/>
          </a:xfrm>
          <a:prstGeom prst="ellipse">
            <a:avLst/>
          </a:prstGeom>
          <a:solidFill>
            <a:srgbClr val="FF367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900" dirty="0">
                <a:latin typeface="Bebas Neue" panose="020B0606020202050201" pitchFamily="34" charset="0"/>
              </a:rPr>
              <a:t>b</a:t>
            </a:r>
          </a:p>
        </p:txBody>
      </p:sp>
      <p:sp>
        <p:nvSpPr>
          <p:cNvPr id="205" name="Elipse 204">
            <a:extLst>
              <a:ext uri="{FF2B5EF4-FFF2-40B4-BE49-F238E27FC236}">
                <a16:creationId xmlns:a16="http://schemas.microsoft.com/office/drawing/2014/main" id="{C8410B23-C1E3-4F9B-88F4-9A6E22D0B871}"/>
              </a:ext>
            </a:extLst>
          </p:cNvPr>
          <p:cNvSpPr/>
          <p:nvPr/>
        </p:nvSpPr>
        <p:spPr>
          <a:xfrm>
            <a:off x="6234770" y="5213008"/>
            <a:ext cx="540000" cy="540000"/>
          </a:xfrm>
          <a:prstGeom prst="ellipse">
            <a:avLst/>
          </a:prstGeom>
          <a:solidFill>
            <a:srgbClr val="FF367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900" dirty="0">
                <a:latin typeface="Bebas Neue" panose="020B0606020202050201" pitchFamily="34" charset="0"/>
              </a:rPr>
              <a:t>c</a:t>
            </a:r>
          </a:p>
        </p:txBody>
      </p:sp>
      <p:pic>
        <p:nvPicPr>
          <p:cNvPr id="269" name="Imagen 6">
            <a:hlinkClick r:id="rId2"/>
            <a:extLst>
              <a:ext uri="{FF2B5EF4-FFF2-40B4-BE49-F238E27FC236}">
                <a16:creationId xmlns:a16="http://schemas.microsoft.com/office/drawing/2014/main" id="{00D29584-7A79-496F-9596-155DCC14F9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190" t="28672" r="19144" b="31414"/>
          <a:stretch/>
        </p:blipFill>
        <p:spPr>
          <a:xfrm>
            <a:off x="48882" y="5940011"/>
            <a:ext cx="985988" cy="91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226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orma libre: forma 124">
            <a:extLst>
              <a:ext uri="{FF2B5EF4-FFF2-40B4-BE49-F238E27FC236}">
                <a16:creationId xmlns:a16="http://schemas.microsoft.com/office/drawing/2014/main" id="{0888E101-EFA6-4E3A-B9D2-218BEDD3A405}"/>
              </a:ext>
            </a:extLst>
          </p:cNvPr>
          <p:cNvSpPr/>
          <p:nvPr/>
        </p:nvSpPr>
        <p:spPr>
          <a:xfrm>
            <a:off x="343643" y="-369317"/>
            <a:ext cx="557606" cy="194735"/>
          </a:xfrm>
          <a:custGeom>
            <a:avLst/>
            <a:gdLst>
              <a:gd name="connsiteX0" fmla="*/ 96993 w 965872"/>
              <a:gd name="connsiteY0" fmla="*/ 0 h 337316"/>
              <a:gd name="connsiteX1" fmla="*/ 0 w 965872"/>
              <a:gd name="connsiteY1" fmla="*/ 178648 h 337316"/>
              <a:gd name="connsiteX2" fmla="*/ 483162 w 965872"/>
              <a:gd name="connsiteY2" fmla="*/ 337296 h 337316"/>
              <a:gd name="connsiteX3" fmla="*/ 965873 w 965872"/>
              <a:gd name="connsiteY3" fmla="*/ 222709 h 337316"/>
              <a:gd name="connsiteX4" fmla="*/ 879707 w 965872"/>
              <a:gd name="connsiteY4" fmla="*/ 13383 h 337316"/>
              <a:gd name="connsiteX5" fmla="*/ 97144 w 965872"/>
              <a:gd name="connsiteY5" fmla="*/ 0 h 33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872" h="337316">
                <a:moveTo>
                  <a:pt x="96993" y="0"/>
                </a:moveTo>
                <a:lnTo>
                  <a:pt x="0" y="178648"/>
                </a:lnTo>
                <a:cubicBezTo>
                  <a:pt x="0" y="178648"/>
                  <a:pt x="211430" y="335191"/>
                  <a:pt x="483162" y="337296"/>
                </a:cubicBezTo>
                <a:cubicBezTo>
                  <a:pt x="710833" y="339100"/>
                  <a:pt x="965873" y="222709"/>
                  <a:pt x="965873" y="222709"/>
                </a:cubicBezTo>
                <a:lnTo>
                  <a:pt x="879707" y="13383"/>
                </a:lnTo>
                <a:lnTo>
                  <a:pt x="97144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6" name="Forma libre: forma 125">
            <a:extLst>
              <a:ext uri="{FF2B5EF4-FFF2-40B4-BE49-F238E27FC236}">
                <a16:creationId xmlns:a16="http://schemas.microsoft.com/office/drawing/2014/main" id="{566782CE-592F-4A0D-8395-AE7349E1D757}"/>
              </a:ext>
            </a:extLst>
          </p:cNvPr>
          <p:cNvSpPr/>
          <p:nvPr/>
        </p:nvSpPr>
        <p:spPr>
          <a:xfrm>
            <a:off x="103367" y="-1203426"/>
            <a:ext cx="1076811" cy="1029806"/>
          </a:xfrm>
          <a:custGeom>
            <a:avLst/>
            <a:gdLst>
              <a:gd name="connsiteX0" fmla="*/ 660563 w 1865227"/>
              <a:gd name="connsiteY0" fmla="*/ 0 h 1783805"/>
              <a:gd name="connsiteX1" fmla="*/ 33340 w 1865227"/>
              <a:gd name="connsiteY1" fmla="*/ 615043 h 1783805"/>
              <a:gd name="connsiteX2" fmla="*/ 639661 w 1865227"/>
              <a:gd name="connsiteY2" fmla="*/ 1742120 h 1783805"/>
              <a:gd name="connsiteX3" fmla="*/ 1833505 w 1865227"/>
              <a:gd name="connsiteY3" fmla="*/ 1133393 h 1783805"/>
              <a:gd name="connsiteX4" fmla="*/ 1496209 w 1865227"/>
              <a:gd name="connsiteY4" fmla="*/ 214589 h 1783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5227" h="1783805">
                <a:moveTo>
                  <a:pt x="660563" y="0"/>
                </a:moveTo>
                <a:cubicBezTo>
                  <a:pt x="418757" y="37895"/>
                  <a:pt x="133792" y="240152"/>
                  <a:pt x="33340" y="615043"/>
                </a:cubicBezTo>
                <a:cubicBezTo>
                  <a:pt x="-96135" y="1097754"/>
                  <a:pt x="161010" y="1598359"/>
                  <a:pt x="639661" y="1742120"/>
                </a:cubicBezTo>
                <a:cubicBezTo>
                  <a:pt x="1118311" y="1885880"/>
                  <a:pt x="1702226" y="1651744"/>
                  <a:pt x="1833505" y="1133393"/>
                </a:cubicBezTo>
                <a:cubicBezTo>
                  <a:pt x="1993506" y="501508"/>
                  <a:pt x="1496209" y="214589"/>
                  <a:pt x="1496209" y="214589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7" name="Forma libre: forma 126">
            <a:extLst>
              <a:ext uri="{FF2B5EF4-FFF2-40B4-BE49-F238E27FC236}">
                <a16:creationId xmlns:a16="http://schemas.microsoft.com/office/drawing/2014/main" id="{B0F7AEFD-6A9F-4C51-8539-713EA6BF122E}"/>
              </a:ext>
            </a:extLst>
          </p:cNvPr>
          <p:cNvSpPr/>
          <p:nvPr/>
        </p:nvSpPr>
        <p:spPr>
          <a:xfrm>
            <a:off x="140318" y="-1088151"/>
            <a:ext cx="1282644" cy="838290"/>
          </a:xfrm>
          <a:custGeom>
            <a:avLst/>
            <a:gdLst>
              <a:gd name="connsiteX0" fmla="*/ 829039 w 2221767"/>
              <a:gd name="connsiteY0" fmla="*/ 1401841 h 1452067"/>
              <a:gd name="connsiteX1" fmla="*/ 1223178 w 2221767"/>
              <a:gd name="connsiteY1" fmla="*/ 1280637 h 1452067"/>
              <a:gd name="connsiteX2" fmla="*/ 1413255 w 2221767"/>
              <a:gd name="connsiteY2" fmla="*/ 1013266 h 1452067"/>
              <a:gd name="connsiteX3" fmla="*/ 2062884 w 2221767"/>
              <a:gd name="connsiteY3" fmla="*/ 1074771 h 1452067"/>
              <a:gd name="connsiteX4" fmla="*/ 2101832 w 2221767"/>
              <a:gd name="connsiteY4" fmla="*/ 89950 h 1452067"/>
              <a:gd name="connsiteX5" fmla="*/ 1645738 w 2221767"/>
              <a:gd name="connsiteY5" fmla="*/ 89950 h 1452067"/>
              <a:gd name="connsiteX6" fmla="*/ 1619723 w 2221767"/>
              <a:gd name="connsiteY6" fmla="*/ 431307 h 1452067"/>
              <a:gd name="connsiteX7" fmla="*/ 792648 w 2221767"/>
              <a:gd name="connsiteY7" fmla="*/ 248147 h 1452067"/>
              <a:gd name="connsiteX8" fmla="*/ 214749 w 2221767"/>
              <a:gd name="connsiteY8" fmla="*/ 551007 h 1452067"/>
              <a:gd name="connsiteX9" fmla="*/ 10 w 2221767"/>
              <a:gd name="connsiteY9" fmla="*/ 974920 h 1452067"/>
              <a:gd name="connsiteX10" fmla="*/ 143771 w 2221767"/>
              <a:gd name="connsiteY10" fmla="*/ 1241689 h 1452067"/>
              <a:gd name="connsiteX11" fmla="*/ 378810 w 2221767"/>
              <a:gd name="connsiteY11" fmla="*/ 1452067 h 1452067"/>
              <a:gd name="connsiteX12" fmla="*/ 457758 w 2221767"/>
              <a:gd name="connsiteY12" fmla="*/ 1309359 h 1452067"/>
              <a:gd name="connsiteX13" fmla="*/ 829039 w 2221767"/>
              <a:gd name="connsiteY13" fmla="*/ 1401841 h 145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21767" h="1452067">
                <a:moveTo>
                  <a:pt x="829039" y="1401841"/>
                </a:moveTo>
                <a:cubicBezTo>
                  <a:pt x="1020470" y="1394623"/>
                  <a:pt x="1077162" y="1377781"/>
                  <a:pt x="1223178" y="1280637"/>
                </a:cubicBezTo>
                <a:cubicBezTo>
                  <a:pt x="1369194" y="1183493"/>
                  <a:pt x="1413255" y="1013266"/>
                  <a:pt x="1413255" y="1013266"/>
                </a:cubicBezTo>
                <a:cubicBezTo>
                  <a:pt x="1413255" y="1013266"/>
                  <a:pt x="1815965" y="1232366"/>
                  <a:pt x="2062884" y="1074771"/>
                </a:cubicBezTo>
                <a:cubicBezTo>
                  <a:pt x="2309804" y="917326"/>
                  <a:pt x="2225292" y="228598"/>
                  <a:pt x="2101832" y="89950"/>
                </a:cubicBezTo>
                <a:cubicBezTo>
                  <a:pt x="2014613" y="-8095"/>
                  <a:pt x="1751754" y="-50051"/>
                  <a:pt x="1645738" y="89950"/>
                </a:cubicBezTo>
                <a:cubicBezTo>
                  <a:pt x="1533256" y="238373"/>
                  <a:pt x="1619723" y="431307"/>
                  <a:pt x="1619723" y="431307"/>
                </a:cubicBezTo>
                <a:cubicBezTo>
                  <a:pt x="1619723" y="431307"/>
                  <a:pt x="1321224" y="213260"/>
                  <a:pt x="792648" y="248147"/>
                </a:cubicBezTo>
                <a:cubicBezTo>
                  <a:pt x="581067" y="262132"/>
                  <a:pt x="359712" y="375517"/>
                  <a:pt x="214749" y="551007"/>
                </a:cubicBezTo>
                <a:cubicBezTo>
                  <a:pt x="99259" y="690858"/>
                  <a:pt x="8130" y="868453"/>
                  <a:pt x="10" y="974920"/>
                </a:cubicBezTo>
                <a:cubicBezTo>
                  <a:pt x="-892" y="986349"/>
                  <a:pt x="59710" y="1133869"/>
                  <a:pt x="143771" y="1241689"/>
                </a:cubicBezTo>
                <a:cubicBezTo>
                  <a:pt x="227831" y="1349510"/>
                  <a:pt x="378810" y="1452067"/>
                  <a:pt x="378810" y="1452067"/>
                </a:cubicBezTo>
                <a:lnTo>
                  <a:pt x="457758" y="1309359"/>
                </a:lnTo>
                <a:cubicBezTo>
                  <a:pt x="457758" y="1309359"/>
                  <a:pt x="637760" y="1408909"/>
                  <a:pt x="829039" y="140184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8" name="Forma libre: forma 127">
            <a:extLst>
              <a:ext uri="{FF2B5EF4-FFF2-40B4-BE49-F238E27FC236}">
                <a16:creationId xmlns:a16="http://schemas.microsoft.com/office/drawing/2014/main" id="{3DCA122F-7661-4A6E-9D65-A15B1E64F161}"/>
              </a:ext>
            </a:extLst>
          </p:cNvPr>
          <p:cNvSpPr/>
          <p:nvPr/>
        </p:nvSpPr>
        <p:spPr>
          <a:xfrm>
            <a:off x="567623" y="-908345"/>
            <a:ext cx="241516" cy="95842"/>
          </a:xfrm>
          <a:custGeom>
            <a:avLst/>
            <a:gdLst>
              <a:gd name="connsiteX0" fmla="*/ 418349 w 418349"/>
              <a:gd name="connsiteY0" fmla="*/ 0 h 166016"/>
              <a:gd name="connsiteX1" fmla="*/ 363612 w 418349"/>
              <a:gd name="connsiteY1" fmla="*/ 136843 h 166016"/>
              <a:gd name="connsiteX2" fmla="*/ 231882 w 418349"/>
              <a:gd name="connsiteY2" fmla="*/ 18797 h 166016"/>
              <a:gd name="connsiteX3" fmla="*/ 110377 w 418349"/>
              <a:gd name="connsiteY3" fmla="*/ 166016 h 166016"/>
              <a:gd name="connsiteX4" fmla="*/ 0 w 418349"/>
              <a:gd name="connsiteY4" fmla="*/ 29323 h 1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49" h="166016">
                <a:moveTo>
                  <a:pt x="418349" y="0"/>
                </a:moveTo>
                <a:lnTo>
                  <a:pt x="363612" y="136843"/>
                </a:lnTo>
                <a:lnTo>
                  <a:pt x="231882" y="18797"/>
                </a:lnTo>
                <a:lnTo>
                  <a:pt x="110377" y="166016"/>
                </a:lnTo>
                <a:lnTo>
                  <a:pt x="0" y="29323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29" name="Gráfico 4">
            <a:extLst>
              <a:ext uri="{FF2B5EF4-FFF2-40B4-BE49-F238E27FC236}">
                <a16:creationId xmlns:a16="http://schemas.microsoft.com/office/drawing/2014/main" id="{EF609FDF-680E-4263-9851-063D97AB7DA4}"/>
              </a:ext>
            </a:extLst>
          </p:cNvPr>
          <p:cNvGrpSpPr/>
          <p:nvPr/>
        </p:nvGrpSpPr>
        <p:grpSpPr>
          <a:xfrm>
            <a:off x="888921" y="-1479147"/>
            <a:ext cx="613900" cy="455339"/>
            <a:chOff x="1633471" y="4309601"/>
            <a:chExt cx="1063383" cy="788728"/>
          </a:xfrm>
        </p:grpSpPr>
        <p:sp>
          <p:nvSpPr>
            <p:cNvPr id="144" name="Forma libre: forma 143">
              <a:extLst>
                <a:ext uri="{FF2B5EF4-FFF2-40B4-BE49-F238E27FC236}">
                  <a16:creationId xmlns:a16="http://schemas.microsoft.com/office/drawing/2014/main" id="{1AE8EF58-B0D6-4374-92BD-3F8854A38840}"/>
                </a:ext>
              </a:extLst>
            </p:cNvPr>
            <p:cNvSpPr/>
            <p:nvPr/>
          </p:nvSpPr>
          <p:spPr>
            <a:xfrm>
              <a:off x="2105505" y="4323886"/>
              <a:ext cx="306318" cy="221505"/>
            </a:xfrm>
            <a:custGeom>
              <a:avLst/>
              <a:gdLst>
                <a:gd name="connsiteX0" fmla="*/ 306318 w 306318"/>
                <a:gd name="connsiteY0" fmla="*/ 0 h 221505"/>
                <a:gd name="connsiteX1" fmla="*/ 0 w 306318"/>
                <a:gd name="connsiteY1" fmla="*/ 221506 h 2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6318" h="221505">
                  <a:moveTo>
                    <a:pt x="306318" y="0"/>
                  </a:moveTo>
                  <a:lnTo>
                    <a:pt x="0" y="221506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5" name="Forma libre: forma 144">
              <a:extLst>
                <a:ext uri="{FF2B5EF4-FFF2-40B4-BE49-F238E27FC236}">
                  <a16:creationId xmlns:a16="http://schemas.microsoft.com/office/drawing/2014/main" id="{04210606-6D3B-4FF2-8723-75A5B06F69BB}"/>
                </a:ext>
              </a:extLst>
            </p:cNvPr>
            <p:cNvSpPr/>
            <p:nvPr/>
          </p:nvSpPr>
          <p:spPr>
            <a:xfrm>
              <a:off x="1991218" y="4823741"/>
              <a:ext cx="667975" cy="68722"/>
            </a:xfrm>
            <a:custGeom>
              <a:avLst/>
              <a:gdLst>
                <a:gd name="connsiteX0" fmla="*/ 667975 w 667975"/>
                <a:gd name="connsiteY0" fmla="*/ 0 h 68722"/>
                <a:gd name="connsiteX1" fmla="*/ 0 w 667975"/>
                <a:gd name="connsiteY1" fmla="*/ 68722 h 6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7975" h="68722">
                  <a:moveTo>
                    <a:pt x="667975" y="0"/>
                  </a:moveTo>
                  <a:lnTo>
                    <a:pt x="0" y="68722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6" name="Forma libre: forma 145">
              <a:extLst>
                <a:ext uri="{FF2B5EF4-FFF2-40B4-BE49-F238E27FC236}">
                  <a16:creationId xmlns:a16="http://schemas.microsoft.com/office/drawing/2014/main" id="{37017D67-A582-4691-8A8D-DF91D0A2D364}"/>
                </a:ext>
              </a:extLst>
            </p:cNvPr>
            <p:cNvSpPr/>
            <p:nvPr/>
          </p:nvSpPr>
          <p:spPr>
            <a:xfrm>
              <a:off x="1633471" y="4711860"/>
              <a:ext cx="204964" cy="219851"/>
            </a:xfrm>
            <a:custGeom>
              <a:avLst/>
              <a:gdLst>
                <a:gd name="connsiteX0" fmla="*/ 199701 w 204964"/>
                <a:gd name="connsiteY0" fmla="*/ 197144 h 219851"/>
                <a:gd name="connsiteX1" fmla="*/ 27820 w 204964"/>
                <a:gd name="connsiteY1" fmla="*/ 219851 h 219851"/>
                <a:gd name="connsiteX2" fmla="*/ 0 w 204964"/>
                <a:gd name="connsiteY2" fmla="*/ 143610 h 219851"/>
                <a:gd name="connsiteX3" fmla="*/ 204964 w 204964"/>
                <a:gd name="connsiteY3" fmla="*/ 0 h 219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964" h="219851">
                  <a:moveTo>
                    <a:pt x="199701" y="197144"/>
                  </a:moveTo>
                  <a:lnTo>
                    <a:pt x="27820" y="219851"/>
                  </a:lnTo>
                  <a:lnTo>
                    <a:pt x="0" y="143610"/>
                  </a:lnTo>
                  <a:lnTo>
                    <a:pt x="204964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7" name="Forma libre: forma 146">
              <a:extLst>
                <a:ext uri="{FF2B5EF4-FFF2-40B4-BE49-F238E27FC236}">
                  <a16:creationId xmlns:a16="http://schemas.microsoft.com/office/drawing/2014/main" id="{BEA476F7-299F-43DF-AB07-DAD6FC130B27}"/>
                </a:ext>
              </a:extLst>
            </p:cNvPr>
            <p:cNvSpPr/>
            <p:nvPr/>
          </p:nvSpPr>
          <p:spPr>
            <a:xfrm>
              <a:off x="2400224" y="4309601"/>
              <a:ext cx="296630" cy="523462"/>
            </a:xfrm>
            <a:custGeom>
              <a:avLst/>
              <a:gdLst>
                <a:gd name="connsiteX0" fmla="*/ 11298 w 296630"/>
                <a:gd name="connsiteY0" fmla="*/ 0 h 523462"/>
                <a:gd name="connsiteX1" fmla="*/ 257616 w 296630"/>
                <a:gd name="connsiteY1" fmla="*/ 205565 h 523462"/>
                <a:gd name="connsiteX2" fmla="*/ 269797 w 296630"/>
                <a:gd name="connsiteY2" fmla="*/ 523463 h 523462"/>
                <a:gd name="connsiteX3" fmla="*/ 41825 w 296630"/>
                <a:gd name="connsiteY3" fmla="*/ 290829 h 523462"/>
                <a:gd name="connsiteX4" fmla="*/ 11298 w 296630"/>
                <a:gd name="connsiteY4" fmla="*/ 0 h 52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630" h="523462">
                  <a:moveTo>
                    <a:pt x="11298" y="0"/>
                  </a:moveTo>
                  <a:cubicBezTo>
                    <a:pt x="11298" y="0"/>
                    <a:pt x="187540" y="15789"/>
                    <a:pt x="257616" y="205565"/>
                  </a:cubicBezTo>
                  <a:cubicBezTo>
                    <a:pt x="337617" y="422109"/>
                    <a:pt x="269797" y="523463"/>
                    <a:pt x="269797" y="523463"/>
                  </a:cubicBezTo>
                  <a:cubicBezTo>
                    <a:pt x="269797" y="523463"/>
                    <a:pt x="116262" y="469778"/>
                    <a:pt x="41825" y="290829"/>
                  </a:cubicBezTo>
                  <a:cubicBezTo>
                    <a:pt x="-28702" y="121355"/>
                    <a:pt x="11298" y="0"/>
                    <a:pt x="11298" y="0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8" name="Forma libre: forma 147">
              <a:extLst>
                <a:ext uri="{FF2B5EF4-FFF2-40B4-BE49-F238E27FC236}">
                  <a16:creationId xmlns:a16="http://schemas.microsoft.com/office/drawing/2014/main" id="{179EC390-676F-4985-96AE-7C35B1F9CFAB}"/>
                </a:ext>
              </a:extLst>
            </p:cNvPr>
            <p:cNvSpPr/>
            <p:nvPr/>
          </p:nvSpPr>
          <p:spPr>
            <a:xfrm>
              <a:off x="2227611" y="4861635"/>
              <a:ext cx="63346" cy="197294"/>
            </a:xfrm>
            <a:custGeom>
              <a:avLst/>
              <a:gdLst>
                <a:gd name="connsiteX0" fmla="*/ 0 w 63346"/>
                <a:gd name="connsiteY0" fmla="*/ 197295 h 197294"/>
                <a:gd name="connsiteX1" fmla="*/ 48873 w 63346"/>
                <a:gd name="connsiteY1" fmla="*/ 103309 h 197294"/>
                <a:gd name="connsiteX2" fmla="*/ 63309 w 63346"/>
                <a:gd name="connsiteY2" fmla="*/ 0 h 197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346" h="197294">
                  <a:moveTo>
                    <a:pt x="0" y="197295"/>
                  </a:moveTo>
                  <a:cubicBezTo>
                    <a:pt x="0" y="197295"/>
                    <a:pt x="36241" y="144813"/>
                    <a:pt x="48873" y="103309"/>
                  </a:cubicBezTo>
                  <a:cubicBezTo>
                    <a:pt x="64813" y="50978"/>
                    <a:pt x="63309" y="0"/>
                    <a:pt x="63309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9" name="Forma libre: forma 148">
              <a:extLst>
                <a:ext uri="{FF2B5EF4-FFF2-40B4-BE49-F238E27FC236}">
                  <a16:creationId xmlns:a16="http://schemas.microsoft.com/office/drawing/2014/main" id="{BE2FBE7D-08EC-4B28-899A-0501E30279B2}"/>
                </a:ext>
              </a:extLst>
            </p:cNvPr>
            <p:cNvSpPr/>
            <p:nvPr/>
          </p:nvSpPr>
          <p:spPr>
            <a:xfrm>
              <a:off x="1808186" y="4800298"/>
              <a:ext cx="364386" cy="298031"/>
            </a:xfrm>
            <a:custGeom>
              <a:avLst/>
              <a:gdLst>
                <a:gd name="connsiteX0" fmla="*/ 364387 w 364386"/>
                <a:gd name="connsiteY0" fmla="*/ 138331 h 298031"/>
                <a:gd name="connsiteX1" fmla="*/ 294311 w 364386"/>
                <a:gd name="connsiteY1" fmla="*/ 95624 h 298031"/>
                <a:gd name="connsiteX2" fmla="*/ 189197 w 364386"/>
                <a:gd name="connsiteY2" fmla="*/ 106301 h 298031"/>
                <a:gd name="connsiteX3" fmla="*/ 17015 w 364386"/>
                <a:gd name="connsiteY3" fmla="*/ 2390 h 298031"/>
                <a:gd name="connsiteX4" fmla="*/ 85888 w 364386"/>
                <a:gd name="connsiteY4" fmla="*/ 187655 h 298031"/>
                <a:gd name="connsiteX5" fmla="*/ 224235 w 364386"/>
                <a:gd name="connsiteY5" fmla="*/ 298032 h 298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4386" h="298031">
                  <a:moveTo>
                    <a:pt x="364387" y="138331"/>
                  </a:moveTo>
                  <a:cubicBezTo>
                    <a:pt x="364387" y="138331"/>
                    <a:pt x="338221" y="103594"/>
                    <a:pt x="294311" y="95624"/>
                  </a:cubicBezTo>
                  <a:cubicBezTo>
                    <a:pt x="250551" y="87654"/>
                    <a:pt x="189197" y="106301"/>
                    <a:pt x="189197" y="106301"/>
                  </a:cubicBezTo>
                  <a:cubicBezTo>
                    <a:pt x="189197" y="106301"/>
                    <a:pt x="61076" y="-18663"/>
                    <a:pt x="17015" y="2390"/>
                  </a:cubicBezTo>
                  <a:cubicBezTo>
                    <a:pt x="-27045" y="23593"/>
                    <a:pt x="21076" y="122090"/>
                    <a:pt x="85888" y="187655"/>
                  </a:cubicBezTo>
                  <a:cubicBezTo>
                    <a:pt x="134761" y="237129"/>
                    <a:pt x="224235" y="298032"/>
                    <a:pt x="224235" y="298032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0" name="Forma libre: forma 149">
              <a:extLst>
                <a:ext uri="{FF2B5EF4-FFF2-40B4-BE49-F238E27FC236}">
                  <a16:creationId xmlns:a16="http://schemas.microsoft.com/office/drawing/2014/main" id="{3B0DA83F-444A-431A-A219-C04376A7A799}"/>
                </a:ext>
              </a:extLst>
            </p:cNvPr>
            <p:cNvSpPr/>
            <p:nvPr/>
          </p:nvSpPr>
          <p:spPr>
            <a:xfrm>
              <a:off x="2022426" y="4533587"/>
              <a:ext cx="129866" cy="195455"/>
            </a:xfrm>
            <a:custGeom>
              <a:avLst/>
              <a:gdLst>
                <a:gd name="connsiteX0" fmla="*/ 58868 w 129866"/>
                <a:gd name="connsiteY0" fmla="*/ 7595 h 195455"/>
                <a:gd name="connsiteX1" fmla="*/ 129846 w 129866"/>
                <a:gd name="connsiteY1" fmla="*/ 140829 h 195455"/>
                <a:gd name="connsiteX2" fmla="*/ 66387 w 129866"/>
                <a:gd name="connsiteY2" fmla="*/ 176167 h 195455"/>
                <a:gd name="connsiteX3" fmla="*/ 71 w 129866"/>
                <a:gd name="connsiteY3" fmla="*/ 39926 h 195455"/>
                <a:gd name="connsiteX4" fmla="*/ 58718 w 129866"/>
                <a:gd name="connsiteY4" fmla="*/ 7595 h 195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66" h="195455">
                  <a:moveTo>
                    <a:pt x="58868" y="7595"/>
                  </a:moveTo>
                  <a:cubicBezTo>
                    <a:pt x="94658" y="28647"/>
                    <a:pt x="128944" y="83686"/>
                    <a:pt x="129846" y="140829"/>
                  </a:cubicBezTo>
                  <a:cubicBezTo>
                    <a:pt x="130748" y="197972"/>
                    <a:pt x="101425" y="211206"/>
                    <a:pt x="66387" y="176167"/>
                  </a:cubicBezTo>
                  <a:cubicBezTo>
                    <a:pt x="31349" y="141130"/>
                    <a:pt x="-1734" y="66693"/>
                    <a:pt x="71" y="39926"/>
                  </a:cubicBezTo>
                  <a:cubicBezTo>
                    <a:pt x="1875" y="13159"/>
                    <a:pt x="23078" y="-13458"/>
                    <a:pt x="58718" y="7595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1" name="Forma libre: forma 150">
              <a:extLst>
                <a:ext uri="{FF2B5EF4-FFF2-40B4-BE49-F238E27FC236}">
                  <a16:creationId xmlns:a16="http://schemas.microsoft.com/office/drawing/2014/main" id="{7BCA4D4B-D9B9-4611-AC58-2A6D49C6DD40}"/>
                </a:ext>
              </a:extLst>
            </p:cNvPr>
            <p:cNvSpPr/>
            <p:nvPr/>
          </p:nvSpPr>
          <p:spPr>
            <a:xfrm>
              <a:off x="1930787" y="4574412"/>
              <a:ext cx="139119" cy="235076"/>
            </a:xfrm>
            <a:custGeom>
              <a:avLst/>
              <a:gdLst>
                <a:gd name="connsiteX0" fmla="*/ 64341 w 139119"/>
                <a:gd name="connsiteY0" fmla="*/ 13988 h 235076"/>
                <a:gd name="connsiteX1" fmla="*/ 138627 w 139119"/>
                <a:gd name="connsiteY1" fmla="*/ 177900 h 235076"/>
                <a:gd name="connsiteX2" fmla="*/ 61935 w 139119"/>
                <a:gd name="connsiteY2" fmla="*/ 209479 h 235076"/>
                <a:gd name="connsiteX3" fmla="*/ 581 w 139119"/>
                <a:gd name="connsiteY3" fmla="*/ 34289 h 235076"/>
                <a:gd name="connsiteX4" fmla="*/ 64190 w 139119"/>
                <a:gd name="connsiteY4" fmla="*/ 13988 h 23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19" h="235076">
                  <a:moveTo>
                    <a:pt x="64341" y="13988"/>
                  </a:moveTo>
                  <a:cubicBezTo>
                    <a:pt x="103890" y="43161"/>
                    <a:pt x="144040" y="116546"/>
                    <a:pt x="138627" y="177900"/>
                  </a:cubicBezTo>
                  <a:cubicBezTo>
                    <a:pt x="133213" y="239253"/>
                    <a:pt x="99078" y="253539"/>
                    <a:pt x="61935" y="209479"/>
                  </a:cubicBezTo>
                  <a:cubicBezTo>
                    <a:pt x="24791" y="165569"/>
                    <a:pt x="-4532" y="62560"/>
                    <a:pt x="581" y="34289"/>
                  </a:cubicBezTo>
                  <a:cubicBezTo>
                    <a:pt x="5844" y="6018"/>
                    <a:pt x="24641" y="-15185"/>
                    <a:pt x="64190" y="13988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2" name="Forma libre: forma 151">
              <a:extLst>
                <a:ext uri="{FF2B5EF4-FFF2-40B4-BE49-F238E27FC236}">
                  <a16:creationId xmlns:a16="http://schemas.microsoft.com/office/drawing/2014/main" id="{1BB73491-86FC-4671-AE9B-8DAAC82F0294}"/>
                </a:ext>
              </a:extLst>
            </p:cNvPr>
            <p:cNvSpPr/>
            <p:nvPr/>
          </p:nvSpPr>
          <p:spPr>
            <a:xfrm>
              <a:off x="1835615" y="4628497"/>
              <a:ext cx="129584" cy="220940"/>
            </a:xfrm>
            <a:custGeom>
              <a:avLst/>
              <a:gdLst>
                <a:gd name="connsiteX0" fmla="*/ 62970 w 129584"/>
                <a:gd name="connsiteY0" fmla="*/ 12535 h 220940"/>
                <a:gd name="connsiteX1" fmla="*/ 129437 w 129584"/>
                <a:gd name="connsiteY1" fmla="*/ 176446 h 220940"/>
                <a:gd name="connsiteX2" fmla="*/ 53948 w 129584"/>
                <a:gd name="connsiteY2" fmla="*/ 185017 h 220940"/>
                <a:gd name="connsiteX3" fmla="*/ 1015 w 129584"/>
                <a:gd name="connsiteY3" fmla="*/ 57648 h 220940"/>
                <a:gd name="connsiteX4" fmla="*/ 62820 w 129584"/>
                <a:gd name="connsiteY4" fmla="*/ 12384 h 22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84" h="220940">
                  <a:moveTo>
                    <a:pt x="62970" y="12535"/>
                  </a:moveTo>
                  <a:cubicBezTo>
                    <a:pt x="101016" y="43663"/>
                    <a:pt x="131994" y="106972"/>
                    <a:pt x="129437" y="176446"/>
                  </a:cubicBezTo>
                  <a:cubicBezTo>
                    <a:pt x="127181" y="237950"/>
                    <a:pt x="88835" y="230732"/>
                    <a:pt x="53948" y="185017"/>
                  </a:cubicBezTo>
                  <a:cubicBezTo>
                    <a:pt x="19060" y="139303"/>
                    <a:pt x="5526" y="86069"/>
                    <a:pt x="1015" y="57648"/>
                  </a:cubicBezTo>
                  <a:cubicBezTo>
                    <a:pt x="-6053" y="13437"/>
                    <a:pt x="24775" y="-18744"/>
                    <a:pt x="62820" y="12384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3" name="Forma libre: forma 152">
              <a:extLst>
                <a:ext uri="{FF2B5EF4-FFF2-40B4-BE49-F238E27FC236}">
                  <a16:creationId xmlns:a16="http://schemas.microsoft.com/office/drawing/2014/main" id="{1EEB9ACC-D6C4-4997-BD9A-4CA445124392}"/>
                </a:ext>
              </a:extLst>
            </p:cNvPr>
            <p:cNvSpPr/>
            <p:nvPr/>
          </p:nvSpPr>
          <p:spPr>
            <a:xfrm>
              <a:off x="2442801" y="4467196"/>
              <a:ext cx="138286" cy="241656"/>
            </a:xfrm>
            <a:custGeom>
              <a:avLst/>
              <a:gdLst>
                <a:gd name="connsiteX0" fmla="*/ 0 w 138286"/>
                <a:gd name="connsiteY0" fmla="*/ 0 h 241656"/>
                <a:gd name="connsiteX1" fmla="*/ 127971 w 138286"/>
                <a:gd name="connsiteY1" fmla="*/ 88422 h 241656"/>
                <a:gd name="connsiteX2" fmla="*/ 115941 w 138286"/>
                <a:gd name="connsiteY2" fmla="*/ 241656 h 241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286" h="241656">
                  <a:moveTo>
                    <a:pt x="0" y="0"/>
                  </a:moveTo>
                  <a:cubicBezTo>
                    <a:pt x="0" y="0"/>
                    <a:pt x="99099" y="10075"/>
                    <a:pt x="127971" y="88422"/>
                  </a:cubicBezTo>
                  <a:cubicBezTo>
                    <a:pt x="156844" y="166769"/>
                    <a:pt x="115941" y="241656"/>
                    <a:pt x="115941" y="241656"/>
                  </a:cubicBezTo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30" name="Forma libre: forma 129">
            <a:extLst>
              <a:ext uri="{FF2B5EF4-FFF2-40B4-BE49-F238E27FC236}">
                <a16:creationId xmlns:a16="http://schemas.microsoft.com/office/drawing/2014/main" id="{65A352E3-C3BF-413E-9301-482085524DE1}"/>
              </a:ext>
            </a:extLst>
          </p:cNvPr>
          <p:cNvSpPr/>
          <p:nvPr/>
        </p:nvSpPr>
        <p:spPr>
          <a:xfrm>
            <a:off x="598937" y="-1236875"/>
            <a:ext cx="252419" cy="252419"/>
          </a:xfrm>
          <a:custGeom>
            <a:avLst/>
            <a:gdLst>
              <a:gd name="connsiteX0" fmla="*/ 437191 w 437235"/>
              <a:gd name="connsiteY0" fmla="*/ 223054 h 437234"/>
              <a:gd name="connsiteX1" fmla="*/ 223054 w 437235"/>
              <a:gd name="connsiteY1" fmla="*/ 44 h 437234"/>
              <a:gd name="connsiteX2" fmla="*/ 44 w 437235"/>
              <a:gd name="connsiteY2" fmla="*/ 214181 h 437234"/>
              <a:gd name="connsiteX3" fmla="*/ 214181 w 437235"/>
              <a:gd name="connsiteY3" fmla="*/ 437191 h 437234"/>
              <a:gd name="connsiteX4" fmla="*/ 437191 w 437235"/>
              <a:gd name="connsiteY4" fmla="*/ 223054 h 43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35" h="437234">
                <a:moveTo>
                  <a:pt x="437191" y="223054"/>
                </a:moveTo>
                <a:cubicBezTo>
                  <a:pt x="439597" y="102301"/>
                  <a:pt x="343807" y="2450"/>
                  <a:pt x="223054" y="44"/>
                </a:cubicBezTo>
                <a:cubicBezTo>
                  <a:pt x="102301" y="-2362"/>
                  <a:pt x="2450" y="93428"/>
                  <a:pt x="44" y="214181"/>
                </a:cubicBezTo>
                <a:cubicBezTo>
                  <a:pt x="-2362" y="334934"/>
                  <a:pt x="93429" y="434785"/>
                  <a:pt x="214181" y="437191"/>
                </a:cubicBezTo>
                <a:cubicBezTo>
                  <a:pt x="334934" y="439597"/>
                  <a:pt x="434785" y="343806"/>
                  <a:pt x="437191" y="223054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1" name="Forma libre: forma 130">
            <a:extLst>
              <a:ext uri="{FF2B5EF4-FFF2-40B4-BE49-F238E27FC236}">
                <a16:creationId xmlns:a16="http://schemas.microsoft.com/office/drawing/2014/main" id="{FDD475BF-E0FC-4866-8303-623E82FA0FC4}"/>
              </a:ext>
            </a:extLst>
          </p:cNvPr>
          <p:cNvSpPr/>
          <p:nvPr/>
        </p:nvSpPr>
        <p:spPr>
          <a:xfrm>
            <a:off x="484671" y="-1318353"/>
            <a:ext cx="385031" cy="339921"/>
          </a:xfrm>
          <a:custGeom>
            <a:avLst/>
            <a:gdLst>
              <a:gd name="connsiteX0" fmla="*/ 456772 w 666942"/>
              <a:gd name="connsiteY0" fmla="*/ 1178 h 588804"/>
              <a:gd name="connsiteX1" fmla="*/ 519780 w 666942"/>
              <a:gd name="connsiteY1" fmla="*/ 104036 h 588804"/>
              <a:gd name="connsiteX2" fmla="*/ 648503 w 666942"/>
              <a:gd name="connsiteY2" fmla="*/ 129900 h 588804"/>
              <a:gd name="connsiteX3" fmla="*/ 626698 w 666942"/>
              <a:gd name="connsiteY3" fmla="*/ 272308 h 588804"/>
              <a:gd name="connsiteX4" fmla="*/ 529254 w 666942"/>
              <a:gd name="connsiteY4" fmla="*/ 180728 h 588804"/>
              <a:gd name="connsiteX5" fmla="*/ 422185 w 666942"/>
              <a:gd name="connsiteY5" fmla="*/ 147945 h 588804"/>
              <a:gd name="connsiteX6" fmla="*/ 300831 w 666942"/>
              <a:gd name="connsiteY6" fmla="*/ 339827 h 588804"/>
              <a:gd name="connsiteX7" fmla="*/ 193161 w 666942"/>
              <a:gd name="connsiteY7" fmla="*/ 397722 h 588804"/>
              <a:gd name="connsiteX8" fmla="*/ 302485 w 666942"/>
              <a:gd name="connsiteY8" fmla="*/ 545693 h 588804"/>
              <a:gd name="connsiteX9" fmla="*/ 95566 w 666942"/>
              <a:gd name="connsiteY9" fmla="*/ 561483 h 588804"/>
              <a:gd name="connsiteX10" fmla="*/ 91506 w 666942"/>
              <a:gd name="connsiteY10" fmla="*/ 426294 h 588804"/>
              <a:gd name="connsiteX11" fmla="*/ 3986 w 666942"/>
              <a:gd name="connsiteY11" fmla="*/ 287797 h 588804"/>
              <a:gd name="connsiteX12" fmla="*/ 114965 w 666942"/>
              <a:gd name="connsiteY12" fmla="*/ 171855 h 588804"/>
              <a:gd name="connsiteX13" fmla="*/ 164439 w 666942"/>
              <a:gd name="connsiteY13" fmla="*/ 45088 h 588804"/>
              <a:gd name="connsiteX14" fmla="*/ 338275 w 666942"/>
              <a:gd name="connsiteY14" fmla="*/ 58321 h 588804"/>
              <a:gd name="connsiteX15" fmla="*/ 456471 w 666942"/>
              <a:gd name="connsiteY15" fmla="*/ 1027 h 588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6942" h="588804">
                <a:moveTo>
                  <a:pt x="456772" y="1178"/>
                </a:moveTo>
                <a:cubicBezTo>
                  <a:pt x="543540" y="15012"/>
                  <a:pt x="519780" y="104036"/>
                  <a:pt x="519780" y="104036"/>
                </a:cubicBezTo>
                <a:cubicBezTo>
                  <a:pt x="519780" y="104036"/>
                  <a:pt x="597074" y="69298"/>
                  <a:pt x="648503" y="129900"/>
                </a:cubicBezTo>
                <a:cubicBezTo>
                  <a:pt x="700233" y="190803"/>
                  <a:pt x="626698" y="272308"/>
                  <a:pt x="626698" y="272308"/>
                </a:cubicBezTo>
                <a:cubicBezTo>
                  <a:pt x="626698" y="272308"/>
                  <a:pt x="582036" y="212758"/>
                  <a:pt x="529254" y="180728"/>
                </a:cubicBezTo>
                <a:cubicBezTo>
                  <a:pt x="479780" y="150652"/>
                  <a:pt x="422185" y="147945"/>
                  <a:pt x="422185" y="147945"/>
                </a:cubicBezTo>
                <a:cubicBezTo>
                  <a:pt x="422185" y="147945"/>
                  <a:pt x="397674" y="259977"/>
                  <a:pt x="300831" y="339827"/>
                </a:cubicBezTo>
                <a:cubicBezTo>
                  <a:pt x="247898" y="383587"/>
                  <a:pt x="211056" y="393963"/>
                  <a:pt x="193161" y="397722"/>
                </a:cubicBezTo>
                <a:cubicBezTo>
                  <a:pt x="209101" y="472610"/>
                  <a:pt x="302485" y="545693"/>
                  <a:pt x="302485" y="545693"/>
                </a:cubicBezTo>
                <a:cubicBezTo>
                  <a:pt x="302485" y="545693"/>
                  <a:pt x="164740" y="631107"/>
                  <a:pt x="95566" y="561483"/>
                </a:cubicBezTo>
                <a:cubicBezTo>
                  <a:pt x="43535" y="509152"/>
                  <a:pt x="91506" y="426294"/>
                  <a:pt x="91506" y="426294"/>
                </a:cubicBezTo>
                <a:cubicBezTo>
                  <a:pt x="91506" y="426294"/>
                  <a:pt x="-22480" y="407346"/>
                  <a:pt x="3986" y="287797"/>
                </a:cubicBezTo>
                <a:cubicBezTo>
                  <a:pt x="20377" y="213660"/>
                  <a:pt x="114965" y="171855"/>
                  <a:pt x="114965" y="171855"/>
                </a:cubicBezTo>
                <a:cubicBezTo>
                  <a:pt x="114965" y="171855"/>
                  <a:pt x="99927" y="86291"/>
                  <a:pt x="164439" y="45088"/>
                </a:cubicBezTo>
                <a:cubicBezTo>
                  <a:pt x="242334" y="-4537"/>
                  <a:pt x="338275" y="58321"/>
                  <a:pt x="338275" y="58321"/>
                </a:cubicBezTo>
                <a:cubicBezTo>
                  <a:pt x="338275" y="58321"/>
                  <a:pt x="393614" y="-9048"/>
                  <a:pt x="456471" y="102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2" name="Forma libre: forma 131">
            <a:extLst>
              <a:ext uri="{FF2B5EF4-FFF2-40B4-BE49-F238E27FC236}">
                <a16:creationId xmlns:a16="http://schemas.microsoft.com/office/drawing/2014/main" id="{A502BFE7-E3EB-4D4B-BD02-10888A83FF81}"/>
              </a:ext>
            </a:extLst>
          </p:cNvPr>
          <p:cNvSpPr/>
          <p:nvPr/>
        </p:nvSpPr>
        <p:spPr>
          <a:xfrm>
            <a:off x="695843" y="-1118959"/>
            <a:ext cx="29263" cy="29263"/>
          </a:xfrm>
          <a:custGeom>
            <a:avLst/>
            <a:gdLst>
              <a:gd name="connsiteX0" fmla="*/ 50683 w 50689"/>
              <a:gd name="connsiteY0" fmla="*/ 25871 h 50688"/>
              <a:gd name="connsiteX1" fmla="*/ 25871 w 50689"/>
              <a:gd name="connsiteY1" fmla="*/ 6 h 50688"/>
              <a:gd name="connsiteX2" fmla="*/ 6 w 50689"/>
              <a:gd name="connsiteY2" fmla="*/ 24818 h 50688"/>
              <a:gd name="connsiteX3" fmla="*/ 24818 w 50689"/>
              <a:gd name="connsiteY3" fmla="*/ 50683 h 50688"/>
              <a:gd name="connsiteX4" fmla="*/ 50683 w 50689"/>
              <a:gd name="connsiteY4" fmla="*/ 25871 h 5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9" h="50688">
                <a:moveTo>
                  <a:pt x="50683" y="25871"/>
                </a:moveTo>
                <a:cubicBezTo>
                  <a:pt x="50984" y="11886"/>
                  <a:pt x="39856" y="307"/>
                  <a:pt x="25871" y="6"/>
                </a:cubicBezTo>
                <a:cubicBezTo>
                  <a:pt x="11886" y="-295"/>
                  <a:pt x="307" y="10833"/>
                  <a:pt x="6" y="24818"/>
                </a:cubicBezTo>
                <a:cubicBezTo>
                  <a:pt x="-295" y="38804"/>
                  <a:pt x="10833" y="50382"/>
                  <a:pt x="24818" y="50683"/>
                </a:cubicBezTo>
                <a:cubicBezTo>
                  <a:pt x="38803" y="50984"/>
                  <a:pt x="50382" y="39856"/>
                  <a:pt x="50683" y="2587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3" name="Forma libre: forma 132">
            <a:extLst>
              <a:ext uri="{FF2B5EF4-FFF2-40B4-BE49-F238E27FC236}">
                <a16:creationId xmlns:a16="http://schemas.microsoft.com/office/drawing/2014/main" id="{8A9C69C2-70A2-4E94-9976-631DBF767A9F}"/>
              </a:ext>
            </a:extLst>
          </p:cNvPr>
          <p:cNvSpPr/>
          <p:nvPr/>
        </p:nvSpPr>
        <p:spPr>
          <a:xfrm>
            <a:off x="725536" y="-1152554"/>
            <a:ext cx="26569" cy="26567"/>
          </a:xfrm>
          <a:custGeom>
            <a:avLst/>
            <a:gdLst>
              <a:gd name="connsiteX0" fmla="*/ 46017 w 46023"/>
              <a:gd name="connsiteY0" fmla="*/ 23460 h 46018"/>
              <a:gd name="connsiteX1" fmla="*/ 23461 w 46023"/>
              <a:gd name="connsiteY1" fmla="*/ 2 h 46018"/>
              <a:gd name="connsiteX2" fmla="*/ 2 w 46023"/>
              <a:gd name="connsiteY2" fmla="*/ 22558 h 46018"/>
              <a:gd name="connsiteX3" fmla="*/ 22558 w 46023"/>
              <a:gd name="connsiteY3" fmla="*/ 46017 h 46018"/>
              <a:gd name="connsiteX4" fmla="*/ 46017 w 46023"/>
              <a:gd name="connsiteY4" fmla="*/ 23460 h 46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3" h="46018">
                <a:moveTo>
                  <a:pt x="46017" y="23460"/>
                </a:moveTo>
                <a:cubicBezTo>
                  <a:pt x="46318" y="10678"/>
                  <a:pt x="36092" y="152"/>
                  <a:pt x="23461" y="2"/>
                </a:cubicBezTo>
                <a:cubicBezTo>
                  <a:pt x="10829" y="-149"/>
                  <a:pt x="152" y="9776"/>
                  <a:pt x="2" y="22558"/>
                </a:cubicBezTo>
                <a:cubicBezTo>
                  <a:pt x="-149" y="35340"/>
                  <a:pt x="9776" y="45867"/>
                  <a:pt x="22558" y="46017"/>
                </a:cubicBezTo>
                <a:cubicBezTo>
                  <a:pt x="35340" y="46168"/>
                  <a:pt x="45867" y="36243"/>
                  <a:pt x="46017" y="23460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4" name="Forma libre: forma 133">
            <a:extLst>
              <a:ext uri="{FF2B5EF4-FFF2-40B4-BE49-F238E27FC236}">
                <a16:creationId xmlns:a16="http://schemas.microsoft.com/office/drawing/2014/main" id="{D3A21F77-1394-4856-AAA0-9598FCA23164}"/>
              </a:ext>
            </a:extLst>
          </p:cNvPr>
          <p:cNvSpPr/>
          <p:nvPr/>
        </p:nvSpPr>
        <p:spPr>
          <a:xfrm>
            <a:off x="799412" y="-1183288"/>
            <a:ext cx="26572" cy="26572"/>
          </a:xfrm>
          <a:custGeom>
            <a:avLst/>
            <a:gdLst>
              <a:gd name="connsiteX0" fmla="*/ 46022 w 46028"/>
              <a:gd name="connsiteY0" fmla="*/ 23616 h 46028"/>
              <a:gd name="connsiteX1" fmla="*/ 23465 w 46028"/>
              <a:gd name="connsiteY1" fmla="*/ 6 h 46028"/>
              <a:gd name="connsiteX2" fmla="*/ 7 w 46028"/>
              <a:gd name="connsiteY2" fmla="*/ 22563 h 46028"/>
              <a:gd name="connsiteX3" fmla="*/ 22563 w 46028"/>
              <a:gd name="connsiteY3" fmla="*/ 46022 h 46028"/>
              <a:gd name="connsiteX4" fmla="*/ 46022 w 46028"/>
              <a:gd name="connsiteY4" fmla="*/ 23465 h 4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8" h="46028">
                <a:moveTo>
                  <a:pt x="46022" y="23616"/>
                </a:moveTo>
                <a:cubicBezTo>
                  <a:pt x="46323" y="10834"/>
                  <a:pt x="36097" y="308"/>
                  <a:pt x="23465" y="6"/>
                </a:cubicBezTo>
                <a:cubicBezTo>
                  <a:pt x="10683" y="-294"/>
                  <a:pt x="157" y="9931"/>
                  <a:pt x="7" y="22563"/>
                </a:cubicBezTo>
                <a:cubicBezTo>
                  <a:pt x="-294" y="35345"/>
                  <a:pt x="9781" y="45872"/>
                  <a:pt x="22563" y="46022"/>
                </a:cubicBezTo>
                <a:cubicBezTo>
                  <a:pt x="35345" y="46323"/>
                  <a:pt x="45872" y="36097"/>
                  <a:pt x="46022" y="2346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5" name="Forma libre: forma 134">
            <a:extLst>
              <a:ext uri="{FF2B5EF4-FFF2-40B4-BE49-F238E27FC236}">
                <a16:creationId xmlns:a16="http://schemas.microsoft.com/office/drawing/2014/main" id="{ED71FE00-4C32-4B79-93E1-D78981EAC034}"/>
              </a:ext>
            </a:extLst>
          </p:cNvPr>
          <p:cNvSpPr/>
          <p:nvPr/>
        </p:nvSpPr>
        <p:spPr>
          <a:xfrm>
            <a:off x="781619" y="-1156633"/>
            <a:ext cx="36635" cy="48789"/>
          </a:xfrm>
          <a:custGeom>
            <a:avLst/>
            <a:gdLst>
              <a:gd name="connsiteX0" fmla="*/ 0 w 63459"/>
              <a:gd name="connsiteY0" fmla="*/ 0 h 84511"/>
              <a:gd name="connsiteX1" fmla="*/ 63459 w 63459"/>
              <a:gd name="connsiteY1" fmla="*/ 84512 h 84511"/>
              <a:gd name="connsiteX2" fmla="*/ 16391 w 63459"/>
              <a:gd name="connsiteY2" fmla="*/ 83910 h 84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459" h="84511">
                <a:moveTo>
                  <a:pt x="0" y="0"/>
                </a:moveTo>
                <a:lnTo>
                  <a:pt x="63459" y="84512"/>
                </a:lnTo>
                <a:lnTo>
                  <a:pt x="16391" y="8391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6" name="Forma libre: forma 135">
            <a:extLst>
              <a:ext uri="{FF2B5EF4-FFF2-40B4-BE49-F238E27FC236}">
                <a16:creationId xmlns:a16="http://schemas.microsoft.com/office/drawing/2014/main" id="{44748006-939A-4D3F-8D67-4F370B1196DC}"/>
              </a:ext>
            </a:extLst>
          </p:cNvPr>
          <p:cNvSpPr/>
          <p:nvPr/>
        </p:nvSpPr>
        <p:spPr>
          <a:xfrm>
            <a:off x="734882" y="-1089730"/>
            <a:ext cx="49806" cy="49806"/>
          </a:xfrm>
          <a:custGeom>
            <a:avLst/>
            <a:gdLst>
              <a:gd name="connsiteX0" fmla="*/ 1407 w 86272"/>
              <a:gd name="connsiteY0" fmla="*/ 54039 h 86272"/>
              <a:gd name="connsiteX1" fmla="*/ 32234 w 86272"/>
              <a:gd name="connsiteY1" fmla="*/ 1407 h 86272"/>
              <a:gd name="connsiteX2" fmla="*/ 84866 w 86272"/>
              <a:gd name="connsiteY2" fmla="*/ 32234 h 86272"/>
              <a:gd name="connsiteX3" fmla="*/ 54039 w 86272"/>
              <a:gd name="connsiteY3" fmla="*/ 84866 h 86272"/>
              <a:gd name="connsiteX4" fmla="*/ 1407 w 86272"/>
              <a:gd name="connsiteY4" fmla="*/ 54039 h 8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272" h="86272">
                <a:moveTo>
                  <a:pt x="1407" y="54039"/>
                </a:moveTo>
                <a:cubicBezTo>
                  <a:pt x="-4608" y="31031"/>
                  <a:pt x="9226" y="7422"/>
                  <a:pt x="32234" y="1407"/>
                </a:cubicBezTo>
                <a:cubicBezTo>
                  <a:pt x="55242" y="-4608"/>
                  <a:pt x="78851" y="9227"/>
                  <a:pt x="84866" y="32234"/>
                </a:cubicBezTo>
                <a:cubicBezTo>
                  <a:pt x="90881" y="55242"/>
                  <a:pt x="77046" y="78851"/>
                  <a:pt x="54039" y="84866"/>
                </a:cubicBezTo>
                <a:cubicBezTo>
                  <a:pt x="31031" y="90881"/>
                  <a:pt x="7422" y="77046"/>
                  <a:pt x="1407" y="5403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7" name="Forma libre: forma 136">
            <a:extLst>
              <a:ext uri="{FF2B5EF4-FFF2-40B4-BE49-F238E27FC236}">
                <a16:creationId xmlns:a16="http://schemas.microsoft.com/office/drawing/2014/main" id="{FD7E7804-F945-4FC1-B752-9022ECF092D8}"/>
              </a:ext>
            </a:extLst>
          </p:cNvPr>
          <p:cNvSpPr/>
          <p:nvPr/>
        </p:nvSpPr>
        <p:spPr>
          <a:xfrm>
            <a:off x="163156" y="-1087737"/>
            <a:ext cx="1258802" cy="790475"/>
          </a:xfrm>
          <a:custGeom>
            <a:avLst/>
            <a:gdLst>
              <a:gd name="connsiteX0" fmla="*/ 1830391 w 2180469"/>
              <a:gd name="connsiteY0" fmla="*/ 210 h 1369243"/>
              <a:gd name="connsiteX1" fmla="*/ 1706330 w 2180469"/>
              <a:gd name="connsiteY1" fmla="*/ 18104 h 1369243"/>
              <a:gd name="connsiteX2" fmla="*/ 1703473 w 2180469"/>
              <a:gd name="connsiteY2" fmla="*/ 32240 h 1369243"/>
              <a:gd name="connsiteX3" fmla="*/ 1771142 w 2180469"/>
              <a:gd name="connsiteY3" fmla="*/ 99909 h 1369243"/>
              <a:gd name="connsiteX4" fmla="*/ 1839263 w 2180469"/>
              <a:gd name="connsiteY4" fmla="*/ 32240 h 1369243"/>
              <a:gd name="connsiteX5" fmla="*/ 1830391 w 2180469"/>
              <a:gd name="connsiteY5" fmla="*/ 360 h 1369243"/>
              <a:gd name="connsiteX6" fmla="*/ 1585577 w 2180469"/>
              <a:gd name="connsiteY6" fmla="*/ 217806 h 1369243"/>
              <a:gd name="connsiteX7" fmla="*/ 1552193 w 2180469"/>
              <a:gd name="connsiteY7" fmla="*/ 227730 h 1369243"/>
              <a:gd name="connsiteX8" fmla="*/ 1557306 w 2180469"/>
              <a:gd name="connsiteY8" fmla="*/ 347130 h 1369243"/>
              <a:gd name="connsiteX9" fmla="*/ 1585427 w 2180469"/>
              <a:gd name="connsiteY9" fmla="*/ 354197 h 1369243"/>
              <a:gd name="connsiteX10" fmla="*/ 1653548 w 2180469"/>
              <a:gd name="connsiteY10" fmla="*/ 285625 h 1369243"/>
              <a:gd name="connsiteX11" fmla="*/ 1585427 w 2180469"/>
              <a:gd name="connsiteY11" fmla="*/ 217956 h 1369243"/>
              <a:gd name="connsiteX12" fmla="*/ 1969490 w 2180469"/>
              <a:gd name="connsiteY12" fmla="*/ 217806 h 1369243"/>
              <a:gd name="connsiteX13" fmla="*/ 1901820 w 2180469"/>
              <a:gd name="connsiteY13" fmla="*/ 285475 h 1369243"/>
              <a:gd name="connsiteX14" fmla="*/ 1969490 w 2180469"/>
              <a:gd name="connsiteY14" fmla="*/ 354047 h 1369243"/>
              <a:gd name="connsiteX15" fmla="*/ 2037611 w 2180469"/>
              <a:gd name="connsiteY15" fmla="*/ 285475 h 1369243"/>
              <a:gd name="connsiteX16" fmla="*/ 1969490 w 2180469"/>
              <a:gd name="connsiteY16" fmla="*/ 217806 h 1369243"/>
              <a:gd name="connsiteX17" fmla="*/ 872188 w 2180469"/>
              <a:gd name="connsiteY17" fmla="*/ 246076 h 1369243"/>
              <a:gd name="connsiteX18" fmla="*/ 763164 w 2180469"/>
              <a:gd name="connsiteY18" fmla="*/ 247429 h 1369243"/>
              <a:gd name="connsiteX19" fmla="*/ 750081 w 2180469"/>
              <a:gd name="connsiteY19" fmla="*/ 285475 h 1369243"/>
              <a:gd name="connsiteX20" fmla="*/ 818202 w 2180469"/>
              <a:gd name="connsiteY20" fmla="*/ 354047 h 1369243"/>
              <a:gd name="connsiteX21" fmla="*/ 886323 w 2180469"/>
              <a:gd name="connsiteY21" fmla="*/ 285475 h 1369243"/>
              <a:gd name="connsiteX22" fmla="*/ 872188 w 2180469"/>
              <a:gd name="connsiteY22" fmla="*/ 246076 h 1369243"/>
              <a:gd name="connsiteX23" fmla="*/ 1137152 w 2180469"/>
              <a:gd name="connsiteY23" fmla="*/ 268182 h 1369243"/>
              <a:gd name="connsiteX24" fmla="*/ 1133844 w 2180469"/>
              <a:gd name="connsiteY24" fmla="*/ 285625 h 1369243"/>
              <a:gd name="connsiteX25" fmla="*/ 1201965 w 2180469"/>
              <a:gd name="connsiteY25" fmla="*/ 354197 h 1369243"/>
              <a:gd name="connsiteX26" fmla="*/ 1267680 w 2180469"/>
              <a:gd name="connsiteY26" fmla="*/ 296453 h 1369243"/>
              <a:gd name="connsiteX27" fmla="*/ 1137002 w 2180469"/>
              <a:gd name="connsiteY27" fmla="*/ 268332 h 1369243"/>
              <a:gd name="connsiteX28" fmla="*/ 497147 w 2180469"/>
              <a:gd name="connsiteY28" fmla="*/ 311941 h 1369243"/>
              <a:gd name="connsiteX29" fmla="*/ 418199 w 2180469"/>
              <a:gd name="connsiteY29" fmla="*/ 350889 h 1369243"/>
              <a:gd name="connsiteX30" fmla="*/ 434139 w 2180469"/>
              <a:gd name="connsiteY30" fmla="*/ 354197 h 1369243"/>
              <a:gd name="connsiteX31" fmla="*/ 497147 w 2180469"/>
              <a:gd name="connsiteY31" fmla="*/ 311941 h 1369243"/>
              <a:gd name="connsiteX32" fmla="*/ 620306 w 2180469"/>
              <a:gd name="connsiteY32" fmla="*/ 471642 h 1369243"/>
              <a:gd name="connsiteX33" fmla="*/ 551734 w 2180469"/>
              <a:gd name="connsiteY33" fmla="*/ 539763 h 1369243"/>
              <a:gd name="connsiteX34" fmla="*/ 620306 w 2180469"/>
              <a:gd name="connsiteY34" fmla="*/ 607432 h 1369243"/>
              <a:gd name="connsiteX35" fmla="*/ 687976 w 2180469"/>
              <a:gd name="connsiteY35" fmla="*/ 539763 h 1369243"/>
              <a:gd name="connsiteX36" fmla="*/ 620306 w 2180469"/>
              <a:gd name="connsiteY36" fmla="*/ 471642 h 1369243"/>
              <a:gd name="connsiteX37" fmla="*/ 1003768 w 2180469"/>
              <a:gd name="connsiteY37" fmla="*/ 471642 h 1369243"/>
              <a:gd name="connsiteX38" fmla="*/ 935647 w 2180469"/>
              <a:gd name="connsiteY38" fmla="*/ 539763 h 1369243"/>
              <a:gd name="connsiteX39" fmla="*/ 1003768 w 2180469"/>
              <a:gd name="connsiteY39" fmla="*/ 607432 h 1369243"/>
              <a:gd name="connsiteX40" fmla="*/ 1071889 w 2180469"/>
              <a:gd name="connsiteY40" fmla="*/ 539763 h 1369243"/>
              <a:gd name="connsiteX41" fmla="*/ 1003768 w 2180469"/>
              <a:gd name="connsiteY41" fmla="*/ 471642 h 1369243"/>
              <a:gd name="connsiteX42" fmla="*/ 1387681 w 2180469"/>
              <a:gd name="connsiteY42" fmla="*/ 471642 h 1369243"/>
              <a:gd name="connsiteX43" fmla="*/ 1319560 w 2180469"/>
              <a:gd name="connsiteY43" fmla="*/ 539763 h 1369243"/>
              <a:gd name="connsiteX44" fmla="*/ 1387681 w 2180469"/>
              <a:gd name="connsiteY44" fmla="*/ 607432 h 1369243"/>
              <a:gd name="connsiteX45" fmla="*/ 1455802 w 2180469"/>
              <a:gd name="connsiteY45" fmla="*/ 539763 h 1369243"/>
              <a:gd name="connsiteX46" fmla="*/ 1387681 w 2180469"/>
              <a:gd name="connsiteY46" fmla="*/ 471642 h 1369243"/>
              <a:gd name="connsiteX47" fmla="*/ 1771142 w 2180469"/>
              <a:gd name="connsiteY47" fmla="*/ 471642 h 1369243"/>
              <a:gd name="connsiteX48" fmla="*/ 1703473 w 2180469"/>
              <a:gd name="connsiteY48" fmla="*/ 539763 h 1369243"/>
              <a:gd name="connsiteX49" fmla="*/ 1771142 w 2180469"/>
              <a:gd name="connsiteY49" fmla="*/ 607432 h 1369243"/>
              <a:gd name="connsiteX50" fmla="*/ 1839263 w 2180469"/>
              <a:gd name="connsiteY50" fmla="*/ 539763 h 1369243"/>
              <a:gd name="connsiteX51" fmla="*/ 1771142 w 2180469"/>
              <a:gd name="connsiteY51" fmla="*/ 471642 h 1369243"/>
              <a:gd name="connsiteX52" fmla="*/ 2155055 w 2180469"/>
              <a:gd name="connsiteY52" fmla="*/ 471642 h 1369243"/>
              <a:gd name="connsiteX53" fmla="*/ 2087386 w 2180469"/>
              <a:gd name="connsiteY53" fmla="*/ 539763 h 1369243"/>
              <a:gd name="connsiteX54" fmla="*/ 2155055 w 2180469"/>
              <a:gd name="connsiteY54" fmla="*/ 607432 h 1369243"/>
              <a:gd name="connsiteX55" fmla="*/ 2180469 w 2180469"/>
              <a:gd name="connsiteY55" fmla="*/ 602771 h 1369243"/>
              <a:gd name="connsiteX56" fmla="*/ 2173401 w 2180469"/>
              <a:gd name="connsiteY56" fmla="*/ 475401 h 1369243"/>
              <a:gd name="connsiteX57" fmla="*/ 2155055 w 2180469"/>
              <a:gd name="connsiteY57" fmla="*/ 471642 h 1369243"/>
              <a:gd name="connsiteX58" fmla="*/ 248122 w 2180469"/>
              <a:gd name="connsiteY58" fmla="*/ 474048 h 1369243"/>
              <a:gd name="connsiteX59" fmla="*/ 175340 w 2180469"/>
              <a:gd name="connsiteY59" fmla="*/ 550590 h 1369243"/>
              <a:gd name="connsiteX60" fmla="*/ 171129 w 2180469"/>
              <a:gd name="connsiteY60" fmla="*/ 556304 h 1369243"/>
              <a:gd name="connsiteX61" fmla="*/ 236393 w 2180469"/>
              <a:gd name="connsiteY61" fmla="*/ 607583 h 1369243"/>
              <a:gd name="connsiteX62" fmla="*/ 304514 w 2180469"/>
              <a:gd name="connsiteY62" fmla="*/ 539913 h 1369243"/>
              <a:gd name="connsiteX63" fmla="*/ 248122 w 2180469"/>
              <a:gd name="connsiteY63" fmla="*/ 474048 h 1369243"/>
              <a:gd name="connsiteX64" fmla="*/ 434289 w 2180469"/>
              <a:gd name="connsiteY64" fmla="*/ 725479 h 1369243"/>
              <a:gd name="connsiteX65" fmla="*/ 366168 w 2180469"/>
              <a:gd name="connsiteY65" fmla="*/ 793148 h 1369243"/>
              <a:gd name="connsiteX66" fmla="*/ 434289 w 2180469"/>
              <a:gd name="connsiteY66" fmla="*/ 861720 h 1369243"/>
              <a:gd name="connsiteX67" fmla="*/ 502410 w 2180469"/>
              <a:gd name="connsiteY67" fmla="*/ 793148 h 1369243"/>
              <a:gd name="connsiteX68" fmla="*/ 434289 w 2180469"/>
              <a:gd name="connsiteY68" fmla="*/ 725479 h 1369243"/>
              <a:gd name="connsiteX69" fmla="*/ 818202 w 2180469"/>
              <a:gd name="connsiteY69" fmla="*/ 725479 h 1369243"/>
              <a:gd name="connsiteX70" fmla="*/ 750081 w 2180469"/>
              <a:gd name="connsiteY70" fmla="*/ 793148 h 1369243"/>
              <a:gd name="connsiteX71" fmla="*/ 818202 w 2180469"/>
              <a:gd name="connsiteY71" fmla="*/ 861720 h 1369243"/>
              <a:gd name="connsiteX72" fmla="*/ 886323 w 2180469"/>
              <a:gd name="connsiteY72" fmla="*/ 793148 h 1369243"/>
              <a:gd name="connsiteX73" fmla="*/ 818202 w 2180469"/>
              <a:gd name="connsiteY73" fmla="*/ 725479 h 1369243"/>
              <a:gd name="connsiteX74" fmla="*/ 1202115 w 2180469"/>
              <a:gd name="connsiteY74" fmla="*/ 725479 h 1369243"/>
              <a:gd name="connsiteX75" fmla="*/ 1133994 w 2180469"/>
              <a:gd name="connsiteY75" fmla="*/ 793148 h 1369243"/>
              <a:gd name="connsiteX76" fmla="*/ 1202115 w 2180469"/>
              <a:gd name="connsiteY76" fmla="*/ 861720 h 1369243"/>
              <a:gd name="connsiteX77" fmla="*/ 1269785 w 2180469"/>
              <a:gd name="connsiteY77" fmla="*/ 793148 h 1369243"/>
              <a:gd name="connsiteX78" fmla="*/ 1202115 w 2180469"/>
              <a:gd name="connsiteY78" fmla="*/ 725479 h 1369243"/>
              <a:gd name="connsiteX79" fmla="*/ 1585577 w 2180469"/>
              <a:gd name="connsiteY79" fmla="*/ 725479 h 1369243"/>
              <a:gd name="connsiteX80" fmla="*/ 1517907 w 2180469"/>
              <a:gd name="connsiteY80" fmla="*/ 793148 h 1369243"/>
              <a:gd name="connsiteX81" fmla="*/ 1585577 w 2180469"/>
              <a:gd name="connsiteY81" fmla="*/ 861720 h 1369243"/>
              <a:gd name="connsiteX82" fmla="*/ 1653698 w 2180469"/>
              <a:gd name="connsiteY82" fmla="*/ 793148 h 1369243"/>
              <a:gd name="connsiteX83" fmla="*/ 1585577 w 2180469"/>
              <a:gd name="connsiteY83" fmla="*/ 725479 h 1369243"/>
              <a:gd name="connsiteX84" fmla="*/ 1969490 w 2180469"/>
              <a:gd name="connsiteY84" fmla="*/ 725479 h 1369243"/>
              <a:gd name="connsiteX85" fmla="*/ 1901820 w 2180469"/>
              <a:gd name="connsiteY85" fmla="*/ 793148 h 1369243"/>
              <a:gd name="connsiteX86" fmla="*/ 1969490 w 2180469"/>
              <a:gd name="connsiteY86" fmla="*/ 861720 h 1369243"/>
              <a:gd name="connsiteX87" fmla="*/ 2037611 w 2180469"/>
              <a:gd name="connsiteY87" fmla="*/ 793148 h 1369243"/>
              <a:gd name="connsiteX88" fmla="*/ 1969490 w 2180469"/>
              <a:gd name="connsiteY88" fmla="*/ 725479 h 1369243"/>
              <a:gd name="connsiteX89" fmla="*/ 55489 w 2180469"/>
              <a:gd name="connsiteY89" fmla="*/ 726381 h 1369243"/>
              <a:gd name="connsiteX90" fmla="*/ 0 w 2180469"/>
              <a:gd name="connsiteY90" fmla="*/ 838262 h 1369243"/>
              <a:gd name="connsiteX91" fmla="*/ 50827 w 2180469"/>
              <a:gd name="connsiteY91" fmla="*/ 861720 h 1369243"/>
              <a:gd name="connsiteX92" fmla="*/ 118948 w 2180469"/>
              <a:gd name="connsiteY92" fmla="*/ 793148 h 1369243"/>
              <a:gd name="connsiteX93" fmla="*/ 55489 w 2180469"/>
              <a:gd name="connsiteY93" fmla="*/ 726381 h 1369243"/>
              <a:gd name="connsiteX94" fmla="*/ 236393 w 2180469"/>
              <a:gd name="connsiteY94" fmla="*/ 979165 h 1369243"/>
              <a:gd name="connsiteX95" fmla="*/ 167821 w 2180469"/>
              <a:gd name="connsiteY95" fmla="*/ 1047286 h 1369243"/>
              <a:gd name="connsiteX96" fmla="*/ 236393 w 2180469"/>
              <a:gd name="connsiteY96" fmla="*/ 1115407 h 1369243"/>
              <a:gd name="connsiteX97" fmla="*/ 304514 w 2180469"/>
              <a:gd name="connsiteY97" fmla="*/ 1047286 h 1369243"/>
              <a:gd name="connsiteX98" fmla="*/ 236393 w 2180469"/>
              <a:gd name="connsiteY98" fmla="*/ 979165 h 1369243"/>
              <a:gd name="connsiteX99" fmla="*/ 620306 w 2180469"/>
              <a:gd name="connsiteY99" fmla="*/ 979165 h 1369243"/>
              <a:gd name="connsiteX100" fmla="*/ 551734 w 2180469"/>
              <a:gd name="connsiteY100" fmla="*/ 1047286 h 1369243"/>
              <a:gd name="connsiteX101" fmla="*/ 620306 w 2180469"/>
              <a:gd name="connsiteY101" fmla="*/ 1115407 h 1369243"/>
              <a:gd name="connsiteX102" fmla="*/ 687976 w 2180469"/>
              <a:gd name="connsiteY102" fmla="*/ 1047286 h 1369243"/>
              <a:gd name="connsiteX103" fmla="*/ 620306 w 2180469"/>
              <a:gd name="connsiteY103" fmla="*/ 979165 h 1369243"/>
              <a:gd name="connsiteX104" fmla="*/ 1003768 w 2180469"/>
              <a:gd name="connsiteY104" fmla="*/ 979165 h 1369243"/>
              <a:gd name="connsiteX105" fmla="*/ 935647 w 2180469"/>
              <a:gd name="connsiteY105" fmla="*/ 1047286 h 1369243"/>
              <a:gd name="connsiteX106" fmla="*/ 1003768 w 2180469"/>
              <a:gd name="connsiteY106" fmla="*/ 1115407 h 1369243"/>
              <a:gd name="connsiteX107" fmla="*/ 1071889 w 2180469"/>
              <a:gd name="connsiteY107" fmla="*/ 1047286 h 1369243"/>
              <a:gd name="connsiteX108" fmla="*/ 1003768 w 2180469"/>
              <a:gd name="connsiteY108" fmla="*/ 979165 h 1369243"/>
              <a:gd name="connsiteX109" fmla="*/ 1387681 w 2180469"/>
              <a:gd name="connsiteY109" fmla="*/ 979165 h 1369243"/>
              <a:gd name="connsiteX110" fmla="*/ 1319560 w 2180469"/>
              <a:gd name="connsiteY110" fmla="*/ 1047286 h 1369243"/>
              <a:gd name="connsiteX111" fmla="*/ 1339710 w 2180469"/>
              <a:gd name="connsiteY111" fmla="*/ 1095256 h 1369243"/>
              <a:gd name="connsiteX112" fmla="*/ 1373545 w 2180469"/>
              <a:gd name="connsiteY112" fmla="*/ 1012549 h 1369243"/>
              <a:gd name="connsiteX113" fmla="*/ 1455350 w 2180469"/>
              <a:gd name="connsiteY113" fmla="*/ 1050594 h 1369243"/>
              <a:gd name="connsiteX114" fmla="*/ 1455802 w 2180469"/>
              <a:gd name="connsiteY114" fmla="*/ 1047286 h 1369243"/>
              <a:gd name="connsiteX115" fmla="*/ 1387681 w 2180469"/>
              <a:gd name="connsiteY115" fmla="*/ 979165 h 1369243"/>
              <a:gd name="connsiteX116" fmla="*/ 1771142 w 2180469"/>
              <a:gd name="connsiteY116" fmla="*/ 979165 h 1369243"/>
              <a:gd name="connsiteX117" fmla="*/ 1703473 w 2180469"/>
              <a:gd name="connsiteY117" fmla="*/ 1047286 h 1369243"/>
              <a:gd name="connsiteX118" fmla="*/ 1771142 w 2180469"/>
              <a:gd name="connsiteY118" fmla="*/ 1115407 h 1369243"/>
              <a:gd name="connsiteX119" fmla="*/ 1839263 w 2180469"/>
              <a:gd name="connsiteY119" fmla="*/ 1047286 h 1369243"/>
              <a:gd name="connsiteX120" fmla="*/ 1771142 w 2180469"/>
              <a:gd name="connsiteY120" fmla="*/ 979165 h 1369243"/>
              <a:gd name="connsiteX121" fmla="*/ 434139 w 2180469"/>
              <a:gd name="connsiteY121" fmla="*/ 1233002 h 1369243"/>
              <a:gd name="connsiteX122" fmla="*/ 366018 w 2180469"/>
              <a:gd name="connsiteY122" fmla="*/ 1301123 h 1369243"/>
              <a:gd name="connsiteX123" fmla="*/ 393236 w 2180469"/>
              <a:gd name="connsiteY123" fmla="*/ 1353755 h 1369243"/>
              <a:gd name="connsiteX124" fmla="*/ 418199 w 2180469"/>
              <a:gd name="connsiteY124" fmla="*/ 1309092 h 1369243"/>
              <a:gd name="connsiteX125" fmla="*/ 488726 w 2180469"/>
              <a:gd name="connsiteY125" fmla="*/ 1340070 h 1369243"/>
              <a:gd name="connsiteX126" fmla="*/ 502410 w 2180469"/>
              <a:gd name="connsiteY126" fmla="*/ 1301123 h 1369243"/>
              <a:gd name="connsiteX127" fmla="*/ 434289 w 2180469"/>
              <a:gd name="connsiteY127" fmla="*/ 1233002 h 1369243"/>
              <a:gd name="connsiteX128" fmla="*/ 818052 w 2180469"/>
              <a:gd name="connsiteY128" fmla="*/ 1233002 h 1369243"/>
              <a:gd name="connsiteX129" fmla="*/ 749931 w 2180469"/>
              <a:gd name="connsiteY129" fmla="*/ 1301123 h 1369243"/>
              <a:gd name="connsiteX130" fmla="*/ 818052 w 2180469"/>
              <a:gd name="connsiteY130" fmla="*/ 1369243 h 1369243"/>
              <a:gd name="connsiteX131" fmla="*/ 886173 w 2180469"/>
              <a:gd name="connsiteY131" fmla="*/ 1301123 h 1369243"/>
              <a:gd name="connsiteX132" fmla="*/ 818052 w 2180469"/>
              <a:gd name="connsiteY132" fmla="*/ 1233002 h 1369243"/>
              <a:gd name="connsiteX133" fmla="*/ 1201965 w 2180469"/>
              <a:gd name="connsiteY133" fmla="*/ 1233002 h 1369243"/>
              <a:gd name="connsiteX134" fmla="*/ 1133844 w 2180469"/>
              <a:gd name="connsiteY134" fmla="*/ 1301123 h 1369243"/>
              <a:gd name="connsiteX135" fmla="*/ 1135197 w 2180469"/>
              <a:gd name="connsiteY135" fmla="*/ 1309544 h 1369243"/>
              <a:gd name="connsiteX136" fmla="*/ 1183168 w 2180469"/>
              <a:gd name="connsiteY136" fmla="*/ 1279919 h 1369243"/>
              <a:gd name="connsiteX137" fmla="*/ 1232491 w 2180469"/>
              <a:gd name="connsiteY137" fmla="*/ 1240972 h 1369243"/>
              <a:gd name="connsiteX138" fmla="*/ 1201965 w 2180469"/>
              <a:gd name="connsiteY138" fmla="*/ 1233002 h 136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180469" h="1369243">
                <a:moveTo>
                  <a:pt x="1830391" y="210"/>
                </a:moveTo>
                <a:cubicBezTo>
                  <a:pt x="1787534" y="-1144"/>
                  <a:pt x="1744977" y="3969"/>
                  <a:pt x="1706330" y="18104"/>
                </a:cubicBezTo>
                <a:cubicBezTo>
                  <a:pt x="1705277" y="22766"/>
                  <a:pt x="1703473" y="27277"/>
                  <a:pt x="1703473" y="32240"/>
                </a:cubicBezTo>
                <a:cubicBezTo>
                  <a:pt x="1703473" y="69834"/>
                  <a:pt x="1733548" y="99909"/>
                  <a:pt x="1771142" y="99909"/>
                </a:cubicBezTo>
                <a:cubicBezTo>
                  <a:pt x="1808737" y="99909"/>
                  <a:pt x="1839263" y="69834"/>
                  <a:pt x="1839263" y="32240"/>
                </a:cubicBezTo>
                <a:cubicBezTo>
                  <a:pt x="1839263" y="20510"/>
                  <a:pt x="1835504" y="9834"/>
                  <a:pt x="1830391" y="360"/>
                </a:cubicBezTo>
                <a:close/>
                <a:moveTo>
                  <a:pt x="1585577" y="217806"/>
                </a:moveTo>
                <a:cubicBezTo>
                  <a:pt x="1573096" y="217806"/>
                  <a:pt x="1562269" y="221866"/>
                  <a:pt x="1552193" y="227730"/>
                </a:cubicBezTo>
                <a:cubicBezTo>
                  <a:pt x="1546629" y="273294"/>
                  <a:pt x="1550539" y="312392"/>
                  <a:pt x="1557306" y="347130"/>
                </a:cubicBezTo>
                <a:cubicBezTo>
                  <a:pt x="1566028" y="351190"/>
                  <a:pt x="1575201" y="354197"/>
                  <a:pt x="1585427" y="354197"/>
                </a:cubicBezTo>
                <a:cubicBezTo>
                  <a:pt x="1623021" y="354197"/>
                  <a:pt x="1653548" y="323220"/>
                  <a:pt x="1653548" y="285625"/>
                </a:cubicBezTo>
                <a:cubicBezTo>
                  <a:pt x="1653548" y="248031"/>
                  <a:pt x="1623021" y="217956"/>
                  <a:pt x="1585427" y="217956"/>
                </a:cubicBezTo>
                <a:close/>
                <a:moveTo>
                  <a:pt x="1969490" y="217806"/>
                </a:moveTo>
                <a:cubicBezTo>
                  <a:pt x="1931896" y="217806"/>
                  <a:pt x="1901820" y="247881"/>
                  <a:pt x="1901820" y="285475"/>
                </a:cubicBezTo>
                <a:cubicBezTo>
                  <a:pt x="1901820" y="323070"/>
                  <a:pt x="1931896" y="354047"/>
                  <a:pt x="1969490" y="354047"/>
                </a:cubicBezTo>
                <a:cubicBezTo>
                  <a:pt x="2007084" y="354047"/>
                  <a:pt x="2037611" y="323070"/>
                  <a:pt x="2037611" y="285475"/>
                </a:cubicBezTo>
                <a:cubicBezTo>
                  <a:pt x="2037611" y="247881"/>
                  <a:pt x="2007084" y="217806"/>
                  <a:pt x="1969490" y="217806"/>
                </a:cubicBezTo>
                <a:close/>
                <a:moveTo>
                  <a:pt x="872188" y="246076"/>
                </a:moveTo>
                <a:cubicBezTo>
                  <a:pt x="836398" y="245926"/>
                  <a:pt x="801360" y="245174"/>
                  <a:pt x="763164" y="247429"/>
                </a:cubicBezTo>
                <a:cubicBezTo>
                  <a:pt x="755495" y="258407"/>
                  <a:pt x="750081" y="271039"/>
                  <a:pt x="750081" y="285475"/>
                </a:cubicBezTo>
                <a:cubicBezTo>
                  <a:pt x="750081" y="323070"/>
                  <a:pt x="780608" y="354047"/>
                  <a:pt x="818202" y="354047"/>
                </a:cubicBezTo>
                <a:cubicBezTo>
                  <a:pt x="855797" y="354047"/>
                  <a:pt x="886323" y="323070"/>
                  <a:pt x="886323" y="285475"/>
                </a:cubicBezTo>
                <a:cubicBezTo>
                  <a:pt x="886323" y="270287"/>
                  <a:pt x="880609" y="257204"/>
                  <a:pt x="872188" y="246076"/>
                </a:cubicBezTo>
                <a:close/>
                <a:moveTo>
                  <a:pt x="1137152" y="268182"/>
                </a:moveTo>
                <a:cubicBezTo>
                  <a:pt x="1135649" y="273896"/>
                  <a:pt x="1133844" y="279310"/>
                  <a:pt x="1133844" y="285625"/>
                </a:cubicBezTo>
                <a:cubicBezTo>
                  <a:pt x="1133844" y="323220"/>
                  <a:pt x="1164371" y="354197"/>
                  <a:pt x="1201965" y="354197"/>
                </a:cubicBezTo>
                <a:cubicBezTo>
                  <a:pt x="1235800" y="354197"/>
                  <a:pt x="1262417" y="328784"/>
                  <a:pt x="1267680" y="296453"/>
                </a:cubicBezTo>
                <a:cubicBezTo>
                  <a:pt x="1227830" y="285625"/>
                  <a:pt x="1184070" y="276453"/>
                  <a:pt x="1137002" y="268332"/>
                </a:cubicBezTo>
                <a:close/>
                <a:moveTo>
                  <a:pt x="497147" y="311941"/>
                </a:moveTo>
                <a:cubicBezTo>
                  <a:pt x="470380" y="323521"/>
                  <a:pt x="443913" y="336603"/>
                  <a:pt x="418199" y="350889"/>
                </a:cubicBezTo>
                <a:cubicBezTo>
                  <a:pt x="423462" y="352242"/>
                  <a:pt x="428425" y="354197"/>
                  <a:pt x="434139" y="354197"/>
                </a:cubicBezTo>
                <a:cubicBezTo>
                  <a:pt x="462560" y="354197"/>
                  <a:pt x="486771" y="336603"/>
                  <a:pt x="497147" y="311941"/>
                </a:cubicBezTo>
                <a:close/>
                <a:moveTo>
                  <a:pt x="620306" y="471642"/>
                </a:moveTo>
                <a:cubicBezTo>
                  <a:pt x="582712" y="471642"/>
                  <a:pt x="551734" y="502168"/>
                  <a:pt x="551734" y="539763"/>
                </a:cubicBezTo>
                <a:cubicBezTo>
                  <a:pt x="551734" y="577357"/>
                  <a:pt x="582712" y="607432"/>
                  <a:pt x="620306" y="607432"/>
                </a:cubicBezTo>
                <a:cubicBezTo>
                  <a:pt x="657900" y="607432"/>
                  <a:pt x="687976" y="577357"/>
                  <a:pt x="687976" y="539763"/>
                </a:cubicBezTo>
                <a:cubicBezTo>
                  <a:pt x="687976" y="502168"/>
                  <a:pt x="657900" y="471642"/>
                  <a:pt x="620306" y="471642"/>
                </a:cubicBezTo>
                <a:close/>
                <a:moveTo>
                  <a:pt x="1003768" y="471642"/>
                </a:moveTo>
                <a:cubicBezTo>
                  <a:pt x="966173" y="471642"/>
                  <a:pt x="935647" y="502168"/>
                  <a:pt x="935647" y="539763"/>
                </a:cubicBezTo>
                <a:cubicBezTo>
                  <a:pt x="935647" y="577357"/>
                  <a:pt x="966173" y="607432"/>
                  <a:pt x="1003768" y="607432"/>
                </a:cubicBezTo>
                <a:cubicBezTo>
                  <a:pt x="1041362" y="607432"/>
                  <a:pt x="1071889" y="577357"/>
                  <a:pt x="1071889" y="539763"/>
                </a:cubicBezTo>
                <a:cubicBezTo>
                  <a:pt x="1071889" y="502168"/>
                  <a:pt x="1041362" y="471642"/>
                  <a:pt x="1003768" y="471642"/>
                </a:cubicBezTo>
                <a:close/>
                <a:moveTo>
                  <a:pt x="1387681" y="471642"/>
                </a:moveTo>
                <a:cubicBezTo>
                  <a:pt x="1350086" y="471642"/>
                  <a:pt x="1319560" y="502168"/>
                  <a:pt x="1319560" y="539763"/>
                </a:cubicBezTo>
                <a:cubicBezTo>
                  <a:pt x="1319560" y="577357"/>
                  <a:pt x="1350086" y="607432"/>
                  <a:pt x="1387681" y="607432"/>
                </a:cubicBezTo>
                <a:cubicBezTo>
                  <a:pt x="1425275" y="607432"/>
                  <a:pt x="1455802" y="577357"/>
                  <a:pt x="1455802" y="539763"/>
                </a:cubicBezTo>
                <a:cubicBezTo>
                  <a:pt x="1455802" y="502168"/>
                  <a:pt x="1425275" y="471642"/>
                  <a:pt x="1387681" y="471642"/>
                </a:cubicBezTo>
                <a:close/>
                <a:moveTo>
                  <a:pt x="1771142" y="471642"/>
                </a:moveTo>
                <a:cubicBezTo>
                  <a:pt x="1733548" y="471642"/>
                  <a:pt x="1703473" y="502168"/>
                  <a:pt x="1703473" y="539763"/>
                </a:cubicBezTo>
                <a:cubicBezTo>
                  <a:pt x="1703473" y="577357"/>
                  <a:pt x="1733548" y="607432"/>
                  <a:pt x="1771142" y="607432"/>
                </a:cubicBezTo>
                <a:cubicBezTo>
                  <a:pt x="1808737" y="607432"/>
                  <a:pt x="1839263" y="577357"/>
                  <a:pt x="1839263" y="539763"/>
                </a:cubicBezTo>
                <a:cubicBezTo>
                  <a:pt x="1839263" y="502168"/>
                  <a:pt x="1808737" y="471642"/>
                  <a:pt x="1771142" y="471642"/>
                </a:cubicBezTo>
                <a:close/>
                <a:moveTo>
                  <a:pt x="2155055" y="471642"/>
                </a:moveTo>
                <a:cubicBezTo>
                  <a:pt x="2117461" y="471642"/>
                  <a:pt x="2087386" y="502168"/>
                  <a:pt x="2087386" y="539763"/>
                </a:cubicBezTo>
                <a:cubicBezTo>
                  <a:pt x="2087386" y="577357"/>
                  <a:pt x="2117461" y="607432"/>
                  <a:pt x="2155055" y="607432"/>
                </a:cubicBezTo>
                <a:cubicBezTo>
                  <a:pt x="2163928" y="607432"/>
                  <a:pt x="2172650" y="605779"/>
                  <a:pt x="2180469" y="602771"/>
                </a:cubicBezTo>
                <a:cubicBezTo>
                  <a:pt x="2180168" y="559613"/>
                  <a:pt x="2177462" y="517657"/>
                  <a:pt x="2173401" y="475401"/>
                </a:cubicBezTo>
                <a:cubicBezTo>
                  <a:pt x="2167537" y="473747"/>
                  <a:pt x="2161522" y="471642"/>
                  <a:pt x="2155055" y="471642"/>
                </a:cubicBezTo>
                <a:close/>
                <a:moveTo>
                  <a:pt x="248122" y="474048"/>
                </a:moveTo>
                <a:cubicBezTo>
                  <a:pt x="222408" y="498108"/>
                  <a:pt x="197746" y="523522"/>
                  <a:pt x="175340" y="550590"/>
                </a:cubicBezTo>
                <a:cubicBezTo>
                  <a:pt x="173836" y="552395"/>
                  <a:pt x="172633" y="554349"/>
                  <a:pt x="171129" y="556304"/>
                </a:cubicBezTo>
                <a:cubicBezTo>
                  <a:pt x="178798" y="585628"/>
                  <a:pt x="204663" y="607583"/>
                  <a:pt x="236393" y="607583"/>
                </a:cubicBezTo>
                <a:cubicBezTo>
                  <a:pt x="273987" y="607583"/>
                  <a:pt x="304514" y="577508"/>
                  <a:pt x="304514" y="539913"/>
                </a:cubicBezTo>
                <a:cubicBezTo>
                  <a:pt x="304514" y="506529"/>
                  <a:pt x="279852" y="479913"/>
                  <a:pt x="248122" y="474048"/>
                </a:cubicBezTo>
                <a:close/>
                <a:moveTo>
                  <a:pt x="434289" y="725479"/>
                </a:moveTo>
                <a:cubicBezTo>
                  <a:pt x="396695" y="725479"/>
                  <a:pt x="366168" y="755554"/>
                  <a:pt x="366168" y="793148"/>
                </a:cubicBezTo>
                <a:cubicBezTo>
                  <a:pt x="366168" y="830743"/>
                  <a:pt x="396695" y="861720"/>
                  <a:pt x="434289" y="861720"/>
                </a:cubicBezTo>
                <a:cubicBezTo>
                  <a:pt x="471884" y="861720"/>
                  <a:pt x="502410" y="830743"/>
                  <a:pt x="502410" y="793148"/>
                </a:cubicBezTo>
                <a:cubicBezTo>
                  <a:pt x="502410" y="755554"/>
                  <a:pt x="471884" y="725479"/>
                  <a:pt x="434289" y="725479"/>
                </a:cubicBezTo>
                <a:close/>
                <a:moveTo>
                  <a:pt x="818202" y="725479"/>
                </a:moveTo>
                <a:cubicBezTo>
                  <a:pt x="780608" y="725479"/>
                  <a:pt x="750081" y="755554"/>
                  <a:pt x="750081" y="793148"/>
                </a:cubicBezTo>
                <a:cubicBezTo>
                  <a:pt x="750081" y="830743"/>
                  <a:pt x="780608" y="861720"/>
                  <a:pt x="818202" y="861720"/>
                </a:cubicBezTo>
                <a:cubicBezTo>
                  <a:pt x="855797" y="861720"/>
                  <a:pt x="886323" y="830743"/>
                  <a:pt x="886323" y="793148"/>
                </a:cubicBezTo>
                <a:cubicBezTo>
                  <a:pt x="886323" y="755554"/>
                  <a:pt x="855797" y="725479"/>
                  <a:pt x="818202" y="725479"/>
                </a:cubicBezTo>
                <a:close/>
                <a:moveTo>
                  <a:pt x="1202115" y="725479"/>
                </a:moveTo>
                <a:cubicBezTo>
                  <a:pt x="1164521" y="725479"/>
                  <a:pt x="1133994" y="755554"/>
                  <a:pt x="1133994" y="793148"/>
                </a:cubicBezTo>
                <a:cubicBezTo>
                  <a:pt x="1133994" y="830743"/>
                  <a:pt x="1164521" y="861720"/>
                  <a:pt x="1202115" y="861720"/>
                </a:cubicBezTo>
                <a:cubicBezTo>
                  <a:pt x="1239710" y="861720"/>
                  <a:pt x="1269785" y="830743"/>
                  <a:pt x="1269785" y="793148"/>
                </a:cubicBezTo>
                <a:cubicBezTo>
                  <a:pt x="1269785" y="755554"/>
                  <a:pt x="1239710" y="725479"/>
                  <a:pt x="1202115" y="725479"/>
                </a:cubicBezTo>
                <a:close/>
                <a:moveTo>
                  <a:pt x="1585577" y="725479"/>
                </a:moveTo>
                <a:cubicBezTo>
                  <a:pt x="1547983" y="725479"/>
                  <a:pt x="1517907" y="755554"/>
                  <a:pt x="1517907" y="793148"/>
                </a:cubicBezTo>
                <a:cubicBezTo>
                  <a:pt x="1517907" y="830743"/>
                  <a:pt x="1547983" y="861720"/>
                  <a:pt x="1585577" y="861720"/>
                </a:cubicBezTo>
                <a:cubicBezTo>
                  <a:pt x="1623171" y="861720"/>
                  <a:pt x="1653698" y="830743"/>
                  <a:pt x="1653698" y="793148"/>
                </a:cubicBezTo>
                <a:cubicBezTo>
                  <a:pt x="1653698" y="755554"/>
                  <a:pt x="1623171" y="725479"/>
                  <a:pt x="1585577" y="725479"/>
                </a:cubicBezTo>
                <a:close/>
                <a:moveTo>
                  <a:pt x="1969490" y="725479"/>
                </a:moveTo>
                <a:cubicBezTo>
                  <a:pt x="1931896" y="725479"/>
                  <a:pt x="1901820" y="755554"/>
                  <a:pt x="1901820" y="793148"/>
                </a:cubicBezTo>
                <a:cubicBezTo>
                  <a:pt x="1901820" y="830743"/>
                  <a:pt x="1931896" y="861720"/>
                  <a:pt x="1969490" y="861720"/>
                </a:cubicBezTo>
                <a:cubicBezTo>
                  <a:pt x="2007084" y="861720"/>
                  <a:pt x="2037611" y="830743"/>
                  <a:pt x="2037611" y="793148"/>
                </a:cubicBezTo>
                <a:cubicBezTo>
                  <a:pt x="2037611" y="755554"/>
                  <a:pt x="2007084" y="725479"/>
                  <a:pt x="1969490" y="725479"/>
                </a:cubicBezTo>
                <a:close/>
                <a:moveTo>
                  <a:pt x="55489" y="726381"/>
                </a:moveTo>
                <a:cubicBezTo>
                  <a:pt x="33384" y="765028"/>
                  <a:pt x="15038" y="802021"/>
                  <a:pt x="0" y="838262"/>
                </a:cubicBezTo>
                <a:cubicBezTo>
                  <a:pt x="12481" y="852397"/>
                  <a:pt x="30527" y="861720"/>
                  <a:pt x="50827" y="861720"/>
                </a:cubicBezTo>
                <a:cubicBezTo>
                  <a:pt x="88422" y="861720"/>
                  <a:pt x="118948" y="830743"/>
                  <a:pt x="118948" y="793148"/>
                </a:cubicBezTo>
                <a:cubicBezTo>
                  <a:pt x="118948" y="755554"/>
                  <a:pt x="90828" y="728937"/>
                  <a:pt x="55489" y="726381"/>
                </a:cubicBezTo>
                <a:close/>
                <a:moveTo>
                  <a:pt x="236393" y="979165"/>
                </a:moveTo>
                <a:cubicBezTo>
                  <a:pt x="198799" y="979165"/>
                  <a:pt x="167821" y="1009691"/>
                  <a:pt x="167821" y="1047286"/>
                </a:cubicBezTo>
                <a:cubicBezTo>
                  <a:pt x="167821" y="1084880"/>
                  <a:pt x="198799" y="1115407"/>
                  <a:pt x="236393" y="1115407"/>
                </a:cubicBezTo>
                <a:cubicBezTo>
                  <a:pt x="273987" y="1115407"/>
                  <a:pt x="304514" y="1084880"/>
                  <a:pt x="304514" y="1047286"/>
                </a:cubicBezTo>
                <a:cubicBezTo>
                  <a:pt x="304514" y="1009691"/>
                  <a:pt x="273987" y="979165"/>
                  <a:pt x="236393" y="979165"/>
                </a:cubicBezTo>
                <a:close/>
                <a:moveTo>
                  <a:pt x="620306" y="979165"/>
                </a:moveTo>
                <a:cubicBezTo>
                  <a:pt x="582712" y="979165"/>
                  <a:pt x="551734" y="1009691"/>
                  <a:pt x="551734" y="1047286"/>
                </a:cubicBezTo>
                <a:cubicBezTo>
                  <a:pt x="551734" y="1084880"/>
                  <a:pt x="582712" y="1115407"/>
                  <a:pt x="620306" y="1115407"/>
                </a:cubicBezTo>
                <a:cubicBezTo>
                  <a:pt x="657900" y="1115407"/>
                  <a:pt x="687976" y="1084880"/>
                  <a:pt x="687976" y="1047286"/>
                </a:cubicBezTo>
                <a:cubicBezTo>
                  <a:pt x="687976" y="1009691"/>
                  <a:pt x="657900" y="979165"/>
                  <a:pt x="620306" y="979165"/>
                </a:cubicBezTo>
                <a:close/>
                <a:moveTo>
                  <a:pt x="1003768" y="979165"/>
                </a:moveTo>
                <a:cubicBezTo>
                  <a:pt x="966173" y="979165"/>
                  <a:pt x="935647" y="1009691"/>
                  <a:pt x="935647" y="1047286"/>
                </a:cubicBezTo>
                <a:cubicBezTo>
                  <a:pt x="935647" y="1084880"/>
                  <a:pt x="966173" y="1115407"/>
                  <a:pt x="1003768" y="1115407"/>
                </a:cubicBezTo>
                <a:cubicBezTo>
                  <a:pt x="1041362" y="1115407"/>
                  <a:pt x="1071889" y="1084880"/>
                  <a:pt x="1071889" y="1047286"/>
                </a:cubicBezTo>
                <a:cubicBezTo>
                  <a:pt x="1071889" y="1009691"/>
                  <a:pt x="1041362" y="979165"/>
                  <a:pt x="1003768" y="979165"/>
                </a:cubicBezTo>
                <a:close/>
                <a:moveTo>
                  <a:pt x="1387681" y="979165"/>
                </a:moveTo>
                <a:cubicBezTo>
                  <a:pt x="1350086" y="979165"/>
                  <a:pt x="1319560" y="1009691"/>
                  <a:pt x="1319560" y="1047286"/>
                </a:cubicBezTo>
                <a:cubicBezTo>
                  <a:pt x="1319560" y="1066233"/>
                  <a:pt x="1327229" y="1082926"/>
                  <a:pt x="1339710" y="1095256"/>
                </a:cubicBezTo>
                <a:cubicBezTo>
                  <a:pt x="1362568" y="1048940"/>
                  <a:pt x="1373545" y="1012549"/>
                  <a:pt x="1373545" y="1012549"/>
                </a:cubicBezTo>
                <a:cubicBezTo>
                  <a:pt x="1373545" y="1012549"/>
                  <a:pt x="1405876" y="1029842"/>
                  <a:pt x="1455350" y="1050594"/>
                </a:cubicBezTo>
                <a:cubicBezTo>
                  <a:pt x="1455350" y="1049391"/>
                  <a:pt x="1455802" y="1048489"/>
                  <a:pt x="1455802" y="1047286"/>
                </a:cubicBezTo>
                <a:cubicBezTo>
                  <a:pt x="1455802" y="1009691"/>
                  <a:pt x="1425275" y="979165"/>
                  <a:pt x="1387681" y="979165"/>
                </a:cubicBezTo>
                <a:close/>
                <a:moveTo>
                  <a:pt x="1771142" y="979165"/>
                </a:moveTo>
                <a:cubicBezTo>
                  <a:pt x="1733548" y="979165"/>
                  <a:pt x="1703473" y="1009691"/>
                  <a:pt x="1703473" y="1047286"/>
                </a:cubicBezTo>
                <a:cubicBezTo>
                  <a:pt x="1703473" y="1084880"/>
                  <a:pt x="1733548" y="1115407"/>
                  <a:pt x="1771142" y="1115407"/>
                </a:cubicBezTo>
                <a:cubicBezTo>
                  <a:pt x="1808737" y="1115407"/>
                  <a:pt x="1839263" y="1084880"/>
                  <a:pt x="1839263" y="1047286"/>
                </a:cubicBezTo>
                <a:cubicBezTo>
                  <a:pt x="1839263" y="1009691"/>
                  <a:pt x="1808737" y="979165"/>
                  <a:pt x="1771142" y="979165"/>
                </a:cubicBezTo>
                <a:close/>
                <a:moveTo>
                  <a:pt x="434139" y="1233002"/>
                </a:moveTo>
                <a:cubicBezTo>
                  <a:pt x="396545" y="1233002"/>
                  <a:pt x="366018" y="1263528"/>
                  <a:pt x="366018" y="1301123"/>
                </a:cubicBezTo>
                <a:cubicBezTo>
                  <a:pt x="366018" y="1322927"/>
                  <a:pt x="377296" y="1341273"/>
                  <a:pt x="393236" y="1353755"/>
                </a:cubicBezTo>
                <a:lnTo>
                  <a:pt x="418199" y="1309092"/>
                </a:lnTo>
                <a:cubicBezTo>
                  <a:pt x="418199" y="1309092"/>
                  <a:pt x="448124" y="1323379"/>
                  <a:pt x="488726" y="1340070"/>
                </a:cubicBezTo>
                <a:cubicBezTo>
                  <a:pt x="496846" y="1328792"/>
                  <a:pt x="502410" y="1316010"/>
                  <a:pt x="502410" y="1301123"/>
                </a:cubicBezTo>
                <a:cubicBezTo>
                  <a:pt x="502410" y="1263528"/>
                  <a:pt x="471884" y="1233002"/>
                  <a:pt x="434289" y="1233002"/>
                </a:cubicBezTo>
                <a:close/>
                <a:moveTo>
                  <a:pt x="818052" y="1233002"/>
                </a:moveTo>
                <a:cubicBezTo>
                  <a:pt x="780458" y="1233002"/>
                  <a:pt x="749931" y="1263528"/>
                  <a:pt x="749931" y="1301123"/>
                </a:cubicBezTo>
                <a:cubicBezTo>
                  <a:pt x="749931" y="1338717"/>
                  <a:pt x="780458" y="1369243"/>
                  <a:pt x="818052" y="1369243"/>
                </a:cubicBezTo>
                <a:cubicBezTo>
                  <a:pt x="855646" y="1369243"/>
                  <a:pt x="886173" y="1338717"/>
                  <a:pt x="886173" y="1301123"/>
                </a:cubicBezTo>
                <a:cubicBezTo>
                  <a:pt x="886173" y="1263528"/>
                  <a:pt x="855646" y="1233002"/>
                  <a:pt x="818052" y="1233002"/>
                </a:cubicBezTo>
                <a:close/>
                <a:moveTo>
                  <a:pt x="1201965" y="1233002"/>
                </a:moveTo>
                <a:cubicBezTo>
                  <a:pt x="1164371" y="1233002"/>
                  <a:pt x="1133844" y="1263528"/>
                  <a:pt x="1133844" y="1301123"/>
                </a:cubicBezTo>
                <a:cubicBezTo>
                  <a:pt x="1133844" y="1304130"/>
                  <a:pt x="1134897" y="1306686"/>
                  <a:pt x="1135197" y="1309544"/>
                </a:cubicBezTo>
                <a:cubicBezTo>
                  <a:pt x="1151137" y="1299769"/>
                  <a:pt x="1164822" y="1292100"/>
                  <a:pt x="1183168" y="1279919"/>
                </a:cubicBezTo>
                <a:cubicBezTo>
                  <a:pt x="1201063" y="1267889"/>
                  <a:pt x="1217454" y="1254656"/>
                  <a:pt x="1232491" y="1240972"/>
                </a:cubicBezTo>
                <a:cubicBezTo>
                  <a:pt x="1223168" y="1236159"/>
                  <a:pt x="1213243" y="1233002"/>
                  <a:pt x="1201965" y="1233002"/>
                </a:cubicBez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38" name="Gráfico 4">
            <a:extLst>
              <a:ext uri="{FF2B5EF4-FFF2-40B4-BE49-F238E27FC236}">
                <a16:creationId xmlns:a16="http://schemas.microsoft.com/office/drawing/2014/main" id="{87594952-EE41-41B7-BB9F-7754FFDB9496}"/>
              </a:ext>
            </a:extLst>
          </p:cNvPr>
          <p:cNvGrpSpPr/>
          <p:nvPr/>
        </p:nvGrpSpPr>
        <p:grpSpPr>
          <a:xfrm>
            <a:off x="1467465" y="-1557685"/>
            <a:ext cx="229793" cy="370372"/>
            <a:chOff x="2635612" y="4173559"/>
            <a:chExt cx="398042" cy="641549"/>
          </a:xfrm>
          <a:solidFill>
            <a:srgbClr val="FFC051"/>
          </a:solidFill>
        </p:grpSpPr>
        <p:sp>
          <p:nvSpPr>
            <p:cNvPr id="141" name="Forma libre: forma 140">
              <a:extLst>
                <a:ext uri="{FF2B5EF4-FFF2-40B4-BE49-F238E27FC236}">
                  <a16:creationId xmlns:a16="http://schemas.microsoft.com/office/drawing/2014/main" id="{0126EF3A-B16C-477D-90FC-A8E86ADF1CDC}"/>
                </a:ext>
              </a:extLst>
            </p:cNvPr>
            <p:cNvSpPr/>
            <p:nvPr/>
          </p:nvSpPr>
          <p:spPr>
            <a:xfrm>
              <a:off x="2635612" y="4173559"/>
              <a:ext cx="181767" cy="208836"/>
            </a:xfrm>
            <a:custGeom>
              <a:avLst/>
              <a:gdLst>
                <a:gd name="connsiteX0" fmla="*/ 122831 w 181767"/>
                <a:gd name="connsiteY0" fmla="*/ 3108 h 208836"/>
                <a:gd name="connsiteX1" fmla="*/ 133959 w 181767"/>
                <a:gd name="connsiteY1" fmla="*/ 2657 h 208836"/>
                <a:gd name="connsiteX2" fmla="*/ 180275 w 181767"/>
                <a:gd name="connsiteY2" fmla="*/ 61154 h 208836"/>
                <a:gd name="connsiteX3" fmla="*/ 179373 w 181767"/>
                <a:gd name="connsiteY3" fmla="*/ 70628 h 208836"/>
                <a:gd name="connsiteX4" fmla="*/ 18619 w 181767"/>
                <a:gd name="connsiteY4" fmla="*/ 207170 h 208836"/>
                <a:gd name="connsiteX5" fmla="*/ 8845 w 181767"/>
                <a:gd name="connsiteY5" fmla="*/ 206268 h 208836"/>
                <a:gd name="connsiteX6" fmla="*/ 1476 w 181767"/>
                <a:gd name="connsiteY6" fmla="*/ 196944 h 208836"/>
                <a:gd name="connsiteX7" fmla="*/ 1025 w 181767"/>
                <a:gd name="connsiteY7" fmla="*/ 188824 h 208836"/>
                <a:gd name="connsiteX8" fmla="*/ 122831 w 181767"/>
                <a:gd name="connsiteY8" fmla="*/ 3108 h 208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767" h="208836">
                  <a:moveTo>
                    <a:pt x="122831" y="3108"/>
                  </a:moveTo>
                  <a:cubicBezTo>
                    <a:pt x="125387" y="-801"/>
                    <a:pt x="131102" y="-1102"/>
                    <a:pt x="133959" y="2657"/>
                  </a:cubicBezTo>
                  <a:lnTo>
                    <a:pt x="180275" y="61154"/>
                  </a:lnTo>
                  <a:cubicBezTo>
                    <a:pt x="182531" y="64011"/>
                    <a:pt x="182230" y="68222"/>
                    <a:pt x="179373" y="70628"/>
                  </a:cubicBezTo>
                  <a:lnTo>
                    <a:pt x="18619" y="207170"/>
                  </a:lnTo>
                  <a:cubicBezTo>
                    <a:pt x="15612" y="209727"/>
                    <a:pt x="11251" y="209275"/>
                    <a:pt x="8845" y="206268"/>
                  </a:cubicBezTo>
                  <a:lnTo>
                    <a:pt x="1476" y="196944"/>
                  </a:lnTo>
                  <a:cubicBezTo>
                    <a:pt x="-328" y="194689"/>
                    <a:pt x="-478" y="191381"/>
                    <a:pt x="1025" y="188824"/>
                  </a:cubicBezTo>
                  <a:lnTo>
                    <a:pt x="122831" y="3108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2" name="Forma libre: forma 141">
              <a:extLst>
                <a:ext uri="{FF2B5EF4-FFF2-40B4-BE49-F238E27FC236}">
                  <a16:creationId xmlns:a16="http://schemas.microsoft.com/office/drawing/2014/main" id="{6A33E32D-6929-4C71-BA0C-E43925E51929}"/>
                </a:ext>
              </a:extLst>
            </p:cNvPr>
            <p:cNvSpPr/>
            <p:nvPr/>
          </p:nvSpPr>
          <p:spPr>
            <a:xfrm>
              <a:off x="2753196" y="4655646"/>
              <a:ext cx="280458" cy="159462"/>
            </a:xfrm>
            <a:custGeom>
              <a:avLst/>
              <a:gdLst>
                <a:gd name="connsiteX0" fmla="*/ 1337 w 280458"/>
                <a:gd name="connsiteY0" fmla="*/ 4183 h 159462"/>
                <a:gd name="connsiteX1" fmla="*/ 9157 w 280458"/>
                <a:gd name="connsiteY1" fmla="*/ 123 h 159462"/>
                <a:gd name="connsiteX2" fmla="*/ 275024 w 280458"/>
                <a:gd name="connsiteY2" fmla="*/ 57867 h 159462"/>
                <a:gd name="connsiteX3" fmla="*/ 279685 w 280458"/>
                <a:gd name="connsiteY3" fmla="*/ 67792 h 159462"/>
                <a:gd name="connsiteX4" fmla="*/ 234271 w 280458"/>
                <a:gd name="connsiteY4" fmla="*/ 155763 h 159462"/>
                <a:gd name="connsiteX5" fmla="*/ 224346 w 280458"/>
                <a:gd name="connsiteY5" fmla="*/ 158319 h 159462"/>
                <a:gd name="connsiteX6" fmla="*/ 3142 w 280458"/>
                <a:gd name="connsiteY6" fmla="*/ 14258 h 159462"/>
                <a:gd name="connsiteX7" fmla="*/ 585 w 280458"/>
                <a:gd name="connsiteY7" fmla="*/ 5686 h 159462"/>
                <a:gd name="connsiteX8" fmla="*/ 1337 w 280458"/>
                <a:gd name="connsiteY8" fmla="*/ 4033 h 15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458" h="159462">
                  <a:moveTo>
                    <a:pt x="1337" y="4183"/>
                  </a:moveTo>
                  <a:cubicBezTo>
                    <a:pt x="2690" y="1175"/>
                    <a:pt x="5848" y="-479"/>
                    <a:pt x="9157" y="123"/>
                  </a:cubicBezTo>
                  <a:lnTo>
                    <a:pt x="275024" y="57867"/>
                  </a:lnTo>
                  <a:cubicBezTo>
                    <a:pt x="279384" y="58770"/>
                    <a:pt x="281790" y="63732"/>
                    <a:pt x="279685" y="67792"/>
                  </a:cubicBezTo>
                  <a:lnTo>
                    <a:pt x="234271" y="155763"/>
                  </a:lnTo>
                  <a:cubicBezTo>
                    <a:pt x="232467" y="159372"/>
                    <a:pt x="227805" y="160575"/>
                    <a:pt x="224346" y="158319"/>
                  </a:cubicBezTo>
                  <a:lnTo>
                    <a:pt x="3142" y="14258"/>
                  </a:lnTo>
                  <a:cubicBezTo>
                    <a:pt x="284" y="12454"/>
                    <a:pt x="-768" y="8845"/>
                    <a:pt x="585" y="5686"/>
                  </a:cubicBezTo>
                  <a:lnTo>
                    <a:pt x="1337" y="4033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3" name="Forma libre: forma 142">
              <a:extLst>
                <a:ext uri="{FF2B5EF4-FFF2-40B4-BE49-F238E27FC236}">
                  <a16:creationId xmlns:a16="http://schemas.microsoft.com/office/drawing/2014/main" id="{49970A08-A83A-442E-8E99-52B4643F12F6}"/>
                </a:ext>
              </a:extLst>
            </p:cNvPr>
            <p:cNvSpPr/>
            <p:nvPr/>
          </p:nvSpPr>
          <p:spPr>
            <a:xfrm>
              <a:off x="2771480" y="4327871"/>
              <a:ext cx="241602" cy="146176"/>
            </a:xfrm>
            <a:custGeom>
              <a:avLst/>
              <a:gdLst>
                <a:gd name="connsiteX0" fmla="*/ 199596 w 241602"/>
                <a:gd name="connsiteY0" fmla="*/ 979 h 146176"/>
                <a:gd name="connsiteX1" fmla="*/ 209671 w 241602"/>
                <a:gd name="connsiteY1" fmla="*/ 4738 h 146176"/>
                <a:gd name="connsiteX2" fmla="*/ 241251 w 241602"/>
                <a:gd name="connsiteY2" fmla="*/ 101431 h 146176"/>
                <a:gd name="connsiteX3" fmla="*/ 235837 w 241602"/>
                <a:gd name="connsiteY3" fmla="*/ 110303 h 146176"/>
                <a:gd name="connsiteX4" fmla="*/ 9670 w 241602"/>
                <a:gd name="connsiteY4" fmla="*/ 146093 h 146176"/>
                <a:gd name="connsiteX5" fmla="*/ 1850 w 241602"/>
                <a:gd name="connsiteY5" fmla="*/ 140228 h 146176"/>
                <a:gd name="connsiteX6" fmla="*/ 45 w 241602"/>
                <a:gd name="connsiteY6" fmla="*/ 125942 h 146176"/>
                <a:gd name="connsiteX7" fmla="*/ 3354 w 241602"/>
                <a:gd name="connsiteY7" fmla="*/ 119175 h 146176"/>
                <a:gd name="connsiteX8" fmla="*/ 199897 w 241602"/>
                <a:gd name="connsiteY8" fmla="*/ 1129 h 146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1602" h="146176">
                  <a:moveTo>
                    <a:pt x="199596" y="979"/>
                  </a:moveTo>
                  <a:cubicBezTo>
                    <a:pt x="203355" y="-1277"/>
                    <a:pt x="208318" y="528"/>
                    <a:pt x="209671" y="4738"/>
                  </a:cubicBezTo>
                  <a:lnTo>
                    <a:pt x="241251" y="101431"/>
                  </a:lnTo>
                  <a:cubicBezTo>
                    <a:pt x="242604" y="105491"/>
                    <a:pt x="239897" y="109701"/>
                    <a:pt x="235837" y="110303"/>
                  </a:cubicBezTo>
                  <a:lnTo>
                    <a:pt x="9670" y="146093"/>
                  </a:lnTo>
                  <a:cubicBezTo>
                    <a:pt x="5910" y="146694"/>
                    <a:pt x="2301" y="143987"/>
                    <a:pt x="1850" y="140228"/>
                  </a:cubicBezTo>
                  <a:lnTo>
                    <a:pt x="45" y="125942"/>
                  </a:lnTo>
                  <a:cubicBezTo>
                    <a:pt x="-255" y="123235"/>
                    <a:pt x="948" y="120528"/>
                    <a:pt x="3354" y="119175"/>
                  </a:cubicBezTo>
                  <a:lnTo>
                    <a:pt x="199897" y="1129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39" name="Forma libre: forma 138">
            <a:extLst>
              <a:ext uri="{FF2B5EF4-FFF2-40B4-BE49-F238E27FC236}">
                <a16:creationId xmlns:a16="http://schemas.microsoft.com/office/drawing/2014/main" id="{7E5C7654-5DA2-4640-B9BD-05086DD0415D}"/>
              </a:ext>
            </a:extLst>
          </p:cNvPr>
          <p:cNvSpPr/>
          <p:nvPr/>
        </p:nvSpPr>
        <p:spPr>
          <a:xfrm>
            <a:off x="364738" y="-599634"/>
            <a:ext cx="123536" cy="339442"/>
          </a:xfrm>
          <a:custGeom>
            <a:avLst/>
            <a:gdLst>
              <a:gd name="connsiteX0" fmla="*/ 213987 w 213986"/>
              <a:gd name="connsiteY0" fmla="*/ 0 h 587974"/>
              <a:gd name="connsiteX1" fmla="*/ 134437 w 213986"/>
              <a:gd name="connsiteY1" fmla="*/ 264965 h 587974"/>
              <a:gd name="connsiteX2" fmla="*/ 0 w 213986"/>
              <a:gd name="connsiteY2" fmla="*/ 587975 h 58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986" h="587974">
                <a:moveTo>
                  <a:pt x="213987" y="0"/>
                </a:moveTo>
                <a:cubicBezTo>
                  <a:pt x="213987" y="0"/>
                  <a:pt x="187971" y="114287"/>
                  <a:pt x="134437" y="264965"/>
                </a:cubicBezTo>
                <a:cubicBezTo>
                  <a:pt x="80753" y="415642"/>
                  <a:pt x="0" y="587975"/>
                  <a:pt x="0" y="587975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0" name="Forma libre: forma 139">
            <a:extLst>
              <a:ext uri="{FF2B5EF4-FFF2-40B4-BE49-F238E27FC236}">
                <a16:creationId xmlns:a16="http://schemas.microsoft.com/office/drawing/2014/main" id="{33466976-ED09-49A4-9AE7-7FA7A1B86E14}"/>
              </a:ext>
            </a:extLst>
          </p:cNvPr>
          <p:cNvSpPr/>
          <p:nvPr/>
        </p:nvSpPr>
        <p:spPr>
          <a:xfrm>
            <a:off x="859317" y="-743138"/>
            <a:ext cx="104264" cy="394135"/>
          </a:xfrm>
          <a:custGeom>
            <a:avLst/>
            <a:gdLst>
              <a:gd name="connsiteX0" fmla="*/ 165565 w 180603"/>
              <a:gd name="connsiteY0" fmla="*/ 0 h 682712"/>
              <a:gd name="connsiteX1" fmla="*/ 165565 w 180603"/>
              <a:gd name="connsiteY1" fmla="*/ 372184 h 682712"/>
              <a:gd name="connsiteX2" fmla="*/ 0 w 180603"/>
              <a:gd name="connsiteY2" fmla="*/ 682712 h 68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03" h="682712">
                <a:moveTo>
                  <a:pt x="165565" y="0"/>
                </a:moveTo>
                <a:cubicBezTo>
                  <a:pt x="165565" y="0"/>
                  <a:pt x="199400" y="172483"/>
                  <a:pt x="165565" y="372184"/>
                </a:cubicBezTo>
                <a:cubicBezTo>
                  <a:pt x="133535" y="561057"/>
                  <a:pt x="0" y="682712"/>
                  <a:pt x="0" y="68271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0" name="CuadroTexto 199">
            <a:extLst>
              <a:ext uri="{FF2B5EF4-FFF2-40B4-BE49-F238E27FC236}">
                <a16:creationId xmlns:a16="http://schemas.microsoft.com/office/drawing/2014/main" id="{DD79CB0F-BBAE-4D87-AC10-EB8A5DC5E4DB}"/>
              </a:ext>
            </a:extLst>
          </p:cNvPr>
          <p:cNvSpPr txBox="1"/>
          <p:nvPr/>
        </p:nvSpPr>
        <p:spPr>
          <a:xfrm>
            <a:off x="52709" y="17624"/>
            <a:ext cx="5995304" cy="109260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6500" dirty="0">
                <a:solidFill>
                  <a:srgbClr val="FF367C"/>
                </a:solidFill>
                <a:latin typeface="Bebas Neue" panose="020B0606020202050201" pitchFamily="34" charset="0"/>
              </a:rPr>
              <a:t>Intercultural</a:t>
            </a:r>
            <a:endParaRPr lang="es-MX" sz="6500" dirty="0">
              <a:latin typeface="Bebas Neue" panose="020B0606020202050201" pitchFamily="34" charset="0"/>
            </a:endParaRPr>
          </a:p>
        </p:txBody>
      </p:sp>
      <p:sp>
        <p:nvSpPr>
          <p:cNvPr id="202" name="CuadroTexto 201">
            <a:extLst>
              <a:ext uri="{FF2B5EF4-FFF2-40B4-BE49-F238E27FC236}">
                <a16:creationId xmlns:a16="http://schemas.microsoft.com/office/drawing/2014/main" id="{5C557AB9-C9D9-4979-863F-DEED3C8D5E5A}"/>
              </a:ext>
            </a:extLst>
          </p:cNvPr>
          <p:cNvSpPr txBox="1"/>
          <p:nvPr/>
        </p:nvSpPr>
        <p:spPr>
          <a:xfrm>
            <a:off x="88758" y="644531"/>
            <a:ext cx="7003804" cy="170816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10500" dirty="0">
                <a:latin typeface="Bebas Neue" panose="020B0606020202050201" pitchFamily="34" charset="0"/>
              </a:rPr>
              <a:t>COMMUNICATION</a:t>
            </a:r>
          </a:p>
        </p:txBody>
      </p:sp>
      <p:sp>
        <p:nvSpPr>
          <p:cNvPr id="203" name="CuadroTexto 202">
            <a:extLst>
              <a:ext uri="{FF2B5EF4-FFF2-40B4-BE49-F238E27FC236}">
                <a16:creationId xmlns:a16="http://schemas.microsoft.com/office/drawing/2014/main" id="{94B2DDFC-6EEB-4DC5-AD31-78B3D2B7FFEC}"/>
              </a:ext>
            </a:extLst>
          </p:cNvPr>
          <p:cNvSpPr txBox="1"/>
          <p:nvPr/>
        </p:nvSpPr>
        <p:spPr>
          <a:xfrm>
            <a:off x="556381" y="2103960"/>
            <a:ext cx="2567033" cy="219478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180000" tIns="180000" rIns="180000" bIns="180000" rtlCol="0" anchor="t" anchorCtr="1">
            <a:spAutoFit/>
          </a:bodyPr>
          <a:lstStyle/>
          <a:p>
            <a:r>
              <a:rPr lang="es-MX" sz="1700" b="1" dirty="0"/>
              <a:t>LOREM IPSUM DOLOR </a:t>
            </a:r>
          </a:p>
          <a:p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, </a:t>
            </a:r>
            <a:r>
              <a:rPr lang="es-MX" sz="1700" dirty="0" err="1"/>
              <a:t>consectetur</a:t>
            </a:r>
            <a:r>
              <a:rPr lang="es-MX" sz="1700" dirty="0"/>
              <a:t> </a:t>
            </a:r>
            <a:r>
              <a:rPr lang="es-MX" sz="1700" dirty="0" err="1"/>
              <a:t>adipiscing</a:t>
            </a:r>
            <a:r>
              <a:rPr lang="es-MX" sz="1700" dirty="0"/>
              <a:t> </a:t>
            </a:r>
            <a:r>
              <a:rPr lang="es-MX" sz="1700" dirty="0" err="1"/>
              <a:t>elit</a:t>
            </a:r>
            <a:r>
              <a:rPr lang="es-MX" sz="1700" dirty="0"/>
              <a:t>. </a:t>
            </a:r>
            <a:r>
              <a:rPr lang="es-MX" sz="1700" dirty="0" err="1"/>
              <a:t>Phasellus</a:t>
            </a:r>
            <a:r>
              <a:rPr lang="es-MX" sz="1700" dirty="0"/>
              <a:t> vehicula, </a:t>
            </a:r>
            <a:r>
              <a:rPr lang="es-MX" sz="1700" dirty="0" err="1"/>
              <a:t>sapien</a:t>
            </a:r>
            <a:r>
              <a:rPr lang="es-MX" sz="1700" dirty="0"/>
              <a:t> non </a:t>
            </a:r>
            <a:r>
              <a:rPr lang="es-MX" sz="1700" dirty="0" err="1"/>
              <a:t>tincidunt</a:t>
            </a:r>
            <a:r>
              <a:rPr lang="es-MX" sz="1700" dirty="0"/>
              <a:t> </a:t>
            </a:r>
            <a:r>
              <a:rPr lang="es-MX" sz="1700" dirty="0" err="1"/>
              <a:t>aliquet</a:t>
            </a:r>
            <a:r>
              <a:rPr lang="es-MX" sz="1700" dirty="0"/>
              <a:t>, </a:t>
            </a:r>
            <a:r>
              <a:rPr lang="es-MX" sz="1700" dirty="0" err="1"/>
              <a:t>felis</a:t>
            </a:r>
            <a:r>
              <a:rPr lang="es-MX" sz="1700" dirty="0"/>
              <a:t> </a:t>
            </a:r>
            <a:r>
              <a:rPr lang="es-MX" sz="1700" dirty="0" err="1"/>
              <a:t>purus</a:t>
            </a:r>
            <a:r>
              <a:rPr lang="es-MX" sz="1700" dirty="0"/>
              <a:t> </a:t>
            </a:r>
            <a:r>
              <a:rPr lang="es-MX" sz="1700" dirty="0" err="1"/>
              <a:t>consectetur</a:t>
            </a:r>
            <a:r>
              <a:rPr lang="es-MX" sz="1700" dirty="0"/>
              <a:t> eros,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luctus</a:t>
            </a:r>
            <a:r>
              <a:rPr lang="es-MX" sz="1700" dirty="0"/>
              <a:t> </a:t>
            </a:r>
            <a:r>
              <a:rPr lang="es-MX" sz="1700" dirty="0" err="1"/>
              <a:t>mag</a:t>
            </a:r>
            <a:r>
              <a:rPr lang="es-MX" sz="1700" dirty="0"/>
              <a:t>.</a:t>
            </a:r>
            <a:endParaRPr lang="es-MX" sz="1700" dirty="0">
              <a:latin typeface="Bebas Neue" panose="020B0606020202050201" pitchFamily="34" charset="0"/>
            </a:endParaRPr>
          </a:p>
        </p:txBody>
      </p:sp>
      <p:sp>
        <p:nvSpPr>
          <p:cNvPr id="163" name="Forma libre: forma 162">
            <a:extLst>
              <a:ext uri="{FF2B5EF4-FFF2-40B4-BE49-F238E27FC236}">
                <a16:creationId xmlns:a16="http://schemas.microsoft.com/office/drawing/2014/main" id="{18F0DBE8-53D4-42B1-A8C0-5901DF9A2DFC}"/>
              </a:ext>
            </a:extLst>
          </p:cNvPr>
          <p:cNvSpPr/>
          <p:nvPr/>
        </p:nvSpPr>
        <p:spPr>
          <a:xfrm>
            <a:off x="7741018" y="1998551"/>
            <a:ext cx="4359041" cy="4211272"/>
          </a:xfrm>
          <a:custGeom>
            <a:avLst/>
            <a:gdLst>
              <a:gd name="connsiteX0" fmla="*/ 1276394 w 1809155"/>
              <a:gd name="connsiteY0" fmla="*/ 22557 h 1747826"/>
              <a:gd name="connsiteX1" fmla="*/ 1771887 w 1809155"/>
              <a:gd name="connsiteY1" fmla="*/ 1103017 h 1747826"/>
              <a:gd name="connsiteX2" fmla="*/ 644810 w 1809155"/>
              <a:gd name="connsiteY2" fmla="*/ 1709338 h 1747826"/>
              <a:gd name="connsiteX3" fmla="*/ 38489 w 1809155"/>
              <a:gd name="connsiteY3" fmla="*/ 582261 h 1747826"/>
              <a:gd name="connsiteX4" fmla="*/ 638494 w 1809155"/>
              <a:gd name="connsiteY4" fmla="*/ 0 h 1747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155" h="1747826">
                <a:moveTo>
                  <a:pt x="1276394" y="22557"/>
                </a:moveTo>
                <a:cubicBezTo>
                  <a:pt x="1693691" y="174738"/>
                  <a:pt x="1898805" y="680607"/>
                  <a:pt x="1771887" y="1103017"/>
                </a:cubicBezTo>
                <a:cubicBezTo>
                  <a:pt x="1628126" y="1581667"/>
                  <a:pt x="1123461" y="1853098"/>
                  <a:pt x="644810" y="1709338"/>
                </a:cubicBezTo>
                <a:cubicBezTo>
                  <a:pt x="166159" y="1565577"/>
                  <a:pt x="-105271" y="1060911"/>
                  <a:pt x="38489" y="582261"/>
                </a:cubicBezTo>
                <a:cubicBezTo>
                  <a:pt x="136084" y="257446"/>
                  <a:pt x="454432" y="45715"/>
                  <a:pt x="638494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4" name="Forma libre: forma 163">
            <a:extLst>
              <a:ext uri="{FF2B5EF4-FFF2-40B4-BE49-F238E27FC236}">
                <a16:creationId xmlns:a16="http://schemas.microsoft.com/office/drawing/2014/main" id="{00895E9B-4655-40F6-A602-163F1D22E74A}"/>
              </a:ext>
            </a:extLst>
          </p:cNvPr>
          <p:cNvSpPr/>
          <p:nvPr/>
        </p:nvSpPr>
        <p:spPr>
          <a:xfrm>
            <a:off x="8742099" y="5248235"/>
            <a:ext cx="2386989" cy="965232"/>
          </a:xfrm>
          <a:custGeom>
            <a:avLst/>
            <a:gdLst>
              <a:gd name="connsiteX0" fmla="*/ 100151 w 990684"/>
              <a:gd name="connsiteY0" fmla="*/ 21654 h 400605"/>
              <a:gd name="connsiteX1" fmla="*/ 0 w 990684"/>
              <a:gd name="connsiteY1" fmla="*/ 256844 h 400605"/>
              <a:gd name="connsiteX2" fmla="*/ 441959 w 990684"/>
              <a:gd name="connsiteY2" fmla="*/ 400605 h 400605"/>
              <a:gd name="connsiteX3" fmla="*/ 990685 w 990684"/>
              <a:gd name="connsiteY3" fmla="*/ 246017 h 400605"/>
              <a:gd name="connsiteX4" fmla="*/ 818653 w 990684"/>
              <a:gd name="connsiteY4" fmla="*/ 0 h 400605"/>
              <a:gd name="connsiteX5" fmla="*/ 100151 w 990684"/>
              <a:gd name="connsiteY5" fmla="*/ 21805 h 40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0684" h="400605">
                <a:moveTo>
                  <a:pt x="100151" y="21654"/>
                </a:moveTo>
                <a:lnTo>
                  <a:pt x="0" y="256844"/>
                </a:lnTo>
                <a:cubicBezTo>
                  <a:pt x="0" y="256844"/>
                  <a:pt x="289025" y="401056"/>
                  <a:pt x="441959" y="400605"/>
                </a:cubicBezTo>
                <a:cubicBezTo>
                  <a:pt x="827375" y="399251"/>
                  <a:pt x="990685" y="246017"/>
                  <a:pt x="990685" y="246017"/>
                </a:cubicBezTo>
                <a:lnTo>
                  <a:pt x="818653" y="0"/>
                </a:lnTo>
                <a:lnTo>
                  <a:pt x="100151" y="21805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5" name="Forma libre: forma 164">
            <a:extLst>
              <a:ext uri="{FF2B5EF4-FFF2-40B4-BE49-F238E27FC236}">
                <a16:creationId xmlns:a16="http://schemas.microsoft.com/office/drawing/2014/main" id="{521C5EF6-21DE-406F-87BE-AC956BCE79C6}"/>
              </a:ext>
            </a:extLst>
          </p:cNvPr>
          <p:cNvSpPr/>
          <p:nvPr/>
        </p:nvSpPr>
        <p:spPr>
          <a:xfrm>
            <a:off x="6602779" y="2404758"/>
            <a:ext cx="5500463" cy="3489081"/>
          </a:xfrm>
          <a:custGeom>
            <a:avLst/>
            <a:gdLst>
              <a:gd name="connsiteX0" fmla="*/ 608342 w 2282885"/>
              <a:gd name="connsiteY0" fmla="*/ 462693 h 1448091"/>
              <a:gd name="connsiteX1" fmla="*/ 1189099 w 2282885"/>
              <a:gd name="connsiteY1" fmla="*/ 187052 h 1448091"/>
              <a:gd name="connsiteX2" fmla="*/ 1877676 w 2282885"/>
              <a:gd name="connsiteY2" fmla="*/ 316527 h 1448091"/>
              <a:gd name="connsiteX3" fmla="*/ 2276175 w 2282885"/>
              <a:gd name="connsiteY3" fmla="*/ 893223 h 1448091"/>
              <a:gd name="connsiteX4" fmla="*/ 1974519 w 2282885"/>
              <a:gd name="connsiteY4" fmla="*/ 1434431 h 1448091"/>
              <a:gd name="connsiteX5" fmla="*/ 1477673 w 2282885"/>
              <a:gd name="connsiteY5" fmla="*/ 1346761 h 1448091"/>
              <a:gd name="connsiteX6" fmla="*/ 1056165 w 2282885"/>
              <a:gd name="connsiteY6" fmla="*/ 1307964 h 1448091"/>
              <a:gd name="connsiteX7" fmla="*/ 808344 w 2282885"/>
              <a:gd name="connsiteY7" fmla="*/ 1013375 h 1448091"/>
              <a:gd name="connsiteX8" fmla="*/ 365182 w 2282885"/>
              <a:gd name="connsiteY8" fmla="*/ 1148263 h 1448091"/>
              <a:gd name="connsiteX9" fmla="*/ 1269 w 2282885"/>
              <a:gd name="connsiteY9" fmla="*/ 622244 h 1448091"/>
              <a:gd name="connsiteX10" fmla="*/ 206234 w 2282885"/>
              <a:gd name="connsiteY10" fmla="*/ 61036 h 1448091"/>
              <a:gd name="connsiteX11" fmla="*/ 598267 w 2282885"/>
              <a:gd name="connsiteY11" fmla="*/ 61637 h 1448091"/>
              <a:gd name="connsiteX12" fmla="*/ 608342 w 2282885"/>
              <a:gd name="connsiteY12" fmla="*/ 462543 h 144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82885" h="1448091">
                <a:moveTo>
                  <a:pt x="608342" y="462693"/>
                </a:moveTo>
                <a:cubicBezTo>
                  <a:pt x="608342" y="462693"/>
                  <a:pt x="831051" y="215924"/>
                  <a:pt x="1189099" y="187052"/>
                </a:cubicBezTo>
                <a:cubicBezTo>
                  <a:pt x="1547147" y="158180"/>
                  <a:pt x="1755870" y="217428"/>
                  <a:pt x="1877676" y="316527"/>
                </a:cubicBezTo>
                <a:cubicBezTo>
                  <a:pt x="2038429" y="447505"/>
                  <a:pt x="2220235" y="600439"/>
                  <a:pt x="2276175" y="893223"/>
                </a:cubicBezTo>
                <a:cubicBezTo>
                  <a:pt x="2314371" y="1093375"/>
                  <a:pt x="2186250" y="1390070"/>
                  <a:pt x="1974519" y="1434431"/>
                </a:cubicBezTo>
                <a:cubicBezTo>
                  <a:pt x="1697524" y="1492476"/>
                  <a:pt x="1477673" y="1346761"/>
                  <a:pt x="1477673" y="1346761"/>
                </a:cubicBezTo>
                <a:cubicBezTo>
                  <a:pt x="1477673" y="1346761"/>
                  <a:pt x="1273460" y="1401047"/>
                  <a:pt x="1056165" y="1307964"/>
                </a:cubicBezTo>
                <a:cubicBezTo>
                  <a:pt x="882029" y="1233377"/>
                  <a:pt x="808344" y="1013375"/>
                  <a:pt x="808344" y="1013375"/>
                </a:cubicBezTo>
                <a:cubicBezTo>
                  <a:pt x="808344" y="1013375"/>
                  <a:pt x="631951" y="1186308"/>
                  <a:pt x="365182" y="1148263"/>
                </a:cubicBezTo>
                <a:cubicBezTo>
                  <a:pt x="132549" y="1115180"/>
                  <a:pt x="16608" y="862997"/>
                  <a:pt x="1269" y="622244"/>
                </a:cubicBezTo>
                <a:cubicBezTo>
                  <a:pt x="-14069" y="381640"/>
                  <a:pt x="112849" y="124495"/>
                  <a:pt x="206234" y="61036"/>
                </a:cubicBezTo>
                <a:cubicBezTo>
                  <a:pt x="331798" y="-24228"/>
                  <a:pt x="508792" y="-16559"/>
                  <a:pt x="598267" y="61637"/>
                </a:cubicBezTo>
                <a:cubicBezTo>
                  <a:pt x="687741" y="139834"/>
                  <a:pt x="608342" y="462543"/>
                  <a:pt x="608342" y="462543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6" name="Forma libre: forma 165">
            <a:extLst>
              <a:ext uri="{FF2B5EF4-FFF2-40B4-BE49-F238E27FC236}">
                <a16:creationId xmlns:a16="http://schemas.microsoft.com/office/drawing/2014/main" id="{A2A5044F-5EE8-4966-BED0-5E35110A3C45}"/>
              </a:ext>
            </a:extLst>
          </p:cNvPr>
          <p:cNvSpPr/>
          <p:nvPr/>
        </p:nvSpPr>
        <p:spPr>
          <a:xfrm>
            <a:off x="9033046" y="1402358"/>
            <a:ext cx="1702825" cy="1716498"/>
          </a:xfrm>
          <a:custGeom>
            <a:avLst/>
            <a:gdLst>
              <a:gd name="connsiteX0" fmla="*/ 0 w 706732"/>
              <a:gd name="connsiteY0" fmla="*/ 712257 h 712407"/>
              <a:gd name="connsiteX1" fmla="*/ 231130 w 706732"/>
              <a:gd name="connsiteY1" fmla="*/ 79320 h 712407"/>
              <a:gd name="connsiteX2" fmla="*/ 652787 w 706732"/>
              <a:gd name="connsiteY2" fmla="*/ 103230 h 712407"/>
              <a:gd name="connsiteX3" fmla="*/ 698953 w 706732"/>
              <a:gd name="connsiteY3" fmla="*/ 712408 h 712407"/>
              <a:gd name="connsiteX4" fmla="*/ 0 w 706732"/>
              <a:gd name="connsiteY4" fmla="*/ 712408 h 71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732" h="712407">
                <a:moveTo>
                  <a:pt x="0" y="712257"/>
                </a:moveTo>
                <a:cubicBezTo>
                  <a:pt x="0" y="712257"/>
                  <a:pt x="101505" y="200373"/>
                  <a:pt x="231130" y="79320"/>
                </a:cubicBezTo>
                <a:cubicBezTo>
                  <a:pt x="361507" y="-42486"/>
                  <a:pt x="581358" y="-15719"/>
                  <a:pt x="652787" y="103230"/>
                </a:cubicBezTo>
                <a:cubicBezTo>
                  <a:pt x="734743" y="239622"/>
                  <a:pt x="698953" y="712408"/>
                  <a:pt x="698953" y="712408"/>
                </a:cubicBezTo>
                <a:lnTo>
                  <a:pt x="0" y="712408"/>
                </a:ln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7" name="Forma libre: forma 166">
            <a:extLst>
              <a:ext uri="{FF2B5EF4-FFF2-40B4-BE49-F238E27FC236}">
                <a16:creationId xmlns:a16="http://schemas.microsoft.com/office/drawing/2014/main" id="{AABFD4E6-C86D-4689-BCF4-CDDC2CF8C476}"/>
              </a:ext>
            </a:extLst>
          </p:cNvPr>
          <p:cNvSpPr/>
          <p:nvPr/>
        </p:nvSpPr>
        <p:spPr>
          <a:xfrm>
            <a:off x="9585228" y="2604719"/>
            <a:ext cx="811242" cy="349640"/>
          </a:xfrm>
          <a:custGeom>
            <a:avLst/>
            <a:gdLst>
              <a:gd name="connsiteX0" fmla="*/ 336695 w 336694"/>
              <a:gd name="connsiteY0" fmla="*/ 0 h 145113"/>
              <a:gd name="connsiteX1" fmla="*/ 175490 w 336694"/>
              <a:gd name="connsiteY1" fmla="*/ 116843 h 145113"/>
              <a:gd name="connsiteX2" fmla="*/ 0 w 336694"/>
              <a:gd name="connsiteY2" fmla="*/ 145114 h 1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694" h="145113">
                <a:moveTo>
                  <a:pt x="336695" y="0"/>
                </a:moveTo>
                <a:cubicBezTo>
                  <a:pt x="336695" y="0"/>
                  <a:pt x="280002" y="77144"/>
                  <a:pt x="175490" y="116843"/>
                </a:cubicBezTo>
                <a:cubicBezTo>
                  <a:pt x="104663" y="143911"/>
                  <a:pt x="0" y="145114"/>
                  <a:pt x="0" y="145114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8" name="Forma libre: forma 167">
            <a:extLst>
              <a:ext uri="{FF2B5EF4-FFF2-40B4-BE49-F238E27FC236}">
                <a16:creationId xmlns:a16="http://schemas.microsoft.com/office/drawing/2014/main" id="{A591E07E-230C-4C6C-92F8-52ACD89A4BA0}"/>
              </a:ext>
            </a:extLst>
          </p:cNvPr>
          <p:cNvSpPr/>
          <p:nvPr/>
        </p:nvSpPr>
        <p:spPr>
          <a:xfrm>
            <a:off x="9303703" y="3268135"/>
            <a:ext cx="1471396" cy="1910896"/>
          </a:xfrm>
          <a:custGeom>
            <a:avLst/>
            <a:gdLst>
              <a:gd name="connsiteX0" fmla="*/ 142858 w 610681"/>
              <a:gd name="connsiteY0" fmla="*/ 0 h 793089"/>
              <a:gd name="connsiteX1" fmla="*/ 56843 w 610681"/>
              <a:gd name="connsiteY1" fmla="*/ 86467 h 793089"/>
              <a:gd name="connsiteX2" fmla="*/ 39098 w 610681"/>
              <a:gd name="connsiteY2" fmla="*/ 280153 h 793089"/>
              <a:gd name="connsiteX3" fmla="*/ 268122 w 610681"/>
              <a:gd name="connsiteY3" fmla="*/ 260453 h 793089"/>
              <a:gd name="connsiteX4" fmla="*/ 450680 w 610681"/>
              <a:gd name="connsiteY4" fmla="*/ 442259 h 793089"/>
              <a:gd name="connsiteX5" fmla="*/ 515343 w 610681"/>
              <a:gd name="connsiteY5" fmla="*/ 424966 h 793089"/>
              <a:gd name="connsiteX6" fmla="*/ 579554 w 610681"/>
              <a:gd name="connsiteY6" fmla="*/ 427973 h 793089"/>
              <a:gd name="connsiteX7" fmla="*/ 610682 w 610681"/>
              <a:gd name="connsiteY7" fmla="*/ 86467 h 793089"/>
              <a:gd name="connsiteX8" fmla="*/ 524215 w 610681"/>
              <a:gd name="connsiteY8" fmla="*/ 0 h 793089"/>
              <a:gd name="connsiteX9" fmla="*/ 142708 w 610681"/>
              <a:gd name="connsiteY9" fmla="*/ 0 h 793089"/>
              <a:gd name="connsiteX10" fmla="*/ 213836 w 610681"/>
              <a:gd name="connsiteY10" fmla="*/ 544967 h 793089"/>
              <a:gd name="connsiteX11" fmla="*/ 109926 w 610681"/>
              <a:gd name="connsiteY11" fmla="*/ 574892 h 793089"/>
              <a:gd name="connsiteX12" fmla="*/ 13384 w 610681"/>
              <a:gd name="connsiteY12" fmla="*/ 558802 h 793089"/>
              <a:gd name="connsiteX13" fmla="*/ 0 w 610681"/>
              <a:gd name="connsiteY13" fmla="*/ 707074 h 793089"/>
              <a:gd name="connsiteX14" fmla="*/ 86467 w 610681"/>
              <a:gd name="connsiteY14" fmla="*/ 793089 h 793089"/>
              <a:gd name="connsiteX15" fmla="*/ 253987 w 610681"/>
              <a:gd name="connsiteY15" fmla="*/ 793089 h 793089"/>
              <a:gd name="connsiteX16" fmla="*/ 239100 w 610681"/>
              <a:gd name="connsiteY16" fmla="*/ 746623 h 793089"/>
              <a:gd name="connsiteX17" fmla="*/ 242107 w 610681"/>
              <a:gd name="connsiteY17" fmla="*/ 683915 h 793089"/>
              <a:gd name="connsiteX18" fmla="*/ 269325 w 610681"/>
              <a:gd name="connsiteY18" fmla="*/ 601809 h 793089"/>
              <a:gd name="connsiteX19" fmla="*/ 213836 w 610681"/>
              <a:gd name="connsiteY19" fmla="*/ 544967 h 79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10681" h="793089">
                <a:moveTo>
                  <a:pt x="142858" y="0"/>
                </a:moveTo>
                <a:cubicBezTo>
                  <a:pt x="95189" y="0"/>
                  <a:pt x="56843" y="38797"/>
                  <a:pt x="56843" y="86467"/>
                </a:cubicBezTo>
                <a:lnTo>
                  <a:pt x="39098" y="280153"/>
                </a:lnTo>
                <a:cubicBezTo>
                  <a:pt x="52030" y="273386"/>
                  <a:pt x="159400" y="208122"/>
                  <a:pt x="268122" y="260453"/>
                </a:cubicBezTo>
                <a:cubicBezTo>
                  <a:pt x="367522" y="308273"/>
                  <a:pt x="450380" y="441357"/>
                  <a:pt x="450680" y="442259"/>
                </a:cubicBezTo>
                <a:cubicBezTo>
                  <a:pt x="471884" y="434289"/>
                  <a:pt x="493538" y="427372"/>
                  <a:pt x="515343" y="424966"/>
                </a:cubicBezTo>
                <a:cubicBezTo>
                  <a:pt x="536847" y="422560"/>
                  <a:pt x="558350" y="424214"/>
                  <a:pt x="579554" y="427973"/>
                </a:cubicBezTo>
                <a:lnTo>
                  <a:pt x="610682" y="86467"/>
                </a:lnTo>
                <a:cubicBezTo>
                  <a:pt x="610682" y="38797"/>
                  <a:pt x="571884" y="0"/>
                  <a:pt x="524215" y="0"/>
                </a:cubicBezTo>
                <a:lnTo>
                  <a:pt x="142708" y="0"/>
                </a:lnTo>
                <a:close/>
                <a:moveTo>
                  <a:pt x="213836" y="544967"/>
                </a:moveTo>
                <a:cubicBezTo>
                  <a:pt x="201505" y="551433"/>
                  <a:pt x="158197" y="568125"/>
                  <a:pt x="109926" y="574892"/>
                </a:cubicBezTo>
                <a:cubicBezTo>
                  <a:pt x="61655" y="581659"/>
                  <a:pt x="17895" y="560305"/>
                  <a:pt x="13384" y="558802"/>
                </a:cubicBezTo>
                <a:lnTo>
                  <a:pt x="0" y="707074"/>
                </a:lnTo>
                <a:cubicBezTo>
                  <a:pt x="0" y="754743"/>
                  <a:pt x="38797" y="793089"/>
                  <a:pt x="86467" y="793089"/>
                </a:cubicBezTo>
                <a:lnTo>
                  <a:pt x="253987" y="793089"/>
                </a:lnTo>
                <a:cubicBezTo>
                  <a:pt x="246618" y="778503"/>
                  <a:pt x="241205" y="763164"/>
                  <a:pt x="239100" y="746623"/>
                </a:cubicBezTo>
                <a:cubicBezTo>
                  <a:pt x="236543" y="726021"/>
                  <a:pt x="238047" y="705419"/>
                  <a:pt x="242107" y="683915"/>
                </a:cubicBezTo>
                <a:cubicBezTo>
                  <a:pt x="247521" y="655043"/>
                  <a:pt x="269325" y="601809"/>
                  <a:pt x="269325" y="601809"/>
                </a:cubicBezTo>
                <a:cubicBezTo>
                  <a:pt x="269325" y="601809"/>
                  <a:pt x="226017" y="560456"/>
                  <a:pt x="213836" y="544967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9" name="Forma libre: forma 168">
            <a:extLst>
              <a:ext uri="{FF2B5EF4-FFF2-40B4-BE49-F238E27FC236}">
                <a16:creationId xmlns:a16="http://schemas.microsoft.com/office/drawing/2014/main" id="{35187BBC-2E1B-4BCB-BBD0-F32F5D83DE68}"/>
              </a:ext>
            </a:extLst>
          </p:cNvPr>
          <p:cNvSpPr/>
          <p:nvPr/>
        </p:nvSpPr>
        <p:spPr>
          <a:xfrm>
            <a:off x="9476531" y="4656924"/>
            <a:ext cx="32245" cy="360512"/>
          </a:xfrm>
          <a:custGeom>
            <a:avLst/>
            <a:gdLst>
              <a:gd name="connsiteX0" fmla="*/ 13384 w 13383"/>
              <a:gd name="connsiteY0" fmla="*/ 0 h 149625"/>
              <a:gd name="connsiteX1" fmla="*/ 0 w 13383"/>
              <a:gd name="connsiteY1" fmla="*/ 149625 h 14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83" h="149625">
                <a:moveTo>
                  <a:pt x="13384" y="0"/>
                </a:moveTo>
                <a:lnTo>
                  <a:pt x="0" y="149625"/>
                </a:ln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0" name="Forma libre: forma 169">
            <a:extLst>
              <a:ext uri="{FF2B5EF4-FFF2-40B4-BE49-F238E27FC236}">
                <a16:creationId xmlns:a16="http://schemas.microsoft.com/office/drawing/2014/main" id="{5CCD6A70-B675-4D37-9C51-155ADD5C2BD1}"/>
              </a:ext>
            </a:extLst>
          </p:cNvPr>
          <p:cNvSpPr/>
          <p:nvPr/>
        </p:nvSpPr>
        <p:spPr>
          <a:xfrm>
            <a:off x="9580518" y="3408355"/>
            <a:ext cx="39493" cy="443122"/>
          </a:xfrm>
          <a:custGeom>
            <a:avLst/>
            <a:gdLst>
              <a:gd name="connsiteX0" fmla="*/ 16391 w 16391"/>
              <a:gd name="connsiteY0" fmla="*/ 0 h 183911"/>
              <a:gd name="connsiteX1" fmla="*/ 0 w 16391"/>
              <a:gd name="connsiteY1" fmla="*/ 183911 h 183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391" h="183911">
                <a:moveTo>
                  <a:pt x="16391" y="0"/>
                </a:moveTo>
                <a:lnTo>
                  <a:pt x="0" y="183911"/>
                </a:ln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1" name="Forma libre: forma 170">
            <a:extLst>
              <a:ext uri="{FF2B5EF4-FFF2-40B4-BE49-F238E27FC236}">
                <a16:creationId xmlns:a16="http://schemas.microsoft.com/office/drawing/2014/main" id="{F9D05CED-4119-4906-B415-F0ED15D8F763}"/>
              </a:ext>
            </a:extLst>
          </p:cNvPr>
          <p:cNvSpPr/>
          <p:nvPr/>
        </p:nvSpPr>
        <p:spPr>
          <a:xfrm>
            <a:off x="9884145" y="4294843"/>
            <a:ext cx="1257262" cy="1261004"/>
          </a:xfrm>
          <a:custGeom>
            <a:avLst/>
            <a:gdLst>
              <a:gd name="connsiteX0" fmla="*/ 521809 w 521808"/>
              <a:gd name="connsiteY0" fmla="*/ 92380 h 523361"/>
              <a:gd name="connsiteX1" fmla="*/ 226919 w 521808"/>
              <a:gd name="connsiteY1" fmla="*/ 6364 h 523361"/>
              <a:gd name="connsiteX2" fmla="*/ 0 w 521808"/>
              <a:gd name="connsiteY2" fmla="*/ 300352 h 523361"/>
              <a:gd name="connsiteX3" fmla="*/ 87971 w 521808"/>
              <a:gd name="connsiteY3" fmla="*/ 523361 h 52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808" h="523361">
                <a:moveTo>
                  <a:pt x="521809" y="92380"/>
                </a:moveTo>
                <a:cubicBezTo>
                  <a:pt x="521809" y="92380"/>
                  <a:pt x="391582" y="-28673"/>
                  <a:pt x="226919" y="6364"/>
                </a:cubicBezTo>
                <a:cubicBezTo>
                  <a:pt x="97144" y="34034"/>
                  <a:pt x="0" y="148020"/>
                  <a:pt x="0" y="300352"/>
                </a:cubicBezTo>
                <a:cubicBezTo>
                  <a:pt x="0" y="414639"/>
                  <a:pt x="87971" y="523361"/>
                  <a:pt x="87971" y="523361"/>
                </a:cubicBez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2" name="Forma libre: forma 171">
            <a:extLst>
              <a:ext uri="{FF2B5EF4-FFF2-40B4-BE49-F238E27FC236}">
                <a16:creationId xmlns:a16="http://schemas.microsoft.com/office/drawing/2014/main" id="{5321560E-CCDA-41EB-AAE8-7171BDC18DEB}"/>
              </a:ext>
            </a:extLst>
          </p:cNvPr>
          <p:cNvSpPr/>
          <p:nvPr/>
        </p:nvSpPr>
        <p:spPr>
          <a:xfrm>
            <a:off x="9623635" y="1688765"/>
            <a:ext cx="997839" cy="997838"/>
          </a:xfrm>
          <a:custGeom>
            <a:avLst/>
            <a:gdLst>
              <a:gd name="connsiteX0" fmla="*/ 0 w 414138"/>
              <a:gd name="connsiteY0" fmla="*/ 207069 h 414138"/>
              <a:gd name="connsiteX1" fmla="*/ 207069 w 414138"/>
              <a:gd name="connsiteY1" fmla="*/ 0 h 414138"/>
              <a:gd name="connsiteX2" fmla="*/ 414139 w 414138"/>
              <a:gd name="connsiteY2" fmla="*/ 207069 h 414138"/>
              <a:gd name="connsiteX3" fmla="*/ 207069 w 414138"/>
              <a:gd name="connsiteY3" fmla="*/ 414139 h 414138"/>
              <a:gd name="connsiteX4" fmla="*/ 0 w 414138"/>
              <a:gd name="connsiteY4" fmla="*/ 207069 h 41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138" h="414138">
                <a:moveTo>
                  <a:pt x="0" y="207069"/>
                </a:moveTo>
                <a:cubicBezTo>
                  <a:pt x="0" y="92783"/>
                  <a:pt x="92632" y="0"/>
                  <a:pt x="207069" y="0"/>
                </a:cubicBezTo>
                <a:cubicBezTo>
                  <a:pt x="321507" y="0"/>
                  <a:pt x="414139" y="92632"/>
                  <a:pt x="414139" y="207069"/>
                </a:cubicBezTo>
                <a:cubicBezTo>
                  <a:pt x="414139" y="321506"/>
                  <a:pt x="321507" y="414139"/>
                  <a:pt x="207069" y="414139"/>
                </a:cubicBezTo>
                <a:cubicBezTo>
                  <a:pt x="92632" y="414139"/>
                  <a:pt x="0" y="321506"/>
                  <a:pt x="0" y="207069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3" name="Forma libre: forma 172">
            <a:extLst>
              <a:ext uri="{FF2B5EF4-FFF2-40B4-BE49-F238E27FC236}">
                <a16:creationId xmlns:a16="http://schemas.microsoft.com/office/drawing/2014/main" id="{2E70CC6D-180F-4770-B045-6C653606625C}"/>
              </a:ext>
            </a:extLst>
          </p:cNvPr>
          <p:cNvSpPr/>
          <p:nvPr/>
        </p:nvSpPr>
        <p:spPr>
          <a:xfrm>
            <a:off x="10163254" y="2102535"/>
            <a:ext cx="102360" cy="103143"/>
          </a:xfrm>
          <a:custGeom>
            <a:avLst/>
            <a:gdLst>
              <a:gd name="connsiteX0" fmla="*/ 27320 w 42483"/>
              <a:gd name="connsiteY0" fmla="*/ 904 h 42808"/>
              <a:gd name="connsiteX1" fmla="*/ 853 w 42483"/>
              <a:gd name="connsiteY1" fmla="*/ 15039 h 42808"/>
              <a:gd name="connsiteX2" fmla="*/ 15440 w 42483"/>
              <a:gd name="connsiteY2" fmla="*/ 41957 h 42808"/>
              <a:gd name="connsiteX3" fmla="*/ 41605 w 42483"/>
              <a:gd name="connsiteY3" fmla="*/ 27220 h 42808"/>
              <a:gd name="connsiteX4" fmla="*/ 27320 w 42483"/>
              <a:gd name="connsiteY4" fmla="*/ 904 h 4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83" h="42808">
                <a:moveTo>
                  <a:pt x="27320" y="904"/>
                </a:moveTo>
                <a:cubicBezTo>
                  <a:pt x="16041" y="-2405"/>
                  <a:pt x="4162" y="3610"/>
                  <a:pt x="853" y="15039"/>
                </a:cubicBezTo>
                <a:cubicBezTo>
                  <a:pt x="-2455" y="26317"/>
                  <a:pt x="4162" y="38498"/>
                  <a:pt x="15440" y="41957"/>
                </a:cubicBezTo>
                <a:cubicBezTo>
                  <a:pt x="26718" y="45265"/>
                  <a:pt x="38297" y="38648"/>
                  <a:pt x="41605" y="27220"/>
                </a:cubicBezTo>
                <a:cubicBezTo>
                  <a:pt x="44914" y="15941"/>
                  <a:pt x="38598" y="4362"/>
                  <a:pt x="27320" y="904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4" name="Forma libre: forma 173">
            <a:extLst>
              <a:ext uri="{FF2B5EF4-FFF2-40B4-BE49-F238E27FC236}">
                <a16:creationId xmlns:a16="http://schemas.microsoft.com/office/drawing/2014/main" id="{79B36299-165F-4F17-8665-6BB3C1F07F7D}"/>
              </a:ext>
            </a:extLst>
          </p:cNvPr>
          <p:cNvSpPr/>
          <p:nvPr/>
        </p:nvSpPr>
        <p:spPr>
          <a:xfrm>
            <a:off x="10438257" y="2105434"/>
            <a:ext cx="102360" cy="103143"/>
          </a:xfrm>
          <a:custGeom>
            <a:avLst/>
            <a:gdLst>
              <a:gd name="connsiteX0" fmla="*/ 27320 w 42483"/>
              <a:gd name="connsiteY0" fmla="*/ 904 h 42808"/>
              <a:gd name="connsiteX1" fmla="*/ 853 w 42483"/>
              <a:gd name="connsiteY1" fmla="*/ 15039 h 42808"/>
              <a:gd name="connsiteX2" fmla="*/ 15440 w 42483"/>
              <a:gd name="connsiteY2" fmla="*/ 41957 h 42808"/>
              <a:gd name="connsiteX3" fmla="*/ 41605 w 42483"/>
              <a:gd name="connsiteY3" fmla="*/ 27220 h 42808"/>
              <a:gd name="connsiteX4" fmla="*/ 27320 w 42483"/>
              <a:gd name="connsiteY4" fmla="*/ 904 h 4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83" h="42808">
                <a:moveTo>
                  <a:pt x="27320" y="904"/>
                </a:moveTo>
                <a:cubicBezTo>
                  <a:pt x="16041" y="-2405"/>
                  <a:pt x="4162" y="3610"/>
                  <a:pt x="853" y="15039"/>
                </a:cubicBezTo>
                <a:cubicBezTo>
                  <a:pt x="-2455" y="26317"/>
                  <a:pt x="4162" y="38498"/>
                  <a:pt x="15440" y="41957"/>
                </a:cubicBezTo>
                <a:cubicBezTo>
                  <a:pt x="26718" y="45265"/>
                  <a:pt x="38297" y="38648"/>
                  <a:pt x="41605" y="27220"/>
                </a:cubicBezTo>
                <a:cubicBezTo>
                  <a:pt x="44914" y="15941"/>
                  <a:pt x="38598" y="4362"/>
                  <a:pt x="27320" y="904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5" name="Forma libre: forma 174">
            <a:extLst>
              <a:ext uri="{FF2B5EF4-FFF2-40B4-BE49-F238E27FC236}">
                <a16:creationId xmlns:a16="http://schemas.microsoft.com/office/drawing/2014/main" id="{075FFCC3-EAF6-4FBA-8400-945737F69988}"/>
              </a:ext>
            </a:extLst>
          </p:cNvPr>
          <p:cNvSpPr/>
          <p:nvPr/>
        </p:nvSpPr>
        <p:spPr>
          <a:xfrm>
            <a:off x="9631605" y="1689127"/>
            <a:ext cx="989868" cy="423114"/>
          </a:xfrm>
          <a:custGeom>
            <a:avLst/>
            <a:gdLst>
              <a:gd name="connsiteX0" fmla="*/ 410831 w 410830"/>
              <a:gd name="connsiteY0" fmla="*/ 149625 h 175607"/>
              <a:gd name="connsiteX1" fmla="*/ 288123 w 410830"/>
              <a:gd name="connsiteY1" fmla="*/ 110978 h 175607"/>
              <a:gd name="connsiteX2" fmla="*/ 240152 w 410830"/>
              <a:gd name="connsiteY2" fmla="*/ 58497 h 175607"/>
              <a:gd name="connsiteX3" fmla="*/ 144212 w 410830"/>
              <a:gd name="connsiteY3" fmla="*/ 144663 h 175607"/>
              <a:gd name="connsiteX4" fmla="*/ 0 w 410830"/>
              <a:gd name="connsiteY4" fmla="*/ 174438 h 175607"/>
              <a:gd name="connsiteX5" fmla="*/ 211130 w 410830"/>
              <a:gd name="connsiteY5" fmla="*/ 0 h 175607"/>
              <a:gd name="connsiteX6" fmla="*/ 410680 w 410830"/>
              <a:gd name="connsiteY6" fmla="*/ 149625 h 17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0830" h="175607">
                <a:moveTo>
                  <a:pt x="410831" y="149625"/>
                </a:moveTo>
                <a:cubicBezTo>
                  <a:pt x="410831" y="149625"/>
                  <a:pt x="343011" y="153686"/>
                  <a:pt x="288123" y="110978"/>
                </a:cubicBezTo>
                <a:cubicBezTo>
                  <a:pt x="248122" y="79850"/>
                  <a:pt x="240152" y="58497"/>
                  <a:pt x="240152" y="58497"/>
                </a:cubicBezTo>
                <a:cubicBezTo>
                  <a:pt x="240152" y="58497"/>
                  <a:pt x="210829" y="113535"/>
                  <a:pt x="144212" y="144663"/>
                </a:cubicBezTo>
                <a:cubicBezTo>
                  <a:pt x="58948" y="184663"/>
                  <a:pt x="0" y="174438"/>
                  <a:pt x="0" y="174438"/>
                </a:cubicBezTo>
                <a:cubicBezTo>
                  <a:pt x="0" y="174438"/>
                  <a:pt x="-1053" y="0"/>
                  <a:pt x="211130" y="0"/>
                </a:cubicBezTo>
                <a:cubicBezTo>
                  <a:pt x="364815" y="0"/>
                  <a:pt x="410680" y="149625"/>
                  <a:pt x="410680" y="14962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6" name="Forma libre: forma 175">
            <a:extLst>
              <a:ext uri="{FF2B5EF4-FFF2-40B4-BE49-F238E27FC236}">
                <a16:creationId xmlns:a16="http://schemas.microsoft.com/office/drawing/2014/main" id="{4865083C-2EC3-4EAB-8C39-BB4ECEF80132}"/>
              </a:ext>
            </a:extLst>
          </p:cNvPr>
          <p:cNvSpPr/>
          <p:nvPr/>
        </p:nvSpPr>
        <p:spPr>
          <a:xfrm>
            <a:off x="9631627" y="1688924"/>
            <a:ext cx="989615" cy="1000058"/>
          </a:xfrm>
          <a:custGeom>
            <a:avLst/>
            <a:gdLst>
              <a:gd name="connsiteX0" fmla="*/ 364055 w 410725"/>
              <a:gd name="connsiteY0" fmla="*/ 339185 h 415059"/>
              <a:gd name="connsiteX1" fmla="*/ 335633 w 410725"/>
              <a:gd name="connsiteY1" fmla="*/ 47152 h 415059"/>
              <a:gd name="connsiteX2" fmla="*/ 46608 w 410725"/>
              <a:gd name="connsiteY2" fmla="*/ 75874 h 415059"/>
              <a:gd name="connsiteX3" fmla="*/ 75030 w 410725"/>
              <a:gd name="connsiteY3" fmla="*/ 367907 h 415059"/>
              <a:gd name="connsiteX4" fmla="*/ 364055 w 410725"/>
              <a:gd name="connsiteY4" fmla="*/ 339185 h 415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725" h="415059">
                <a:moveTo>
                  <a:pt x="364055" y="339185"/>
                </a:moveTo>
                <a:cubicBezTo>
                  <a:pt x="436085" y="250613"/>
                  <a:pt x="423303" y="119785"/>
                  <a:pt x="335633" y="47152"/>
                </a:cubicBezTo>
                <a:cubicBezTo>
                  <a:pt x="247963" y="-25630"/>
                  <a:pt x="118489" y="-12698"/>
                  <a:pt x="46608" y="75874"/>
                </a:cubicBezTo>
                <a:cubicBezTo>
                  <a:pt x="-25272" y="164447"/>
                  <a:pt x="-12640" y="295275"/>
                  <a:pt x="75030" y="367907"/>
                </a:cubicBezTo>
                <a:cubicBezTo>
                  <a:pt x="162700" y="440690"/>
                  <a:pt x="292174" y="427757"/>
                  <a:pt x="364055" y="33918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7" name="Forma libre: forma 176">
            <a:extLst>
              <a:ext uri="{FF2B5EF4-FFF2-40B4-BE49-F238E27FC236}">
                <a16:creationId xmlns:a16="http://schemas.microsoft.com/office/drawing/2014/main" id="{93186F24-08AD-4BCD-B21A-DEB44E0BD235}"/>
              </a:ext>
            </a:extLst>
          </p:cNvPr>
          <p:cNvSpPr/>
          <p:nvPr/>
        </p:nvSpPr>
        <p:spPr>
          <a:xfrm>
            <a:off x="10038262" y="2208586"/>
            <a:ext cx="103003" cy="103851"/>
          </a:xfrm>
          <a:custGeom>
            <a:avLst/>
            <a:gdLst>
              <a:gd name="connsiteX0" fmla="*/ 1751 w 42750"/>
              <a:gd name="connsiteY0" fmla="*/ 29822 h 43102"/>
              <a:gd name="connsiteX1" fmla="*/ 12879 w 42750"/>
              <a:gd name="connsiteY1" fmla="*/ 1701 h 43102"/>
              <a:gd name="connsiteX2" fmla="*/ 41000 w 42750"/>
              <a:gd name="connsiteY2" fmla="*/ 13280 h 43102"/>
              <a:gd name="connsiteX3" fmla="*/ 29872 w 42750"/>
              <a:gd name="connsiteY3" fmla="*/ 41401 h 43102"/>
              <a:gd name="connsiteX4" fmla="*/ 1751 w 42750"/>
              <a:gd name="connsiteY4" fmla="*/ 29822 h 4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50" h="43102">
                <a:moveTo>
                  <a:pt x="1751" y="29822"/>
                </a:moveTo>
                <a:cubicBezTo>
                  <a:pt x="-2911" y="18844"/>
                  <a:pt x="2052" y="6213"/>
                  <a:pt x="12879" y="1701"/>
                </a:cubicBezTo>
                <a:cubicBezTo>
                  <a:pt x="23706" y="-2960"/>
                  <a:pt x="36338" y="2303"/>
                  <a:pt x="41000" y="13280"/>
                </a:cubicBezTo>
                <a:cubicBezTo>
                  <a:pt x="45661" y="24258"/>
                  <a:pt x="40699" y="36890"/>
                  <a:pt x="29872" y="41401"/>
                </a:cubicBezTo>
                <a:cubicBezTo>
                  <a:pt x="19044" y="46063"/>
                  <a:pt x="6413" y="40799"/>
                  <a:pt x="1751" y="2982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8" name="Forma libre: forma 177">
            <a:extLst>
              <a:ext uri="{FF2B5EF4-FFF2-40B4-BE49-F238E27FC236}">
                <a16:creationId xmlns:a16="http://schemas.microsoft.com/office/drawing/2014/main" id="{B2BDE5D1-AA2E-4698-924B-B9E87102624A}"/>
              </a:ext>
            </a:extLst>
          </p:cNvPr>
          <p:cNvSpPr/>
          <p:nvPr/>
        </p:nvSpPr>
        <p:spPr>
          <a:xfrm>
            <a:off x="10141396" y="2375731"/>
            <a:ext cx="145653" cy="87773"/>
          </a:xfrm>
          <a:custGeom>
            <a:avLst/>
            <a:gdLst>
              <a:gd name="connsiteX0" fmla="*/ 0 w 60451"/>
              <a:gd name="connsiteY0" fmla="*/ 0 h 36429"/>
              <a:gd name="connsiteX1" fmla="*/ 23309 w 60451"/>
              <a:gd name="connsiteY1" fmla="*/ 28722 h 36429"/>
              <a:gd name="connsiteX2" fmla="*/ 60452 w 60451"/>
              <a:gd name="connsiteY2" fmla="*/ 35489 h 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451" h="36429">
                <a:moveTo>
                  <a:pt x="0" y="0"/>
                </a:moveTo>
                <a:cubicBezTo>
                  <a:pt x="0" y="0"/>
                  <a:pt x="6015" y="18346"/>
                  <a:pt x="23309" y="28722"/>
                </a:cubicBezTo>
                <a:cubicBezTo>
                  <a:pt x="42557" y="40151"/>
                  <a:pt x="60452" y="35489"/>
                  <a:pt x="60452" y="35489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9" name="Forma libre: forma 178">
            <a:extLst>
              <a:ext uri="{FF2B5EF4-FFF2-40B4-BE49-F238E27FC236}">
                <a16:creationId xmlns:a16="http://schemas.microsoft.com/office/drawing/2014/main" id="{431EEFC5-0A37-421B-A9F9-5F002D840D75}"/>
              </a:ext>
            </a:extLst>
          </p:cNvPr>
          <p:cNvSpPr/>
          <p:nvPr/>
        </p:nvSpPr>
        <p:spPr>
          <a:xfrm>
            <a:off x="10265674" y="2136236"/>
            <a:ext cx="130799" cy="196740"/>
          </a:xfrm>
          <a:custGeom>
            <a:avLst/>
            <a:gdLst>
              <a:gd name="connsiteX0" fmla="*/ 37895 w 54286"/>
              <a:gd name="connsiteY0" fmla="*/ 0 h 81654"/>
              <a:gd name="connsiteX1" fmla="*/ 54286 w 54286"/>
              <a:gd name="connsiteY1" fmla="*/ 81655 h 81654"/>
              <a:gd name="connsiteX2" fmla="*/ 0 w 54286"/>
              <a:gd name="connsiteY2" fmla="*/ 80151 h 8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86" h="81654">
                <a:moveTo>
                  <a:pt x="37895" y="0"/>
                </a:moveTo>
                <a:lnTo>
                  <a:pt x="54286" y="81655"/>
                </a:lnTo>
                <a:lnTo>
                  <a:pt x="0" y="80151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80" name="Gráfico 4">
            <a:extLst>
              <a:ext uri="{FF2B5EF4-FFF2-40B4-BE49-F238E27FC236}">
                <a16:creationId xmlns:a16="http://schemas.microsoft.com/office/drawing/2014/main" id="{48DB180A-5C76-4048-88FA-C18E93309454}"/>
              </a:ext>
            </a:extLst>
          </p:cNvPr>
          <p:cNvGrpSpPr/>
          <p:nvPr/>
        </p:nvGrpSpPr>
        <p:grpSpPr>
          <a:xfrm>
            <a:off x="7207191" y="1253578"/>
            <a:ext cx="1189463" cy="1430489"/>
            <a:chOff x="406650" y="330756"/>
            <a:chExt cx="493669" cy="593703"/>
          </a:xfrm>
          <a:noFill/>
        </p:grpSpPr>
        <p:sp>
          <p:nvSpPr>
            <p:cNvPr id="182" name="Forma libre: forma 181">
              <a:extLst>
                <a:ext uri="{FF2B5EF4-FFF2-40B4-BE49-F238E27FC236}">
                  <a16:creationId xmlns:a16="http://schemas.microsoft.com/office/drawing/2014/main" id="{2166FD63-CCCC-475D-9099-951A66E689B9}"/>
                </a:ext>
              </a:extLst>
            </p:cNvPr>
            <p:cNvSpPr/>
            <p:nvPr/>
          </p:nvSpPr>
          <p:spPr>
            <a:xfrm>
              <a:off x="557973" y="502751"/>
              <a:ext cx="342346" cy="421709"/>
            </a:xfrm>
            <a:custGeom>
              <a:avLst/>
              <a:gdLst>
                <a:gd name="connsiteX0" fmla="*/ 147370 w 342346"/>
                <a:gd name="connsiteY0" fmla="*/ 421709 h 421709"/>
                <a:gd name="connsiteX1" fmla="*/ 259401 w 342346"/>
                <a:gd name="connsiteY1" fmla="*/ 292235 h 421709"/>
                <a:gd name="connsiteX2" fmla="*/ 340755 w 342346"/>
                <a:gd name="connsiteY2" fmla="*/ 23962 h 421709"/>
                <a:gd name="connsiteX3" fmla="*/ 217445 w 342346"/>
                <a:gd name="connsiteY3" fmla="*/ 74037 h 421709"/>
                <a:gd name="connsiteX4" fmla="*/ 179099 w 342346"/>
                <a:gd name="connsiteY4" fmla="*/ 160053 h 421709"/>
                <a:gd name="connsiteX5" fmla="*/ 83760 w 342346"/>
                <a:gd name="connsiteY5" fmla="*/ 143963 h 421709"/>
                <a:gd name="connsiteX6" fmla="*/ 0 w 342346"/>
                <a:gd name="connsiteY6" fmla="*/ 196444 h 42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346" h="421709">
                  <a:moveTo>
                    <a:pt x="147370" y="421709"/>
                  </a:moveTo>
                  <a:cubicBezTo>
                    <a:pt x="147370" y="421709"/>
                    <a:pt x="221806" y="373288"/>
                    <a:pt x="259401" y="292235"/>
                  </a:cubicBezTo>
                  <a:cubicBezTo>
                    <a:pt x="299702" y="205166"/>
                    <a:pt x="352183" y="54789"/>
                    <a:pt x="340755" y="23962"/>
                  </a:cubicBezTo>
                  <a:cubicBezTo>
                    <a:pt x="323762" y="-21603"/>
                    <a:pt x="255491" y="-700"/>
                    <a:pt x="217445" y="74037"/>
                  </a:cubicBezTo>
                  <a:cubicBezTo>
                    <a:pt x="193084" y="122008"/>
                    <a:pt x="179099" y="160053"/>
                    <a:pt x="179099" y="160053"/>
                  </a:cubicBezTo>
                  <a:cubicBezTo>
                    <a:pt x="179099" y="160053"/>
                    <a:pt x="128572" y="134940"/>
                    <a:pt x="83760" y="143963"/>
                  </a:cubicBezTo>
                  <a:cubicBezTo>
                    <a:pt x="38948" y="153136"/>
                    <a:pt x="0" y="196444"/>
                    <a:pt x="0" y="196444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3" name="Forma libre: forma 182">
              <a:extLst>
                <a:ext uri="{FF2B5EF4-FFF2-40B4-BE49-F238E27FC236}">
                  <a16:creationId xmlns:a16="http://schemas.microsoft.com/office/drawing/2014/main" id="{F48369C9-47A4-4E4A-957F-270A61DD7667}"/>
                </a:ext>
              </a:extLst>
            </p:cNvPr>
            <p:cNvSpPr/>
            <p:nvPr/>
          </p:nvSpPr>
          <p:spPr>
            <a:xfrm>
              <a:off x="406650" y="330756"/>
              <a:ext cx="327204" cy="577763"/>
            </a:xfrm>
            <a:custGeom>
              <a:avLst/>
              <a:gdLst>
                <a:gd name="connsiteX0" fmla="*/ 326813 w 327204"/>
                <a:gd name="connsiteY0" fmla="*/ 305882 h 577763"/>
                <a:gd name="connsiteX1" fmla="*/ 306362 w 327204"/>
                <a:gd name="connsiteY1" fmla="*/ 126783 h 577763"/>
                <a:gd name="connsiteX2" fmla="*/ 207564 w 327204"/>
                <a:gd name="connsiteY2" fmla="*/ 1518 h 577763"/>
                <a:gd name="connsiteX3" fmla="*/ 195534 w 327204"/>
                <a:gd name="connsiteY3" fmla="*/ 138813 h 577763"/>
                <a:gd name="connsiteX4" fmla="*/ 224557 w 327204"/>
                <a:gd name="connsiteY4" fmla="*/ 265130 h 577763"/>
                <a:gd name="connsiteX5" fmla="*/ 194632 w 327204"/>
                <a:gd name="connsiteY5" fmla="*/ 140918 h 577763"/>
                <a:gd name="connsiteX6" fmla="*/ 81999 w 327204"/>
                <a:gd name="connsiteY6" fmla="*/ 5428 h 577763"/>
                <a:gd name="connsiteX7" fmla="*/ 93879 w 327204"/>
                <a:gd name="connsiteY7" fmla="*/ 148587 h 577763"/>
                <a:gd name="connsiteX8" fmla="*/ 140797 w 327204"/>
                <a:gd name="connsiteY8" fmla="*/ 285581 h 577763"/>
                <a:gd name="connsiteX9" fmla="*/ 90721 w 327204"/>
                <a:gd name="connsiteY9" fmla="*/ 146933 h 577763"/>
                <a:gd name="connsiteX10" fmla="*/ 15533 w 327204"/>
                <a:gd name="connsiteY10" fmla="*/ 79865 h 577763"/>
                <a:gd name="connsiteX11" fmla="*/ 37037 w 327204"/>
                <a:gd name="connsiteY11" fmla="*/ 281521 h 577763"/>
                <a:gd name="connsiteX12" fmla="*/ 63052 w 327204"/>
                <a:gd name="connsiteY12" fmla="*/ 459267 h 577763"/>
                <a:gd name="connsiteX13" fmla="*/ 111924 w 327204"/>
                <a:gd name="connsiteY13" fmla="*/ 577764 h 577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7204" h="577763">
                  <a:moveTo>
                    <a:pt x="326813" y="305882"/>
                  </a:moveTo>
                  <a:cubicBezTo>
                    <a:pt x="326813" y="305882"/>
                    <a:pt x="331776" y="216859"/>
                    <a:pt x="306362" y="126783"/>
                  </a:cubicBezTo>
                  <a:cubicBezTo>
                    <a:pt x="285760" y="53850"/>
                    <a:pt x="240647" y="-10812"/>
                    <a:pt x="207564" y="1518"/>
                  </a:cubicBezTo>
                  <a:cubicBezTo>
                    <a:pt x="173278" y="14301"/>
                    <a:pt x="179594" y="95203"/>
                    <a:pt x="195534" y="138813"/>
                  </a:cubicBezTo>
                  <a:cubicBezTo>
                    <a:pt x="211324" y="182573"/>
                    <a:pt x="224557" y="265130"/>
                    <a:pt x="224557" y="265130"/>
                  </a:cubicBezTo>
                  <a:cubicBezTo>
                    <a:pt x="224557" y="265130"/>
                    <a:pt x="216136" y="194603"/>
                    <a:pt x="194632" y="140918"/>
                  </a:cubicBezTo>
                  <a:cubicBezTo>
                    <a:pt x="165609" y="68136"/>
                    <a:pt x="119293" y="2722"/>
                    <a:pt x="81999" y="5428"/>
                  </a:cubicBezTo>
                  <a:cubicBezTo>
                    <a:pt x="44706" y="8135"/>
                    <a:pt x="67864" y="85579"/>
                    <a:pt x="93879" y="148587"/>
                  </a:cubicBezTo>
                  <a:cubicBezTo>
                    <a:pt x="122000" y="216708"/>
                    <a:pt x="140797" y="285581"/>
                    <a:pt x="140797" y="285581"/>
                  </a:cubicBezTo>
                  <a:lnTo>
                    <a:pt x="90721" y="146933"/>
                  </a:lnTo>
                  <a:cubicBezTo>
                    <a:pt x="90721" y="146933"/>
                    <a:pt x="48616" y="60917"/>
                    <a:pt x="15533" y="79865"/>
                  </a:cubicBezTo>
                  <a:cubicBezTo>
                    <a:pt x="-24317" y="102873"/>
                    <a:pt x="23503" y="218362"/>
                    <a:pt x="37037" y="281521"/>
                  </a:cubicBezTo>
                  <a:cubicBezTo>
                    <a:pt x="47262" y="328739"/>
                    <a:pt x="45608" y="397612"/>
                    <a:pt x="63052" y="459267"/>
                  </a:cubicBezTo>
                  <a:cubicBezTo>
                    <a:pt x="77789" y="511297"/>
                    <a:pt x="111924" y="577764"/>
                    <a:pt x="111924" y="577764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81" name="Forma libre: forma 180">
            <a:extLst>
              <a:ext uri="{FF2B5EF4-FFF2-40B4-BE49-F238E27FC236}">
                <a16:creationId xmlns:a16="http://schemas.microsoft.com/office/drawing/2014/main" id="{ABA87E12-D43A-4A92-BB45-6443D66F3F7E}"/>
              </a:ext>
            </a:extLst>
          </p:cNvPr>
          <p:cNvSpPr/>
          <p:nvPr/>
        </p:nvSpPr>
        <p:spPr>
          <a:xfrm>
            <a:off x="9147482" y="3836114"/>
            <a:ext cx="1283410" cy="947469"/>
          </a:xfrm>
          <a:custGeom>
            <a:avLst/>
            <a:gdLst>
              <a:gd name="connsiteX0" fmla="*/ 532660 w 532660"/>
              <a:gd name="connsiteY0" fmla="*/ 217656 h 393233"/>
              <a:gd name="connsiteX1" fmla="*/ 301230 w 532660"/>
              <a:gd name="connsiteY1" fmla="*/ 10286 h 393233"/>
              <a:gd name="connsiteX2" fmla="*/ 18671 w 532660"/>
              <a:gd name="connsiteY2" fmla="*/ 188783 h 393233"/>
              <a:gd name="connsiteX3" fmla="*/ 112205 w 532660"/>
              <a:gd name="connsiteY3" fmla="*/ 131189 h 393233"/>
              <a:gd name="connsiteX4" fmla="*/ 235966 w 532660"/>
              <a:gd name="connsiteY4" fmla="*/ 105926 h 393233"/>
              <a:gd name="connsiteX5" fmla="*/ 63784 w 532660"/>
              <a:gd name="connsiteY5" fmla="*/ 160061 h 393233"/>
              <a:gd name="connsiteX6" fmla="*/ 47242 w 532660"/>
              <a:gd name="connsiteY6" fmla="*/ 289987 h 393233"/>
              <a:gd name="connsiteX7" fmla="*/ 137469 w 532660"/>
              <a:gd name="connsiteY7" fmla="*/ 227731 h 393233"/>
              <a:gd name="connsiteX8" fmla="*/ 253109 w 532660"/>
              <a:gd name="connsiteY8" fmla="*/ 194648 h 393233"/>
              <a:gd name="connsiteX9" fmla="*/ 119424 w 532660"/>
              <a:gd name="connsiteY9" fmla="*/ 239160 h 393233"/>
              <a:gd name="connsiteX10" fmla="*/ 70100 w 532660"/>
              <a:gd name="connsiteY10" fmla="*/ 325326 h 393233"/>
              <a:gd name="connsiteX11" fmla="*/ 277921 w 532660"/>
              <a:gd name="connsiteY11" fmla="*/ 307732 h 393233"/>
              <a:gd name="connsiteX12" fmla="*/ 470705 w 532660"/>
              <a:gd name="connsiteY12" fmla="*/ 392544 h 39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2660" h="393233">
                <a:moveTo>
                  <a:pt x="532660" y="217656"/>
                </a:moveTo>
                <a:cubicBezTo>
                  <a:pt x="532660" y="217656"/>
                  <a:pt x="431607" y="48331"/>
                  <a:pt x="301230" y="10286"/>
                </a:cubicBezTo>
                <a:cubicBezTo>
                  <a:pt x="119724" y="-42497"/>
                  <a:pt x="-59074" y="121715"/>
                  <a:pt x="18671" y="188783"/>
                </a:cubicBezTo>
                <a:cubicBezTo>
                  <a:pt x="38521" y="205926"/>
                  <a:pt x="49348" y="156001"/>
                  <a:pt x="112205" y="131189"/>
                </a:cubicBezTo>
                <a:cubicBezTo>
                  <a:pt x="169649" y="108482"/>
                  <a:pt x="235966" y="105926"/>
                  <a:pt x="235966" y="105926"/>
                </a:cubicBezTo>
                <a:cubicBezTo>
                  <a:pt x="235966" y="105926"/>
                  <a:pt x="113258" y="114647"/>
                  <a:pt x="63784" y="160061"/>
                </a:cubicBezTo>
                <a:cubicBezTo>
                  <a:pt x="-17420" y="234498"/>
                  <a:pt x="47242" y="289987"/>
                  <a:pt x="47242" y="289987"/>
                </a:cubicBezTo>
                <a:cubicBezTo>
                  <a:pt x="47242" y="289987"/>
                  <a:pt x="93408" y="250137"/>
                  <a:pt x="137469" y="227731"/>
                </a:cubicBezTo>
                <a:cubicBezTo>
                  <a:pt x="181529" y="205325"/>
                  <a:pt x="253109" y="194648"/>
                  <a:pt x="253109" y="194648"/>
                </a:cubicBezTo>
                <a:cubicBezTo>
                  <a:pt x="253109" y="194648"/>
                  <a:pt x="166040" y="211791"/>
                  <a:pt x="119424" y="239160"/>
                </a:cubicBezTo>
                <a:cubicBezTo>
                  <a:pt x="72205" y="266829"/>
                  <a:pt x="40626" y="291942"/>
                  <a:pt x="70100" y="325326"/>
                </a:cubicBezTo>
                <a:cubicBezTo>
                  <a:pt x="110551" y="371341"/>
                  <a:pt x="277921" y="307732"/>
                  <a:pt x="277921" y="307732"/>
                </a:cubicBezTo>
                <a:cubicBezTo>
                  <a:pt x="277921" y="307732"/>
                  <a:pt x="340478" y="402169"/>
                  <a:pt x="470705" y="392544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8" name="CuadroTexto 327">
            <a:extLst>
              <a:ext uri="{FF2B5EF4-FFF2-40B4-BE49-F238E27FC236}">
                <a16:creationId xmlns:a16="http://schemas.microsoft.com/office/drawing/2014/main" id="{D61B8E3A-B617-4A81-811F-4AB736557DA0}"/>
              </a:ext>
            </a:extLst>
          </p:cNvPr>
          <p:cNvSpPr txBox="1"/>
          <p:nvPr/>
        </p:nvSpPr>
        <p:spPr>
          <a:xfrm>
            <a:off x="3866803" y="2103960"/>
            <a:ext cx="2567033" cy="219478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180000" tIns="180000" rIns="180000" bIns="180000" rtlCol="0" anchor="t" anchorCtr="1">
            <a:spAutoFit/>
          </a:bodyPr>
          <a:lstStyle/>
          <a:p>
            <a:r>
              <a:rPr lang="es-MX" sz="1700" b="1" dirty="0"/>
              <a:t>LOREM IPSUM DOLOR </a:t>
            </a:r>
          </a:p>
          <a:p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, </a:t>
            </a:r>
            <a:r>
              <a:rPr lang="es-MX" sz="1700" dirty="0" err="1"/>
              <a:t>consectetur</a:t>
            </a:r>
            <a:r>
              <a:rPr lang="es-MX" sz="1700" dirty="0"/>
              <a:t> </a:t>
            </a:r>
            <a:r>
              <a:rPr lang="es-MX" sz="1700" dirty="0" err="1"/>
              <a:t>adipiscing</a:t>
            </a:r>
            <a:r>
              <a:rPr lang="es-MX" sz="1700" dirty="0"/>
              <a:t> </a:t>
            </a:r>
            <a:r>
              <a:rPr lang="es-MX" sz="1700" dirty="0" err="1"/>
              <a:t>elit</a:t>
            </a:r>
            <a:r>
              <a:rPr lang="es-MX" sz="1700" dirty="0"/>
              <a:t>. </a:t>
            </a:r>
            <a:r>
              <a:rPr lang="es-MX" sz="1700" dirty="0" err="1"/>
              <a:t>Phasellus</a:t>
            </a:r>
            <a:r>
              <a:rPr lang="es-MX" sz="1700" dirty="0"/>
              <a:t> vehicula, </a:t>
            </a:r>
            <a:r>
              <a:rPr lang="es-MX" sz="1700" dirty="0" err="1"/>
              <a:t>sapien</a:t>
            </a:r>
            <a:r>
              <a:rPr lang="es-MX" sz="1700" dirty="0"/>
              <a:t> non </a:t>
            </a:r>
            <a:r>
              <a:rPr lang="es-MX" sz="1700" dirty="0" err="1"/>
              <a:t>tincidunt</a:t>
            </a:r>
            <a:r>
              <a:rPr lang="es-MX" sz="1700" dirty="0"/>
              <a:t> </a:t>
            </a:r>
            <a:r>
              <a:rPr lang="es-MX" sz="1700" dirty="0" err="1"/>
              <a:t>aliquet</a:t>
            </a:r>
            <a:r>
              <a:rPr lang="es-MX" sz="1700" dirty="0"/>
              <a:t>, </a:t>
            </a:r>
            <a:r>
              <a:rPr lang="es-MX" sz="1700" dirty="0" err="1"/>
              <a:t>felis</a:t>
            </a:r>
            <a:r>
              <a:rPr lang="es-MX" sz="1700" dirty="0"/>
              <a:t> </a:t>
            </a:r>
            <a:r>
              <a:rPr lang="es-MX" sz="1700" dirty="0" err="1"/>
              <a:t>purus</a:t>
            </a:r>
            <a:r>
              <a:rPr lang="es-MX" sz="1700" dirty="0"/>
              <a:t> </a:t>
            </a:r>
            <a:r>
              <a:rPr lang="es-MX" sz="1700" dirty="0" err="1"/>
              <a:t>consectetur</a:t>
            </a:r>
            <a:r>
              <a:rPr lang="es-MX" sz="1700" dirty="0"/>
              <a:t> eros,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luctus</a:t>
            </a:r>
            <a:r>
              <a:rPr lang="es-MX" sz="1700" dirty="0"/>
              <a:t> </a:t>
            </a:r>
            <a:r>
              <a:rPr lang="es-MX" sz="1700" dirty="0" err="1"/>
              <a:t>mag</a:t>
            </a:r>
            <a:r>
              <a:rPr lang="es-MX" sz="1700" dirty="0"/>
              <a:t>.</a:t>
            </a:r>
            <a:endParaRPr lang="es-MX" sz="1700" dirty="0">
              <a:latin typeface="Bebas Neue" panose="020B0606020202050201" pitchFamily="34" charset="0"/>
            </a:endParaRPr>
          </a:p>
        </p:txBody>
      </p:sp>
      <p:sp>
        <p:nvSpPr>
          <p:cNvPr id="329" name="CuadroTexto 328">
            <a:extLst>
              <a:ext uri="{FF2B5EF4-FFF2-40B4-BE49-F238E27FC236}">
                <a16:creationId xmlns:a16="http://schemas.microsoft.com/office/drawing/2014/main" id="{83B3427E-1181-429F-B9D8-4A15755E8471}"/>
              </a:ext>
            </a:extLst>
          </p:cNvPr>
          <p:cNvSpPr txBox="1"/>
          <p:nvPr/>
        </p:nvSpPr>
        <p:spPr>
          <a:xfrm>
            <a:off x="556381" y="4557792"/>
            <a:ext cx="2578421" cy="219478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180000" tIns="180000" rIns="180000" bIns="180000" rtlCol="0" anchor="t" anchorCtr="1">
            <a:spAutoFit/>
          </a:bodyPr>
          <a:lstStyle/>
          <a:p>
            <a:r>
              <a:rPr lang="es-MX" sz="1700" b="1" dirty="0"/>
              <a:t>LOREM IPSUM DOLOR </a:t>
            </a:r>
          </a:p>
          <a:p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, </a:t>
            </a:r>
            <a:r>
              <a:rPr lang="es-MX" sz="1700" dirty="0" err="1"/>
              <a:t>consectetur</a:t>
            </a:r>
            <a:r>
              <a:rPr lang="es-MX" sz="1700" dirty="0"/>
              <a:t> </a:t>
            </a:r>
            <a:r>
              <a:rPr lang="es-MX" sz="1700" dirty="0" err="1"/>
              <a:t>adipiscing</a:t>
            </a:r>
            <a:r>
              <a:rPr lang="es-MX" sz="1700" dirty="0"/>
              <a:t> </a:t>
            </a:r>
            <a:r>
              <a:rPr lang="es-MX" sz="1700" dirty="0" err="1"/>
              <a:t>elit</a:t>
            </a:r>
            <a:r>
              <a:rPr lang="es-MX" sz="1700" dirty="0"/>
              <a:t>. </a:t>
            </a:r>
            <a:r>
              <a:rPr lang="es-MX" sz="1700" dirty="0" err="1"/>
              <a:t>Phasellus</a:t>
            </a:r>
            <a:r>
              <a:rPr lang="es-MX" sz="1700" dirty="0"/>
              <a:t> vehicula, </a:t>
            </a:r>
            <a:r>
              <a:rPr lang="es-MX" sz="1700" dirty="0" err="1"/>
              <a:t>sapien</a:t>
            </a:r>
            <a:r>
              <a:rPr lang="es-MX" sz="1700" dirty="0"/>
              <a:t> non </a:t>
            </a:r>
            <a:r>
              <a:rPr lang="es-MX" sz="1700" dirty="0" err="1"/>
              <a:t>tincidunt</a:t>
            </a:r>
            <a:r>
              <a:rPr lang="es-MX" sz="1700" dirty="0"/>
              <a:t> </a:t>
            </a:r>
            <a:r>
              <a:rPr lang="es-MX" sz="1700" dirty="0" err="1"/>
              <a:t>aliquet</a:t>
            </a:r>
            <a:r>
              <a:rPr lang="es-MX" sz="1700" dirty="0"/>
              <a:t>, </a:t>
            </a:r>
            <a:r>
              <a:rPr lang="es-MX" sz="1700" dirty="0" err="1"/>
              <a:t>felis</a:t>
            </a:r>
            <a:r>
              <a:rPr lang="es-MX" sz="1700" dirty="0"/>
              <a:t> </a:t>
            </a:r>
            <a:r>
              <a:rPr lang="es-MX" sz="1700" dirty="0" err="1"/>
              <a:t>purus</a:t>
            </a:r>
            <a:r>
              <a:rPr lang="es-MX" sz="1700" dirty="0"/>
              <a:t> </a:t>
            </a:r>
            <a:r>
              <a:rPr lang="es-MX" sz="1700" dirty="0" err="1"/>
              <a:t>consectetur</a:t>
            </a:r>
            <a:r>
              <a:rPr lang="es-MX" sz="1700" dirty="0"/>
              <a:t> eros,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luctus</a:t>
            </a:r>
            <a:r>
              <a:rPr lang="es-MX" sz="1700" dirty="0"/>
              <a:t> </a:t>
            </a:r>
            <a:r>
              <a:rPr lang="es-MX" sz="1700" dirty="0" err="1"/>
              <a:t>mag</a:t>
            </a:r>
            <a:r>
              <a:rPr lang="es-MX" sz="1700" dirty="0"/>
              <a:t>.</a:t>
            </a:r>
            <a:endParaRPr lang="es-MX" sz="1700" dirty="0">
              <a:latin typeface="Bebas Neue" panose="020B0606020202050201" pitchFamily="34" charset="0"/>
            </a:endParaRPr>
          </a:p>
        </p:txBody>
      </p:sp>
      <p:sp>
        <p:nvSpPr>
          <p:cNvPr id="330" name="CuadroTexto 329">
            <a:extLst>
              <a:ext uri="{FF2B5EF4-FFF2-40B4-BE49-F238E27FC236}">
                <a16:creationId xmlns:a16="http://schemas.microsoft.com/office/drawing/2014/main" id="{ADB25868-0D50-481F-AE2E-D8980868A6AB}"/>
              </a:ext>
            </a:extLst>
          </p:cNvPr>
          <p:cNvSpPr txBox="1"/>
          <p:nvPr/>
        </p:nvSpPr>
        <p:spPr>
          <a:xfrm>
            <a:off x="3866803" y="4557792"/>
            <a:ext cx="2567033" cy="219478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180000" tIns="180000" rIns="180000" bIns="180000" rtlCol="0" anchor="t" anchorCtr="1">
            <a:spAutoFit/>
          </a:bodyPr>
          <a:lstStyle/>
          <a:p>
            <a:r>
              <a:rPr lang="es-MX" sz="1700" b="1" dirty="0"/>
              <a:t>LOREM IPSUM DOLOR </a:t>
            </a:r>
          </a:p>
          <a:p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, </a:t>
            </a:r>
            <a:r>
              <a:rPr lang="es-MX" sz="1700" dirty="0" err="1"/>
              <a:t>consectetur</a:t>
            </a:r>
            <a:r>
              <a:rPr lang="es-MX" sz="1700" dirty="0"/>
              <a:t> </a:t>
            </a:r>
            <a:r>
              <a:rPr lang="es-MX" sz="1700" dirty="0" err="1"/>
              <a:t>adipiscing</a:t>
            </a:r>
            <a:r>
              <a:rPr lang="es-MX" sz="1700" dirty="0"/>
              <a:t> </a:t>
            </a:r>
            <a:r>
              <a:rPr lang="es-MX" sz="1700" dirty="0" err="1"/>
              <a:t>elit</a:t>
            </a:r>
            <a:r>
              <a:rPr lang="es-MX" sz="1700" dirty="0"/>
              <a:t>. </a:t>
            </a:r>
            <a:r>
              <a:rPr lang="es-MX" sz="1700" dirty="0" err="1"/>
              <a:t>Phasellus</a:t>
            </a:r>
            <a:r>
              <a:rPr lang="es-MX" sz="1700" dirty="0"/>
              <a:t> vehicula, </a:t>
            </a:r>
            <a:r>
              <a:rPr lang="es-MX" sz="1700" dirty="0" err="1"/>
              <a:t>sapien</a:t>
            </a:r>
            <a:r>
              <a:rPr lang="es-MX" sz="1700" dirty="0"/>
              <a:t> non </a:t>
            </a:r>
            <a:r>
              <a:rPr lang="es-MX" sz="1700" dirty="0" err="1"/>
              <a:t>tincidunt</a:t>
            </a:r>
            <a:r>
              <a:rPr lang="es-MX" sz="1700" dirty="0"/>
              <a:t> </a:t>
            </a:r>
            <a:r>
              <a:rPr lang="es-MX" sz="1700" dirty="0" err="1"/>
              <a:t>aliquet</a:t>
            </a:r>
            <a:r>
              <a:rPr lang="es-MX" sz="1700" dirty="0"/>
              <a:t>, </a:t>
            </a:r>
            <a:r>
              <a:rPr lang="es-MX" sz="1700" dirty="0" err="1"/>
              <a:t>felis</a:t>
            </a:r>
            <a:r>
              <a:rPr lang="es-MX" sz="1700" dirty="0"/>
              <a:t> </a:t>
            </a:r>
            <a:r>
              <a:rPr lang="es-MX" sz="1700" dirty="0" err="1"/>
              <a:t>purus</a:t>
            </a:r>
            <a:r>
              <a:rPr lang="es-MX" sz="1700" dirty="0"/>
              <a:t> </a:t>
            </a:r>
            <a:r>
              <a:rPr lang="es-MX" sz="1700" dirty="0" err="1"/>
              <a:t>consectetur</a:t>
            </a:r>
            <a:r>
              <a:rPr lang="es-MX" sz="1700" dirty="0"/>
              <a:t> eros, </a:t>
            </a:r>
            <a:r>
              <a:rPr lang="es-MX" sz="1700" dirty="0" err="1"/>
              <a:t>sit</a:t>
            </a:r>
            <a:r>
              <a:rPr lang="es-MX" sz="1700" dirty="0"/>
              <a:t> </a:t>
            </a:r>
            <a:r>
              <a:rPr lang="es-MX" sz="1700" dirty="0" err="1"/>
              <a:t>amet</a:t>
            </a:r>
            <a:r>
              <a:rPr lang="es-MX" sz="1700" dirty="0"/>
              <a:t> </a:t>
            </a:r>
            <a:r>
              <a:rPr lang="es-MX" sz="1700" dirty="0" err="1"/>
              <a:t>luctus</a:t>
            </a:r>
            <a:r>
              <a:rPr lang="es-MX" sz="1700" dirty="0"/>
              <a:t> </a:t>
            </a:r>
            <a:r>
              <a:rPr lang="es-MX" sz="1700" dirty="0" err="1"/>
              <a:t>mag</a:t>
            </a:r>
            <a:r>
              <a:rPr lang="es-MX" sz="1700" dirty="0"/>
              <a:t>.</a:t>
            </a:r>
            <a:endParaRPr lang="es-MX" sz="1700" dirty="0">
              <a:latin typeface="Bebas Neue" panose="020B0606020202050201" pitchFamily="34" charset="0"/>
            </a:endParaRPr>
          </a:p>
        </p:txBody>
      </p:sp>
      <p:sp>
        <p:nvSpPr>
          <p:cNvPr id="205" name="Elipse 204">
            <a:extLst>
              <a:ext uri="{FF2B5EF4-FFF2-40B4-BE49-F238E27FC236}">
                <a16:creationId xmlns:a16="http://schemas.microsoft.com/office/drawing/2014/main" id="{C8410B23-C1E3-4F9B-88F4-9A6E22D0B871}"/>
              </a:ext>
            </a:extLst>
          </p:cNvPr>
          <p:cNvSpPr/>
          <p:nvPr/>
        </p:nvSpPr>
        <p:spPr>
          <a:xfrm>
            <a:off x="3473513" y="2006510"/>
            <a:ext cx="540000" cy="540000"/>
          </a:xfrm>
          <a:prstGeom prst="ellipse">
            <a:avLst/>
          </a:prstGeom>
          <a:solidFill>
            <a:srgbClr val="FFC05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Bebas Neue" panose="020B0606020202050201" pitchFamily="34" charset="0"/>
              </a:rPr>
              <a:t>2</a:t>
            </a:r>
          </a:p>
        </p:txBody>
      </p:sp>
      <p:sp>
        <p:nvSpPr>
          <p:cNvPr id="331" name="Elipse 330">
            <a:extLst>
              <a:ext uri="{FF2B5EF4-FFF2-40B4-BE49-F238E27FC236}">
                <a16:creationId xmlns:a16="http://schemas.microsoft.com/office/drawing/2014/main" id="{5CC81932-D5A9-4280-B218-1684042678CA}"/>
              </a:ext>
            </a:extLst>
          </p:cNvPr>
          <p:cNvSpPr/>
          <p:nvPr/>
        </p:nvSpPr>
        <p:spPr>
          <a:xfrm>
            <a:off x="3473513" y="4460342"/>
            <a:ext cx="540000" cy="540000"/>
          </a:xfrm>
          <a:prstGeom prst="ellipse">
            <a:avLst/>
          </a:prstGeom>
          <a:solidFill>
            <a:srgbClr val="FFC05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Bebas Neue" panose="020B0606020202050201" pitchFamily="34" charset="0"/>
              </a:rPr>
              <a:t>4</a:t>
            </a:r>
          </a:p>
        </p:txBody>
      </p:sp>
      <p:sp>
        <p:nvSpPr>
          <p:cNvPr id="332" name="Elipse 331">
            <a:extLst>
              <a:ext uri="{FF2B5EF4-FFF2-40B4-BE49-F238E27FC236}">
                <a16:creationId xmlns:a16="http://schemas.microsoft.com/office/drawing/2014/main" id="{E6D1B54B-9E15-4E53-BE30-63FBEA0DB78A}"/>
              </a:ext>
            </a:extLst>
          </p:cNvPr>
          <p:cNvSpPr/>
          <p:nvPr/>
        </p:nvSpPr>
        <p:spPr>
          <a:xfrm>
            <a:off x="163156" y="4460342"/>
            <a:ext cx="540000" cy="540000"/>
          </a:xfrm>
          <a:prstGeom prst="ellipse">
            <a:avLst/>
          </a:prstGeom>
          <a:solidFill>
            <a:srgbClr val="FFC05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Bebas Neue" panose="020B0606020202050201" pitchFamily="34" charset="0"/>
              </a:rPr>
              <a:t>3</a:t>
            </a:r>
          </a:p>
        </p:txBody>
      </p:sp>
      <p:sp>
        <p:nvSpPr>
          <p:cNvPr id="333" name="Elipse 332">
            <a:extLst>
              <a:ext uri="{FF2B5EF4-FFF2-40B4-BE49-F238E27FC236}">
                <a16:creationId xmlns:a16="http://schemas.microsoft.com/office/drawing/2014/main" id="{76CC7BD8-9AE9-4049-81D4-9B5393656CB2}"/>
              </a:ext>
            </a:extLst>
          </p:cNvPr>
          <p:cNvSpPr/>
          <p:nvPr/>
        </p:nvSpPr>
        <p:spPr>
          <a:xfrm>
            <a:off x="163156" y="2006510"/>
            <a:ext cx="540000" cy="540000"/>
          </a:xfrm>
          <a:prstGeom prst="ellipse">
            <a:avLst/>
          </a:prstGeom>
          <a:solidFill>
            <a:srgbClr val="FFC05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Bebas Neue" panose="020B0606020202050201" pitchFamily="34" charset="0"/>
              </a:rPr>
              <a:t>1</a:t>
            </a:r>
          </a:p>
        </p:txBody>
      </p:sp>
      <p:pic>
        <p:nvPicPr>
          <p:cNvPr id="334" name="Imagen 6">
            <a:hlinkClick r:id="rId2"/>
            <a:extLst>
              <a:ext uri="{FF2B5EF4-FFF2-40B4-BE49-F238E27FC236}">
                <a16:creationId xmlns:a16="http://schemas.microsoft.com/office/drawing/2014/main" id="{9FCD7C41-2A41-4301-BAEA-EDA2F5463B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190" t="28672" r="19144" b="31414"/>
          <a:stretch/>
        </p:blipFill>
        <p:spPr>
          <a:xfrm>
            <a:off x="11205428" y="5940011"/>
            <a:ext cx="985988" cy="91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017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adroTexto 199">
            <a:extLst>
              <a:ext uri="{FF2B5EF4-FFF2-40B4-BE49-F238E27FC236}">
                <a16:creationId xmlns:a16="http://schemas.microsoft.com/office/drawing/2014/main" id="{DD79CB0F-BBAE-4D87-AC10-EB8A5DC5E4DB}"/>
              </a:ext>
            </a:extLst>
          </p:cNvPr>
          <p:cNvSpPr txBox="1"/>
          <p:nvPr/>
        </p:nvSpPr>
        <p:spPr>
          <a:xfrm>
            <a:off x="5160109" y="17624"/>
            <a:ext cx="5995304" cy="109260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6500" dirty="0">
                <a:solidFill>
                  <a:srgbClr val="FF367C"/>
                </a:solidFill>
                <a:latin typeface="Bebas Neue" panose="020B0606020202050201" pitchFamily="34" charset="0"/>
              </a:rPr>
              <a:t>Non-Verbal</a:t>
            </a:r>
            <a:endParaRPr lang="es-MX" sz="6500" dirty="0">
              <a:latin typeface="Bebas Neue" panose="020B0606020202050201" pitchFamily="34" charset="0"/>
            </a:endParaRPr>
          </a:p>
        </p:txBody>
      </p:sp>
      <p:sp>
        <p:nvSpPr>
          <p:cNvPr id="202" name="CuadroTexto 201">
            <a:extLst>
              <a:ext uri="{FF2B5EF4-FFF2-40B4-BE49-F238E27FC236}">
                <a16:creationId xmlns:a16="http://schemas.microsoft.com/office/drawing/2014/main" id="{5C557AB9-C9D9-4979-863F-DEED3C8D5E5A}"/>
              </a:ext>
            </a:extLst>
          </p:cNvPr>
          <p:cNvSpPr txBox="1"/>
          <p:nvPr/>
        </p:nvSpPr>
        <p:spPr>
          <a:xfrm>
            <a:off x="5196158" y="644531"/>
            <a:ext cx="7003804" cy="170816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10500" dirty="0">
                <a:latin typeface="Bebas Neue" panose="020B0606020202050201" pitchFamily="34" charset="0"/>
              </a:rPr>
              <a:t>COMMUNICATION</a:t>
            </a:r>
          </a:p>
        </p:txBody>
      </p:sp>
      <p:sp>
        <p:nvSpPr>
          <p:cNvPr id="163" name="Forma libre: forma 162">
            <a:extLst>
              <a:ext uri="{FF2B5EF4-FFF2-40B4-BE49-F238E27FC236}">
                <a16:creationId xmlns:a16="http://schemas.microsoft.com/office/drawing/2014/main" id="{18F0DBE8-53D4-42B1-A8C0-5901DF9A2DFC}"/>
              </a:ext>
            </a:extLst>
          </p:cNvPr>
          <p:cNvSpPr/>
          <p:nvPr/>
        </p:nvSpPr>
        <p:spPr>
          <a:xfrm>
            <a:off x="12942042" y="79296"/>
            <a:ext cx="1217614" cy="1176338"/>
          </a:xfrm>
          <a:custGeom>
            <a:avLst/>
            <a:gdLst>
              <a:gd name="connsiteX0" fmla="*/ 1276394 w 1809155"/>
              <a:gd name="connsiteY0" fmla="*/ 22557 h 1747826"/>
              <a:gd name="connsiteX1" fmla="*/ 1771887 w 1809155"/>
              <a:gd name="connsiteY1" fmla="*/ 1103017 h 1747826"/>
              <a:gd name="connsiteX2" fmla="*/ 644810 w 1809155"/>
              <a:gd name="connsiteY2" fmla="*/ 1709338 h 1747826"/>
              <a:gd name="connsiteX3" fmla="*/ 38489 w 1809155"/>
              <a:gd name="connsiteY3" fmla="*/ 582261 h 1747826"/>
              <a:gd name="connsiteX4" fmla="*/ 638494 w 1809155"/>
              <a:gd name="connsiteY4" fmla="*/ 0 h 1747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155" h="1747826">
                <a:moveTo>
                  <a:pt x="1276394" y="22557"/>
                </a:moveTo>
                <a:cubicBezTo>
                  <a:pt x="1693691" y="174738"/>
                  <a:pt x="1898805" y="680607"/>
                  <a:pt x="1771887" y="1103017"/>
                </a:cubicBezTo>
                <a:cubicBezTo>
                  <a:pt x="1628126" y="1581667"/>
                  <a:pt x="1123461" y="1853098"/>
                  <a:pt x="644810" y="1709338"/>
                </a:cubicBezTo>
                <a:cubicBezTo>
                  <a:pt x="166159" y="1565577"/>
                  <a:pt x="-105271" y="1060911"/>
                  <a:pt x="38489" y="582261"/>
                </a:cubicBezTo>
                <a:cubicBezTo>
                  <a:pt x="136084" y="257446"/>
                  <a:pt x="454432" y="45715"/>
                  <a:pt x="638494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4" name="Forma libre: forma 163">
            <a:extLst>
              <a:ext uri="{FF2B5EF4-FFF2-40B4-BE49-F238E27FC236}">
                <a16:creationId xmlns:a16="http://schemas.microsoft.com/office/drawing/2014/main" id="{00895E9B-4655-40F6-A602-163F1D22E74A}"/>
              </a:ext>
            </a:extLst>
          </p:cNvPr>
          <p:cNvSpPr/>
          <p:nvPr/>
        </p:nvSpPr>
        <p:spPr>
          <a:xfrm>
            <a:off x="13221675" y="987032"/>
            <a:ext cx="666759" cy="269619"/>
          </a:xfrm>
          <a:custGeom>
            <a:avLst/>
            <a:gdLst>
              <a:gd name="connsiteX0" fmla="*/ 100151 w 990684"/>
              <a:gd name="connsiteY0" fmla="*/ 21654 h 400605"/>
              <a:gd name="connsiteX1" fmla="*/ 0 w 990684"/>
              <a:gd name="connsiteY1" fmla="*/ 256844 h 400605"/>
              <a:gd name="connsiteX2" fmla="*/ 441959 w 990684"/>
              <a:gd name="connsiteY2" fmla="*/ 400605 h 400605"/>
              <a:gd name="connsiteX3" fmla="*/ 990685 w 990684"/>
              <a:gd name="connsiteY3" fmla="*/ 246017 h 400605"/>
              <a:gd name="connsiteX4" fmla="*/ 818653 w 990684"/>
              <a:gd name="connsiteY4" fmla="*/ 0 h 400605"/>
              <a:gd name="connsiteX5" fmla="*/ 100151 w 990684"/>
              <a:gd name="connsiteY5" fmla="*/ 21805 h 40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0684" h="400605">
                <a:moveTo>
                  <a:pt x="100151" y="21654"/>
                </a:moveTo>
                <a:lnTo>
                  <a:pt x="0" y="256844"/>
                </a:lnTo>
                <a:cubicBezTo>
                  <a:pt x="0" y="256844"/>
                  <a:pt x="289025" y="401056"/>
                  <a:pt x="441959" y="400605"/>
                </a:cubicBezTo>
                <a:cubicBezTo>
                  <a:pt x="827375" y="399251"/>
                  <a:pt x="990685" y="246017"/>
                  <a:pt x="990685" y="246017"/>
                </a:cubicBezTo>
                <a:lnTo>
                  <a:pt x="818653" y="0"/>
                </a:lnTo>
                <a:lnTo>
                  <a:pt x="100151" y="21805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5" name="Forma libre: forma 164">
            <a:extLst>
              <a:ext uri="{FF2B5EF4-FFF2-40B4-BE49-F238E27FC236}">
                <a16:creationId xmlns:a16="http://schemas.microsoft.com/office/drawing/2014/main" id="{521C5EF6-21DE-406F-87BE-AC956BCE79C6}"/>
              </a:ext>
            </a:extLst>
          </p:cNvPr>
          <p:cNvSpPr/>
          <p:nvPr/>
        </p:nvSpPr>
        <p:spPr>
          <a:xfrm>
            <a:off x="12624097" y="192762"/>
            <a:ext cx="1536448" cy="974607"/>
          </a:xfrm>
          <a:custGeom>
            <a:avLst/>
            <a:gdLst>
              <a:gd name="connsiteX0" fmla="*/ 608342 w 2282885"/>
              <a:gd name="connsiteY0" fmla="*/ 462693 h 1448091"/>
              <a:gd name="connsiteX1" fmla="*/ 1189099 w 2282885"/>
              <a:gd name="connsiteY1" fmla="*/ 187052 h 1448091"/>
              <a:gd name="connsiteX2" fmla="*/ 1877676 w 2282885"/>
              <a:gd name="connsiteY2" fmla="*/ 316527 h 1448091"/>
              <a:gd name="connsiteX3" fmla="*/ 2276175 w 2282885"/>
              <a:gd name="connsiteY3" fmla="*/ 893223 h 1448091"/>
              <a:gd name="connsiteX4" fmla="*/ 1974519 w 2282885"/>
              <a:gd name="connsiteY4" fmla="*/ 1434431 h 1448091"/>
              <a:gd name="connsiteX5" fmla="*/ 1477673 w 2282885"/>
              <a:gd name="connsiteY5" fmla="*/ 1346761 h 1448091"/>
              <a:gd name="connsiteX6" fmla="*/ 1056165 w 2282885"/>
              <a:gd name="connsiteY6" fmla="*/ 1307964 h 1448091"/>
              <a:gd name="connsiteX7" fmla="*/ 808344 w 2282885"/>
              <a:gd name="connsiteY7" fmla="*/ 1013375 h 1448091"/>
              <a:gd name="connsiteX8" fmla="*/ 365182 w 2282885"/>
              <a:gd name="connsiteY8" fmla="*/ 1148263 h 1448091"/>
              <a:gd name="connsiteX9" fmla="*/ 1269 w 2282885"/>
              <a:gd name="connsiteY9" fmla="*/ 622244 h 1448091"/>
              <a:gd name="connsiteX10" fmla="*/ 206234 w 2282885"/>
              <a:gd name="connsiteY10" fmla="*/ 61036 h 1448091"/>
              <a:gd name="connsiteX11" fmla="*/ 598267 w 2282885"/>
              <a:gd name="connsiteY11" fmla="*/ 61637 h 1448091"/>
              <a:gd name="connsiteX12" fmla="*/ 608342 w 2282885"/>
              <a:gd name="connsiteY12" fmla="*/ 462543 h 144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82885" h="1448091">
                <a:moveTo>
                  <a:pt x="608342" y="462693"/>
                </a:moveTo>
                <a:cubicBezTo>
                  <a:pt x="608342" y="462693"/>
                  <a:pt x="831051" y="215924"/>
                  <a:pt x="1189099" y="187052"/>
                </a:cubicBezTo>
                <a:cubicBezTo>
                  <a:pt x="1547147" y="158180"/>
                  <a:pt x="1755870" y="217428"/>
                  <a:pt x="1877676" y="316527"/>
                </a:cubicBezTo>
                <a:cubicBezTo>
                  <a:pt x="2038429" y="447505"/>
                  <a:pt x="2220235" y="600439"/>
                  <a:pt x="2276175" y="893223"/>
                </a:cubicBezTo>
                <a:cubicBezTo>
                  <a:pt x="2314371" y="1093375"/>
                  <a:pt x="2186250" y="1390070"/>
                  <a:pt x="1974519" y="1434431"/>
                </a:cubicBezTo>
                <a:cubicBezTo>
                  <a:pt x="1697524" y="1492476"/>
                  <a:pt x="1477673" y="1346761"/>
                  <a:pt x="1477673" y="1346761"/>
                </a:cubicBezTo>
                <a:cubicBezTo>
                  <a:pt x="1477673" y="1346761"/>
                  <a:pt x="1273460" y="1401047"/>
                  <a:pt x="1056165" y="1307964"/>
                </a:cubicBezTo>
                <a:cubicBezTo>
                  <a:pt x="882029" y="1233377"/>
                  <a:pt x="808344" y="1013375"/>
                  <a:pt x="808344" y="1013375"/>
                </a:cubicBezTo>
                <a:cubicBezTo>
                  <a:pt x="808344" y="1013375"/>
                  <a:pt x="631951" y="1186308"/>
                  <a:pt x="365182" y="1148263"/>
                </a:cubicBezTo>
                <a:cubicBezTo>
                  <a:pt x="132549" y="1115180"/>
                  <a:pt x="16608" y="862997"/>
                  <a:pt x="1269" y="622244"/>
                </a:cubicBezTo>
                <a:cubicBezTo>
                  <a:pt x="-14069" y="381640"/>
                  <a:pt x="112849" y="124495"/>
                  <a:pt x="206234" y="61036"/>
                </a:cubicBezTo>
                <a:cubicBezTo>
                  <a:pt x="331798" y="-24228"/>
                  <a:pt x="508792" y="-16559"/>
                  <a:pt x="598267" y="61637"/>
                </a:cubicBezTo>
                <a:cubicBezTo>
                  <a:pt x="687741" y="139834"/>
                  <a:pt x="608342" y="462543"/>
                  <a:pt x="608342" y="462543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6" name="Forma libre: forma 165">
            <a:extLst>
              <a:ext uri="{FF2B5EF4-FFF2-40B4-BE49-F238E27FC236}">
                <a16:creationId xmlns:a16="http://schemas.microsoft.com/office/drawing/2014/main" id="{A2A5044F-5EE8-4966-BED0-5E35110A3C45}"/>
              </a:ext>
            </a:extLst>
          </p:cNvPr>
          <p:cNvSpPr/>
          <p:nvPr/>
        </p:nvSpPr>
        <p:spPr>
          <a:xfrm>
            <a:off x="13302945" y="-87239"/>
            <a:ext cx="475651" cy="479471"/>
          </a:xfrm>
          <a:custGeom>
            <a:avLst/>
            <a:gdLst>
              <a:gd name="connsiteX0" fmla="*/ 0 w 706732"/>
              <a:gd name="connsiteY0" fmla="*/ 712257 h 712407"/>
              <a:gd name="connsiteX1" fmla="*/ 231130 w 706732"/>
              <a:gd name="connsiteY1" fmla="*/ 79320 h 712407"/>
              <a:gd name="connsiteX2" fmla="*/ 652787 w 706732"/>
              <a:gd name="connsiteY2" fmla="*/ 103230 h 712407"/>
              <a:gd name="connsiteX3" fmla="*/ 698953 w 706732"/>
              <a:gd name="connsiteY3" fmla="*/ 712408 h 712407"/>
              <a:gd name="connsiteX4" fmla="*/ 0 w 706732"/>
              <a:gd name="connsiteY4" fmla="*/ 712408 h 71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732" h="712407">
                <a:moveTo>
                  <a:pt x="0" y="712257"/>
                </a:moveTo>
                <a:cubicBezTo>
                  <a:pt x="0" y="712257"/>
                  <a:pt x="101505" y="200373"/>
                  <a:pt x="231130" y="79320"/>
                </a:cubicBezTo>
                <a:cubicBezTo>
                  <a:pt x="361507" y="-42486"/>
                  <a:pt x="581358" y="-15719"/>
                  <a:pt x="652787" y="103230"/>
                </a:cubicBezTo>
                <a:cubicBezTo>
                  <a:pt x="734743" y="239622"/>
                  <a:pt x="698953" y="712408"/>
                  <a:pt x="698953" y="712408"/>
                </a:cubicBezTo>
                <a:lnTo>
                  <a:pt x="0" y="712408"/>
                </a:ln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7" name="Forma libre: forma 166">
            <a:extLst>
              <a:ext uri="{FF2B5EF4-FFF2-40B4-BE49-F238E27FC236}">
                <a16:creationId xmlns:a16="http://schemas.microsoft.com/office/drawing/2014/main" id="{AABFD4E6-C86D-4689-BCF4-CDDC2CF8C476}"/>
              </a:ext>
            </a:extLst>
          </p:cNvPr>
          <p:cNvSpPr/>
          <p:nvPr/>
        </p:nvSpPr>
        <p:spPr>
          <a:xfrm>
            <a:off x="13457187" y="248617"/>
            <a:ext cx="226605" cy="97665"/>
          </a:xfrm>
          <a:custGeom>
            <a:avLst/>
            <a:gdLst>
              <a:gd name="connsiteX0" fmla="*/ 336695 w 336694"/>
              <a:gd name="connsiteY0" fmla="*/ 0 h 145113"/>
              <a:gd name="connsiteX1" fmla="*/ 175490 w 336694"/>
              <a:gd name="connsiteY1" fmla="*/ 116843 h 145113"/>
              <a:gd name="connsiteX2" fmla="*/ 0 w 336694"/>
              <a:gd name="connsiteY2" fmla="*/ 145114 h 1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694" h="145113">
                <a:moveTo>
                  <a:pt x="336695" y="0"/>
                </a:moveTo>
                <a:cubicBezTo>
                  <a:pt x="336695" y="0"/>
                  <a:pt x="280002" y="77144"/>
                  <a:pt x="175490" y="116843"/>
                </a:cubicBezTo>
                <a:cubicBezTo>
                  <a:pt x="104663" y="143911"/>
                  <a:pt x="0" y="145114"/>
                  <a:pt x="0" y="145114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8" name="Forma libre: forma 167">
            <a:extLst>
              <a:ext uri="{FF2B5EF4-FFF2-40B4-BE49-F238E27FC236}">
                <a16:creationId xmlns:a16="http://schemas.microsoft.com/office/drawing/2014/main" id="{A591E07E-230C-4C6C-92F8-52ACD89A4BA0}"/>
              </a:ext>
            </a:extLst>
          </p:cNvPr>
          <p:cNvSpPr/>
          <p:nvPr/>
        </p:nvSpPr>
        <p:spPr>
          <a:xfrm>
            <a:off x="13378548" y="433930"/>
            <a:ext cx="411006" cy="533772"/>
          </a:xfrm>
          <a:custGeom>
            <a:avLst/>
            <a:gdLst>
              <a:gd name="connsiteX0" fmla="*/ 142858 w 610681"/>
              <a:gd name="connsiteY0" fmla="*/ 0 h 793089"/>
              <a:gd name="connsiteX1" fmla="*/ 56843 w 610681"/>
              <a:gd name="connsiteY1" fmla="*/ 86467 h 793089"/>
              <a:gd name="connsiteX2" fmla="*/ 39098 w 610681"/>
              <a:gd name="connsiteY2" fmla="*/ 280153 h 793089"/>
              <a:gd name="connsiteX3" fmla="*/ 268122 w 610681"/>
              <a:gd name="connsiteY3" fmla="*/ 260453 h 793089"/>
              <a:gd name="connsiteX4" fmla="*/ 450680 w 610681"/>
              <a:gd name="connsiteY4" fmla="*/ 442259 h 793089"/>
              <a:gd name="connsiteX5" fmla="*/ 515343 w 610681"/>
              <a:gd name="connsiteY5" fmla="*/ 424966 h 793089"/>
              <a:gd name="connsiteX6" fmla="*/ 579554 w 610681"/>
              <a:gd name="connsiteY6" fmla="*/ 427973 h 793089"/>
              <a:gd name="connsiteX7" fmla="*/ 610682 w 610681"/>
              <a:gd name="connsiteY7" fmla="*/ 86467 h 793089"/>
              <a:gd name="connsiteX8" fmla="*/ 524215 w 610681"/>
              <a:gd name="connsiteY8" fmla="*/ 0 h 793089"/>
              <a:gd name="connsiteX9" fmla="*/ 142708 w 610681"/>
              <a:gd name="connsiteY9" fmla="*/ 0 h 793089"/>
              <a:gd name="connsiteX10" fmla="*/ 213836 w 610681"/>
              <a:gd name="connsiteY10" fmla="*/ 544967 h 793089"/>
              <a:gd name="connsiteX11" fmla="*/ 109926 w 610681"/>
              <a:gd name="connsiteY11" fmla="*/ 574892 h 793089"/>
              <a:gd name="connsiteX12" fmla="*/ 13384 w 610681"/>
              <a:gd name="connsiteY12" fmla="*/ 558802 h 793089"/>
              <a:gd name="connsiteX13" fmla="*/ 0 w 610681"/>
              <a:gd name="connsiteY13" fmla="*/ 707074 h 793089"/>
              <a:gd name="connsiteX14" fmla="*/ 86467 w 610681"/>
              <a:gd name="connsiteY14" fmla="*/ 793089 h 793089"/>
              <a:gd name="connsiteX15" fmla="*/ 253987 w 610681"/>
              <a:gd name="connsiteY15" fmla="*/ 793089 h 793089"/>
              <a:gd name="connsiteX16" fmla="*/ 239100 w 610681"/>
              <a:gd name="connsiteY16" fmla="*/ 746623 h 793089"/>
              <a:gd name="connsiteX17" fmla="*/ 242107 w 610681"/>
              <a:gd name="connsiteY17" fmla="*/ 683915 h 793089"/>
              <a:gd name="connsiteX18" fmla="*/ 269325 w 610681"/>
              <a:gd name="connsiteY18" fmla="*/ 601809 h 793089"/>
              <a:gd name="connsiteX19" fmla="*/ 213836 w 610681"/>
              <a:gd name="connsiteY19" fmla="*/ 544967 h 79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10681" h="793089">
                <a:moveTo>
                  <a:pt x="142858" y="0"/>
                </a:moveTo>
                <a:cubicBezTo>
                  <a:pt x="95189" y="0"/>
                  <a:pt x="56843" y="38797"/>
                  <a:pt x="56843" y="86467"/>
                </a:cubicBezTo>
                <a:lnTo>
                  <a:pt x="39098" y="280153"/>
                </a:lnTo>
                <a:cubicBezTo>
                  <a:pt x="52030" y="273386"/>
                  <a:pt x="159400" y="208122"/>
                  <a:pt x="268122" y="260453"/>
                </a:cubicBezTo>
                <a:cubicBezTo>
                  <a:pt x="367522" y="308273"/>
                  <a:pt x="450380" y="441357"/>
                  <a:pt x="450680" y="442259"/>
                </a:cubicBezTo>
                <a:cubicBezTo>
                  <a:pt x="471884" y="434289"/>
                  <a:pt x="493538" y="427372"/>
                  <a:pt x="515343" y="424966"/>
                </a:cubicBezTo>
                <a:cubicBezTo>
                  <a:pt x="536847" y="422560"/>
                  <a:pt x="558350" y="424214"/>
                  <a:pt x="579554" y="427973"/>
                </a:cubicBezTo>
                <a:lnTo>
                  <a:pt x="610682" y="86467"/>
                </a:lnTo>
                <a:cubicBezTo>
                  <a:pt x="610682" y="38797"/>
                  <a:pt x="571884" y="0"/>
                  <a:pt x="524215" y="0"/>
                </a:cubicBezTo>
                <a:lnTo>
                  <a:pt x="142708" y="0"/>
                </a:lnTo>
                <a:close/>
                <a:moveTo>
                  <a:pt x="213836" y="544967"/>
                </a:moveTo>
                <a:cubicBezTo>
                  <a:pt x="201505" y="551433"/>
                  <a:pt x="158197" y="568125"/>
                  <a:pt x="109926" y="574892"/>
                </a:cubicBezTo>
                <a:cubicBezTo>
                  <a:pt x="61655" y="581659"/>
                  <a:pt x="17895" y="560305"/>
                  <a:pt x="13384" y="558802"/>
                </a:cubicBezTo>
                <a:lnTo>
                  <a:pt x="0" y="707074"/>
                </a:lnTo>
                <a:cubicBezTo>
                  <a:pt x="0" y="754743"/>
                  <a:pt x="38797" y="793089"/>
                  <a:pt x="86467" y="793089"/>
                </a:cubicBezTo>
                <a:lnTo>
                  <a:pt x="253987" y="793089"/>
                </a:lnTo>
                <a:cubicBezTo>
                  <a:pt x="246618" y="778503"/>
                  <a:pt x="241205" y="763164"/>
                  <a:pt x="239100" y="746623"/>
                </a:cubicBezTo>
                <a:cubicBezTo>
                  <a:pt x="236543" y="726021"/>
                  <a:pt x="238047" y="705419"/>
                  <a:pt x="242107" y="683915"/>
                </a:cubicBezTo>
                <a:cubicBezTo>
                  <a:pt x="247521" y="655043"/>
                  <a:pt x="269325" y="601809"/>
                  <a:pt x="269325" y="601809"/>
                </a:cubicBezTo>
                <a:cubicBezTo>
                  <a:pt x="269325" y="601809"/>
                  <a:pt x="226017" y="560456"/>
                  <a:pt x="213836" y="544967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9" name="Forma libre: forma 168">
            <a:extLst>
              <a:ext uri="{FF2B5EF4-FFF2-40B4-BE49-F238E27FC236}">
                <a16:creationId xmlns:a16="http://schemas.microsoft.com/office/drawing/2014/main" id="{35187BBC-2E1B-4BCB-BBD0-F32F5D83DE68}"/>
              </a:ext>
            </a:extLst>
          </p:cNvPr>
          <p:cNvSpPr/>
          <p:nvPr/>
        </p:nvSpPr>
        <p:spPr>
          <a:xfrm>
            <a:off x="13426824" y="821861"/>
            <a:ext cx="9007" cy="100702"/>
          </a:xfrm>
          <a:custGeom>
            <a:avLst/>
            <a:gdLst>
              <a:gd name="connsiteX0" fmla="*/ 13384 w 13383"/>
              <a:gd name="connsiteY0" fmla="*/ 0 h 149625"/>
              <a:gd name="connsiteX1" fmla="*/ 0 w 13383"/>
              <a:gd name="connsiteY1" fmla="*/ 149625 h 14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83" h="149625">
                <a:moveTo>
                  <a:pt x="13384" y="0"/>
                </a:moveTo>
                <a:lnTo>
                  <a:pt x="0" y="149625"/>
                </a:ln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0" name="Forma libre: forma 169">
            <a:extLst>
              <a:ext uri="{FF2B5EF4-FFF2-40B4-BE49-F238E27FC236}">
                <a16:creationId xmlns:a16="http://schemas.microsoft.com/office/drawing/2014/main" id="{5CCD6A70-B675-4D37-9C51-155ADD5C2BD1}"/>
              </a:ext>
            </a:extLst>
          </p:cNvPr>
          <p:cNvSpPr/>
          <p:nvPr/>
        </p:nvSpPr>
        <p:spPr>
          <a:xfrm>
            <a:off x="13455871" y="473097"/>
            <a:ext cx="11032" cy="123777"/>
          </a:xfrm>
          <a:custGeom>
            <a:avLst/>
            <a:gdLst>
              <a:gd name="connsiteX0" fmla="*/ 16391 w 16391"/>
              <a:gd name="connsiteY0" fmla="*/ 0 h 183911"/>
              <a:gd name="connsiteX1" fmla="*/ 0 w 16391"/>
              <a:gd name="connsiteY1" fmla="*/ 183911 h 183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391" h="183911">
                <a:moveTo>
                  <a:pt x="16391" y="0"/>
                </a:moveTo>
                <a:lnTo>
                  <a:pt x="0" y="183911"/>
                </a:ln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1" name="Forma libre: forma 170">
            <a:extLst>
              <a:ext uri="{FF2B5EF4-FFF2-40B4-BE49-F238E27FC236}">
                <a16:creationId xmlns:a16="http://schemas.microsoft.com/office/drawing/2014/main" id="{F9D05CED-4119-4906-B415-F0ED15D8F763}"/>
              </a:ext>
            </a:extLst>
          </p:cNvPr>
          <p:cNvSpPr/>
          <p:nvPr/>
        </p:nvSpPr>
        <p:spPr>
          <a:xfrm>
            <a:off x="13540683" y="720721"/>
            <a:ext cx="351192" cy="352237"/>
          </a:xfrm>
          <a:custGeom>
            <a:avLst/>
            <a:gdLst>
              <a:gd name="connsiteX0" fmla="*/ 521809 w 521808"/>
              <a:gd name="connsiteY0" fmla="*/ 92380 h 523361"/>
              <a:gd name="connsiteX1" fmla="*/ 226919 w 521808"/>
              <a:gd name="connsiteY1" fmla="*/ 6364 h 523361"/>
              <a:gd name="connsiteX2" fmla="*/ 0 w 521808"/>
              <a:gd name="connsiteY2" fmla="*/ 300352 h 523361"/>
              <a:gd name="connsiteX3" fmla="*/ 87971 w 521808"/>
              <a:gd name="connsiteY3" fmla="*/ 523361 h 52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808" h="523361">
                <a:moveTo>
                  <a:pt x="521809" y="92380"/>
                </a:moveTo>
                <a:cubicBezTo>
                  <a:pt x="521809" y="92380"/>
                  <a:pt x="391582" y="-28673"/>
                  <a:pt x="226919" y="6364"/>
                </a:cubicBezTo>
                <a:cubicBezTo>
                  <a:pt x="97144" y="34034"/>
                  <a:pt x="0" y="148020"/>
                  <a:pt x="0" y="300352"/>
                </a:cubicBezTo>
                <a:cubicBezTo>
                  <a:pt x="0" y="414639"/>
                  <a:pt x="87971" y="523361"/>
                  <a:pt x="87971" y="523361"/>
                </a:cubicBez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2" name="Forma libre: forma 171">
            <a:extLst>
              <a:ext uri="{FF2B5EF4-FFF2-40B4-BE49-F238E27FC236}">
                <a16:creationId xmlns:a16="http://schemas.microsoft.com/office/drawing/2014/main" id="{5321560E-CCDA-41EB-AAE8-7171BDC18DEB}"/>
              </a:ext>
            </a:extLst>
          </p:cNvPr>
          <p:cNvSpPr/>
          <p:nvPr/>
        </p:nvSpPr>
        <p:spPr>
          <a:xfrm>
            <a:off x="13467915" y="-7237"/>
            <a:ext cx="278727" cy="278727"/>
          </a:xfrm>
          <a:custGeom>
            <a:avLst/>
            <a:gdLst>
              <a:gd name="connsiteX0" fmla="*/ 0 w 414138"/>
              <a:gd name="connsiteY0" fmla="*/ 207069 h 414138"/>
              <a:gd name="connsiteX1" fmla="*/ 207069 w 414138"/>
              <a:gd name="connsiteY1" fmla="*/ 0 h 414138"/>
              <a:gd name="connsiteX2" fmla="*/ 414139 w 414138"/>
              <a:gd name="connsiteY2" fmla="*/ 207069 h 414138"/>
              <a:gd name="connsiteX3" fmla="*/ 207069 w 414138"/>
              <a:gd name="connsiteY3" fmla="*/ 414139 h 414138"/>
              <a:gd name="connsiteX4" fmla="*/ 0 w 414138"/>
              <a:gd name="connsiteY4" fmla="*/ 207069 h 41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138" h="414138">
                <a:moveTo>
                  <a:pt x="0" y="207069"/>
                </a:moveTo>
                <a:cubicBezTo>
                  <a:pt x="0" y="92783"/>
                  <a:pt x="92632" y="0"/>
                  <a:pt x="207069" y="0"/>
                </a:cubicBezTo>
                <a:cubicBezTo>
                  <a:pt x="321507" y="0"/>
                  <a:pt x="414139" y="92632"/>
                  <a:pt x="414139" y="207069"/>
                </a:cubicBezTo>
                <a:cubicBezTo>
                  <a:pt x="414139" y="321506"/>
                  <a:pt x="321507" y="414139"/>
                  <a:pt x="207069" y="414139"/>
                </a:cubicBezTo>
                <a:cubicBezTo>
                  <a:pt x="92632" y="414139"/>
                  <a:pt x="0" y="321506"/>
                  <a:pt x="0" y="207069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3" name="Forma libre: forma 172">
            <a:extLst>
              <a:ext uri="{FF2B5EF4-FFF2-40B4-BE49-F238E27FC236}">
                <a16:creationId xmlns:a16="http://schemas.microsoft.com/office/drawing/2014/main" id="{2E70CC6D-180F-4770-B045-6C653606625C}"/>
              </a:ext>
            </a:extLst>
          </p:cNvPr>
          <p:cNvSpPr/>
          <p:nvPr/>
        </p:nvSpPr>
        <p:spPr>
          <a:xfrm>
            <a:off x="13618647" y="108342"/>
            <a:ext cx="28592" cy="28811"/>
          </a:xfrm>
          <a:custGeom>
            <a:avLst/>
            <a:gdLst>
              <a:gd name="connsiteX0" fmla="*/ 27320 w 42483"/>
              <a:gd name="connsiteY0" fmla="*/ 904 h 42808"/>
              <a:gd name="connsiteX1" fmla="*/ 853 w 42483"/>
              <a:gd name="connsiteY1" fmla="*/ 15039 h 42808"/>
              <a:gd name="connsiteX2" fmla="*/ 15440 w 42483"/>
              <a:gd name="connsiteY2" fmla="*/ 41957 h 42808"/>
              <a:gd name="connsiteX3" fmla="*/ 41605 w 42483"/>
              <a:gd name="connsiteY3" fmla="*/ 27220 h 42808"/>
              <a:gd name="connsiteX4" fmla="*/ 27320 w 42483"/>
              <a:gd name="connsiteY4" fmla="*/ 904 h 4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83" h="42808">
                <a:moveTo>
                  <a:pt x="27320" y="904"/>
                </a:moveTo>
                <a:cubicBezTo>
                  <a:pt x="16041" y="-2405"/>
                  <a:pt x="4162" y="3610"/>
                  <a:pt x="853" y="15039"/>
                </a:cubicBezTo>
                <a:cubicBezTo>
                  <a:pt x="-2455" y="26317"/>
                  <a:pt x="4162" y="38498"/>
                  <a:pt x="15440" y="41957"/>
                </a:cubicBezTo>
                <a:cubicBezTo>
                  <a:pt x="26718" y="45265"/>
                  <a:pt x="38297" y="38648"/>
                  <a:pt x="41605" y="27220"/>
                </a:cubicBezTo>
                <a:cubicBezTo>
                  <a:pt x="44914" y="15941"/>
                  <a:pt x="38598" y="4362"/>
                  <a:pt x="27320" y="904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4" name="Forma libre: forma 173">
            <a:extLst>
              <a:ext uri="{FF2B5EF4-FFF2-40B4-BE49-F238E27FC236}">
                <a16:creationId xmlns:a16="http://schemas.microsoft.com/office/drawing/2014/main" id="{79B36299-165F-4F17-8665-6BB3C1F07F7D}"/>
              </a:ext>
            </a:extLst>
          </p:cNvPr>
          <p:cNvSpPr/>
          <p:nvPr/>
        </p:nvSpPr>
        <p:spPr>
          <a:xfrm>
            <a:off x="13695464" y="109151"/>
            <a:ext cx="28592" cy="28811"/>
          </a:xfrm>
          <a:custGeom>
            <a:avLst/>
            <a:gdLst>
              <a:gd name="connsiteX0" fmla="*/ 27320 w 42483"/>
              <a:gd name="connsiteY0" fmla="*/ 904 h 42808"/>
              <a:gd name="connsiteX1" fmla="*/ 853 w 42483"/>
              <a:gd name="connsiteY1" fmla="*/ 15039 h 42808"/>
              <a:gd name="connsiteX2" fmla="*/ 15440 w 42483"/>
              <a:gd name="connsiteY2" fmla="*/ 41957 h 42808"/>
              <a:gd name="connsiteX3" fmla="*/ 41605 w 42483"/>
              <a:gd name="connsiteY3" fmla="*/ 27220 h 42808"/>
              <a:gd name="connsiteX4" fmla="*/ 27320 w 42483"/>
              <a:gd name="connsiteY4" fmla="*/ 904 h 4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83" h="42808">
                <a:moveTo>
                  <a:pt x="27320" y="904"/>
                </a:moveTo>
                <a:cubicBezTo>
                  <a:pt x="16041" y="-2405"/>
                  <a:pt x="4162" y="3610"/>
                  <a:pt x="853" y="15039"/>
                </a:cubicBezTo>
                <a:cubicBezTo>
                  <a:pt x="-2455" y="26317"/>
                  <a:pt x="4162" y="38498"/>
                  <a:pt x="15440" y="41957"/>
                </a:cubicBezTo>
                <a:cubicBezTo>
                  <a:pt x="26718" y="45265"/>
                  <a:pt x="38297" y="38648"/>
                  <a:pt x="41605" y="27220"/>
                </a:cubicBezTo>
                <a:cubicBezTo>
                  <a:pt x="44914" y="15941"/>
                  <a:pt x="38598" y="4362"/>
                  <a:pt x="27320" y="904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5" name="Forma libre: forma 174">
            <a:extLst>
              <a:ext uri="{FF2B5EF4-FFF2-40B4-BE49-F238E27FC236}">
                <a16:creationId xmlns:a16="http://schemas.microsoft.com/office/drawing/2014/main" id="{075FFCC3-EAF6-4FBA-8400-945737F69988}"/>
              </a:ext>
            </a:extLst>
          </p:cNvPr>
          <p:cNvSpPr/>
          <p:nvPr/>
        </p:nvSpPr>
        <p:spPr>
          <a:xfrm>
            <a:off x="13470141" y="-7136"/>
            <a:ext cx="276501" cy="118189"/>
          </a:xfrm>
          <a:custGeom>
            <a:avLst/>
            <a:gdLst>
              <a:gd name="connsiteX0" fmla="*/ 410831 w 410830"/>
              <a:gd name="connsiteY0" fmla="*/ 149625 h 175607"/>
              <a:gd name="connsiteX1" fmla="*/ 288123 w 410830"/>
              <a:gd name="connsiteY1" fmla="*/ 110978 h 175607"/>
              <a:gd name="connsiteX2" fmla="*/ 240152 w 410830"/>
              <a:gd name="connsiteY2" fmla="*/ 58497 h 175607"/>
              <a:gd name="connsiteX3" fmla="*/ 144212 w 410830"/>
              <a:gd name="connsiteY3" fmla="*/ 144663 h 175607"/>
              <a:gd name="connsiteX4" fmla="*/ 0 w 410830"/>
              <a:gd name="connsiteY4" fmla="*/ 174438 h 175607"/>
              <a:gd name="connsiteX5" fmla="*/ 211130 w 410830"/>
              <a:gd name="connsiteY5" fmla="*/ 0 h 175607"/>
              <a:gd name="connsiteX6" fmla="*/ 410680 w 410830"/>
              <a:gd name="connsiteY6" fmla="*/ 149625 h 17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0830" h="175607">
                <a:moveTo>
                  <a:pt x="410831" y="149625"/>
                </a:moveTo>
                <a:cubicBezTo>
                  <a:pt x="410831" y="149625"/>
                  <a:pt x="343011" y="153686"/>
                  <a:pt x="288123" y="110978"/>
                </a:cubicBezTo>
                <a:cubicBezTo>
                  <a:pt x="248122" y="79850"/>
                  <a:pt x="240152" y="58497"/>
                  <a:pt x="240152" y="58497"/>
                </a:cubicBezTo>
                <a:cubicBezTo>
                  <a:pt x="240152" y="58497"/>
                  <a:pt x="210829" y="113535"/>
                  <a:pt x="144212" y="144663"/>
                </a:cubicBezTo>
                <a:cubicBezTo>
                  <a:pt x="58948" y="184663"/>
                  <a:pt x="0" y="174438"/>
                  <a:pt x="0" y="174438"/>
                </a:cubicBezTo>
                <a:cubicBezTo>
                  <a:pt x="0" y="174438"/>
                  <a:pt x="-1053" y="0"/>
                  <a:pt x="211130" y="0"/>
                </a:cubicBezTo>
                <a:cubicBezTo>
                  <a:pt x="364815" y="0"/>
                  <a:pt x="410680" y="149625"/>
                  <a:pt x="410680" y="14962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6" name="Forma libre: forma 175">
            <a:extLst>
              <a:ext uri="{FF2B5EF4-FFF2-40B4-BE49-F238E27FC236}">
                <a16:creationId xmlns:a16="http://schemas.microsoft.com/office/drawing/2014/main" id="{4865083C-2EC3-4EAB-8C39-BB4ECEF80132}"/>
              </a:ext>
            </a:extLst>
          </p:cNvPr>
          <p:cNvSpPr/>
          <p:nvPr/>
        </p:nvSpPr>
        <p:spPr>
          <a:xfrm>
            <a:off x="13470147" y="-7192"/>
            <a:ext cx="276430" cy="279347"/>
          </a:xfrm>
          <a:custGeom>
            <a:avLst/>
            <a:gdLst>
              <a:gd name="connsiteX0" fmla="*/ 364055 w 410725"/>
              <a:gd name="connsiteY0" fmla="*/ 339185 h 415059"/>
              <a:gd name="connsiteX1" fmla="*/ 335633 w 410725"/>
              <a:gd name="connsiteY1" fmla="*/ 47152 h 415059"/>
              <a:gd name="connsiteX2" fmla="*/ 46608 w 410725"/>
              <a:gd name="connsiteY2" fmla="*/ 75874 h 415059"/>
              <a:gd name="connsiteX3" fmla="*/ 75030 w 410725"/>
              <a:gd name="connsiteY3" fmla="*/ 367907 h 415059"/>
              <a:gd name="connsiteX4" fmla="*/ 364055 w 410725"/>
              <a:gd name="connsiteY4" fmla="*/ 339185 h 415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725" h="415059">
                <a:moveTo>
                  <a:pt x="364055" y="339185"/>
                </a:moveTo>
                <a:cubicBezTo>
                  <a:pt x="436085" y="250613"/>
                  <a:pt x="423303" y="119785"/>
                  <a:pt x="335633" y="47152"/>
                </a:cubicBezTo>
                <a:cubicBezTo>
                  <a:pt x="247963" y="-25630"/>
                  <a:pt x="118489" y="-12698"/>
                  <a:pt x="46608" y="75874"/>
                </a:cubicBezTo>
                <a:cubicBezTo>
                  <a:pt x="-25272" y="164447"/>
                  <a:pt x="-12640" y="295275"/>
                  <a:pt x="75030" y="367907"/>
                </a:cubicBezTo>
                <a:cubicBezTo>
                  <a:pt x="162700" y="440690"/>
                  <a:pt x="292174" y="427757"/>
                  <a:pt x="364055" y="33918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7" name="Forma libre: forma 176">
            <a:extLst>
              <a:ext uri="{FF2B5EF4-FFF2-40B4-BE49-F238E27FC236}">
                <a16:creationId xmlns:a16="http://schemas.microsoft.com/office/drawing/2014/main" id="{93186F24-08AD-4BCD-B21A-DEB44E0BD235}"/>
              </a:ext>
            </a:extLst>
          </p:cNvPr>
          <p:cNvSpPr/>
          <p:nvPr/>
        </p:nvSpPr>
        <p:spPr>
          <a:xfrm>
            <a:off x="13583733" y="137965"/>
            <a:ext cx="28772" cy="29009"/>
          </a:xfrm>
          <a:custGeom>
            <a:avLst/>
            <a:gdLst>
              <a:gd name="connsiteX0" fmla="*/ 1751 w 42750"/>
              <a:gd name="connsiteY0" fmla="*/ 29822 h 43102"/>
              <a:gd name="connsiteX1" fmla="*/ 12879 w 42750"/>
              <a:gd name="connsiteY1" fmla="*/ 1701 h 43102"/>
              <a:gd name="connsiteX2" fmla="*/ 41000 w 42750"/>
              <a:gd name="connsiteY2" fmla="*/ 13280 h 43102"/>
              <a:gd name="connsiteX3" fmla="*/ 29872 w 42750"/>
              <a:gd name="connsiteY3" fmla="*/ 41401 h 43102"/>
              <a:gd name="connsiteX4" fmla="*/ 1751 w 42750"/>
              <a:gd name="connsiteY4" fmla="*/ 29822 h 4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50" h="43102">
                <a:moveTo>
                  <a:pt x="1751" y="29822"/>
                </a:moveTo>
                <a:cubicBezTo>
                  <a:pt x="-2911" y="18844"/>
                  <a:pt x="2052" y="6213"/>
                  <a:pt x="12879" y="1701"/>
                </a:cubicBezTo>
                <a:cubicBezTo>
                  <a:pt x="23706" y="-2960"/>
                  <a:pt x="36338" y="2303"/>
                  <a:pt x="41000" y="13280"/>
                </a:cubicBezTo>
                <a:cubicBezTo>
                  <a:pt x="45661" y="24258"/>
                  <a:pt x="40699" y="36890"/>
                  <a:pt x="29872" y="41401"/>
                </a:cubicBezTo>
                <a:cubicBezTo>
                  <a:pt x="19044" y="46063"/>
                  <a:pt x="6413" y="40799"/>
                  <a:pt x="1751" y="2982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8" name="Forma libre: forma 177">
            <a:extLst>
              <a:ext uri="{FF2B5EF4-FFF2-40B4-BE49-F238E27FC236}">
                <a16:creationId xmlns:a16="http://schemas.microsoft.com/office/drawing/2014/main" id="{B2BDE5D1-AA2E-4698-924B-B9E87102624A}"/>
              </a:ext>
            </a:extLst>
          </p:cNvPr>
          <p:cNvSpPr/>
          <p:nvPr/>
        </p:nvSpPr>
        <p:spPr>
          <a:xfrm>
            <a:off x="13612541" y="184654"/>
            <a:ext cx="40685" cy="24518"/>
          </a:xfrm>
          <a:custGeom>
            <a:avLst/>
            <a:gdLst>
              <a:gd name="connsiteX0" fmla="*/ 0 w 60451"/>
              <a:gd name="connsiteY0" fmla="*/ 0 h 36429"/>
              <a:gd name="connsiteX1" fmla="*/ 23309 w 60451"/>
              <a:gd name="connsiteY1" fmla="*/ 28722 h 36429"/>
              <a:gd name="connsiteX2" fmla="*/ 60452 w 60451"/>
              <a:gd name="connsiteY2" fmla="*/ 35489 h 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451" h="36429">
                <a:moveTo>
                  <a:pt x="0" y="0"/>
                </a:moveTo>
                <a:cubicBezTo>
                  <a:pt x="0" y="0"/>
                  <a:pt x="6015" y="18346"/>
                  <a:pt x="23309" y="28722"/>
                </a:cubicBezTo>
                <a:cubicBezTo>
                  <a:pt x="42557" y="40151"/>
                  <a:pt x="60452" y="35489"/>
                  <a:pt x="60452" y="35489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9" name="Forma libre: forma 178">
            <a:extLst>
              <a:ext uri="{FF2B5EF4-FFF2-40B4-BE49-F238E27FC236}">
                <a16:creationId xmlns:a16="http://schemas.microsoft.com/office/drawing/2014/main" id="{431EEFC5-0A37-421B-A9F9-5F002D840D75}"/>
              </a:ext>
            </a:extLst>
          </p:cNvPr>
          <p:cNvSpPr/>
          <p:nvPr/>
        </p:nvSpPr>
        <p:spPr>
          <a:xfrm>
            <a:off x="13647256" y="117755"/>
            <a:ext cx="36536" cy="54956"/>
          </a:xfrm>
          <a:custGeom>
            <a:avLst/>
            <a:gdLst>
              <a:gd name="connsiteX0" fmla="*/ 37895 w 54286"/>
              <a:gd name="connsiteY0" fmla="*/ 0 h 81654"/>
              <a:gd name="connsiteX1" fmla="*/ 54286 w 54286"/>
              <a:gd name="connsiteY1" fmla="*/ 81655 h 81654"/>
              <a:gd name="connsiteX2" fmla="*/ 0 w 54286"/>
              <a:gd name="connsiteY2" fmla="*/ 80151 h 8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86" h="81654">
                <a:moveTo>
                  <a:pt x="37895" y="0"/>
                </a:moveTo>
                <a:lnTo>
                  <a:pt x="54286" y="81655"/>
                </a:lnTo>
                <a:lnTo>
                  <a:pt x="0" y="80151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80" name="Gráfico 4">
            <a:extLst>
              <a:ext uri="{FF2B5EF4-FFF2-40B4-BE49-F238E27FC236}">
                <a16:creationId xmlns:a16="http://schemas.microsoft.com/office/drawing/2014/main" id="{48DB180A-5C76-4048-88FA-C18E93309454}"/>
              </a:ext>
            </a:extLst>
          </p:cNvPr>
          <p:cNvGrpSpPr/>
          <p:nvPr/>
        </p:nvGrpSpPr>
        <p:grpSpPr>
          <a:xfrm>
            <a:off x="12792928" y="-128798"/>
            <a:ext cx="332254" cy="399579"/>
            <a:chOff x="406650" y="330756"/>
            <a:chExt cx="493669" cy="593703"/>
          </a:xfrm>
          <a:noFill/>
        </p:grpSpPr>
        <p:sp>
          <p:nvSpPr>
            <p:cNvPr id="182" name="Forma libre: forma 181">
              <a:extLst>
                <a:ext uri="{FF2B5EF4-FFF2-40B4-BE49-F238E27FC236}">
                  <a16:creationId xmlns:a16="http://schemas.microsoft.com/office/drawing/2014/main" id="{2166FD63-CCCC-475D-9099-951A66E689B9}"/>
                </a:ext>
              </a:extLst>
            </p:cNvPr>
            <p:cNvSpPr/>
            <p:nvPr/>
          </p:nvSpPr>
          <p:spPr>
            <a:xfrm>
              <a:off x="557973" y="502751"/>
              <a:ext cx="342346" cy="421709"/>
            </a:xfrm>
            <a:custGeom>
              <a:avLst/>
              <a:gdLst>
                <a:gd name="connsiteX0" fmla="*/ 147370 w 342346"/>
                <a:gd name="connsiteY0" fmla="*/ 421709 h 421709"/>
                <a:gd name="connsiteX1" fmla="*/ 259401 w 342346"/>
                <a:gd name="connsiteY1" fmla="*/ 292235 h 421709"/>
                <a:gd name="connsiteX2" fmla="*/ 340755 w 342346"/>
                <a:gd name="connsiteY2" fmla="*/ 23962 h 421709"/>
                <a:gd name="connsiteX3" fmla="*/ 217445 w 342346"/>
                <a:gd name="connsiteY3" fmla="*/ 74037 h 421709"/>
                <a:gd name="connsiteX4" fmla="*/ 179099 w 342346"/>
                <a:gd name="connsiteY4" fmla="*/ 160053 h 421709"/>
                <a:gd name="connsiteX5" fmla="*/ 83760 w 342346"/>
                <a:gd name="connsiteY5" fmla="*/ 143963 h 421709"/>
                <a:gd name="connsiteX6" fmla="*/ 0 w 342346"/>
                <a:gd name="connsiteY6" fmla="*/ 196444 h 42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346" h="421709">
                  <a:moveTo>
                    <a:pt x="147370" y="421709"/>
                  </a:moveTo>
                  <a:cubicBezTo>
                    <a:pt x="147370" y="421709"/>
                    <a:pt x="221806" y="373288"/>
                    <a:pt x="259401" y="292235"/>
                  </a:cubicBezTo>
                  <a:cubicBezTo>
                    <a:pt x="299702" y="205166"/>
                    <a:pt x="352183" y="54789"/>
                    <a:pt x="340755" y="23962"/>
                  </a:cubicBezTo>
                  <a:cubicBezTo>
                    <a:pt x="323762" y="-21603"/>
                    <a:pt x="255491" y="-700"/>
                    <a:pt x="217445" y="74037"/>
                  </a:cubicBezTo>
                  <a:cubicBezTo>
                    <a:pt x="193084" y="122008"/>
                    <a:pt x="179099" y="160053"/>
                    <a:pt x="179099" y="160053"/>
                  </a:cubicBezTo>
                  <a:cubicBezTo>
                    <a:pt x="179099" y="160053"/>
                    <a:pt x="128572" y="134940"/>
                    <a:pt x="83760" y="143963"/>
                  </a:cubicBezTo>
                  <a:cubicBezTo>
                    <a:pt x="38948" y="153136"/>
                    <a:pt x="0" y="196444"/>
                    <a:pt x="0" y="196444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3" name="Forma libre: forma 182">
              <a:extLst>
                <a:ext uri="{FF2B5EF4-FFF2-40B4-BE49-F238E27FC236}">
                  <a16:creationId xmlns:a16="http://schemas.microsoft.com/office/drawing/2014/main" id="{F48369C9-47A4-4E4A-957F-270A61DD7667}"/>
                </a:ext>
              </a:extLst>
            </p:cNvPr>
            <p:cNvSpPr/>
            <p:nvPr/>
          </p:nvSpPr>
          <p:spPr>
            <a:xfrm>
              <a:off x="406650" y="330756"/>
              <a:ext cx="327204" cy="577763"/>
            </a:xfrm>
            <a:custGeom>
              <a:avLst/>
              <a:gdLst>
                <a:gd name="connsiteX0" fmla="*/ 326813 w 327204"/>
                <a:gd name="connsiteY0" fmla="*/ 305882 h 577763"/>
                <a:gd name="connsiteX1" fmla="*/ 306362 w 327204"/>
                <a:gd name="connsiteY1" fmla="*/ 126783 h 577763"/>
                <a:gd name="connsiteX2" fmla="*/ 207564 w 327204"/>
                <a:gd name="connsiteY2" fmla="*/ 1518 h 577763"/>
                <a:gd name="connsiteX3" fmla="*/ 195534 w 327204"/>
                <a:gd name="connsiteY3" fmla="*/ 138813 h 577763"/>
                <a:gd name="connsiteX4" fmla="*/ 224557 w 327204"/>
                <a:gd name="connsiteY4" fmla="*/ 265130 h 577763"/>
                <a:gd name="connsiteX5" fmla="*/ 194632 w 327204"/>
                <a:gd name="connsiteY5" fmla="*/ 140918 h 577763"/>
                <a:gd name="connsiteX6" fmla="*/ 81999 w 327204"/>
                <a:gd name="connsiteY6" fmla="*/ 5428 h 577763"/>
                <a:gd name="connsiteX7" fmla="*/ 93879 w 327204"/>
                <a:gd name="connsiteY7" fmla="*/ 148587 h 577763"/>
                <a:gd name="connsiteX8" fmla="*/ 140797 w 327204"/>
                <a:gd name="connsiteY8" fmla="*/ 285581 h 577763"/>
                <a:gd name="connsiteX9" fmla="*/ 90721 w 327204"/>
                <a:gd name="connsiteY9" fmla="*/ 146933 h 577763"/>
                <a:gd name="connsiteX10" fmla="*/ 15533 w 327204"/>
                <a:gd name="connsiteY10" fmla="*/ 79865 h 577763"/>
                <a:gd name="connsiteX11" fmla="*/ 37037 w 327204"/>
                <a:gd name="connsiteY11" fmla="*/ 281521 h 577763"/>
                <a:gd name="connsiteX12" fmla="*/ 63052 w 327204"/>
                <a:gd name="connsiteY12" fmla="*/ 459267 h 577763"/>
                <a:gd name="connsiteX13" fmla="*/ 111924 w 327204"/>
                <a:gd name="connsiteY13" fmla="*/ 577764 h 577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7204" h="577763">
                  <a:moveTo>
                    <a:pt x="326813" y="305882"/>
                  </a:moveTo>
                  <a:cubicBezTo>
                    <a:pt x="326813" y="305882"/>
                    <a:pt x="331776" y="216859"/>
                    <a:pt x="306362" y="126783"/>
                  </a:cubicBezTo>
                  <a:cubicBezTo>
                    <a:pt x="285760" y="53850"/>
                    <a:pt x="240647" y="-10812"/>
                    <a:pt x="207564" y="1518"/>
                  </a:cubicBezTo>
                  <a:cubicBezTo>
                    <a:pt x="173278" y="14301"/>
                    <a:pt x="179594" y="95203"/>
                    <a:pt x="195534" y="138813"/>
                  </a:cubicBezTo>
                  <a:cubicBezTo>
                    <a:pt x="211324" y="182573"/>
                    <a:pt x="224557" y="265130"/>
                    <a:pt x="224557" y="265130"/>
                  </a:cubicBezTo>
                  <a:cubicBezTo>
                    <a:pt x="224557" y="265130"/>
                    <a:pt x="216136" y="194603"/>
                    <a:pt x="194632" y="140918"/>
                  </a:cubicBezTo>
                  <a:cubicBezTo>
                    <a:pt x="165609" y="68136"/>
                    <a:pt x="119293" y="2722"/>
                    <a:pt x="81999" y="5428"/>
                  </a:cubicBezTo>
                  <a:cubicBezTo>
                    <a:pt x="44706" y="8135"/>
                    <a:pt x="67864" y="85579"/>
                    <a:pt x="93879" y="148587"/>
                  </a:cubicBezTo>
                  <a:cubicBezTo>
                    <a:pt x="122000" y="216708"/>
                    <a:pt x="140797" y="285581"/>
                    <a:pt x="140797" y="285581"/>
                  </a:cubicBezTo>
                  <a:lnTo>
                    <a:pt x="90721" y="146933"/>
                  </a:lnTo>
                  <a:cubicBezTo>
                    <a:pt x="90721" y="146933"/>
                    <a:pt x="48616" y="60917"/>
                    <a:pt x="15533" y="79865"/>
                  </a:cubicBezTo>
                  <a:cubicBezTo>
                    <a:pt x="-24317" y="102873"/>
                    <a:pt x="23503" y="218362"/>
                    <a:pt x="37037" y="281521"/>
                  </a:cubicBezTo>
                  <a:cubicBezTo>
                    <a:pt x="47262" y="328739"/>
                    <a:pt x="45608" y="397612"/>
                    <a:pt x="63052" y="459267"/>
                  </a:cubicBezTo>
                  <a:cubicBezTo>
                    <a:pt x="77789" y="511297"/>
                    <a:pt x="111924" y="577764"/>
                    <a:pt x="111924" y="577764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81" name="Forma libre: forma 180">
            <a:extLst>
              <a:ext uri="{FF2B5EF4-FFF2-40B4-BE49-F238E27FC236}">
                <a16:creationId xmlns:a16="http://schemas.microsoft.com/office/drawing/2014/main" id="{ABA87E12-D43A-4A92-BB45-6443D66F3F7E}"/>
              </a:ext>
            </a:extLst>
          </p:cNvPr>
          <p:cNvSpPr/>
          <p:nvPr/>
        </p:nvSpPr>
        <p:spPr>
          <a:xfrm>
            <a:off x="13334911" y="592584"/>
            <a:ext cx="358496" cy="264657"/>
          </a:xfrm>
          <a:custGeom>
            <a:avLst/>
            <a:gdLst>
              <a:gd name="connsiteX0" fmla="*/ 532660 w 532660"/>
              <a:gd name="connsiteY0" fmla="*/ 217656 h 393233"/>
              <a:gd name="connsiteX1" fmla="*/ 301230 w 532660"/>
              <a:gd name="connsiteY1" fmla="*/ 10286 h 393233"/>
              <a:gd name="connsiteX2" fmla="*/ 18671 w 532660"/>
              <a:gd name="connsiteY2" fmla="*/ 188783 h 393233"/>
              <a:gd name="connsiteX3" fmla="*/ 112205 w 532660"/>
              <a:gd name="connsiteY3" fmla="*/ 131189 h 393233"/>
              <a:gd name="connsiteX4" fmla="*/ 235966 w 532660"/>
              <a:gd name="connsiteY4" fmla="*/ 105926 h 393233"/>
              <a:gd name="connsiteX5" fmla="*/ 63784 w 532660"/>
              <a:gd name="connsiteY5" fmla="*/ 160061 h 393233"/>
              <a:gd name="connsiteX6" fmla="*/ 47242 w 532660"/>
              <a:gd name="connsiteY6" fmla="*/ 289987 h 393233"/>
              <a:gd name="connsiteX7" fmla="*/ 137469 w 532660"/>
              <a:gd name="connsiteY7" fmla="*/ 227731 h 393233"/>
              <a:gd name="connsiteX8" fmla="*/ 253109 w 532660"/>
              <a:gd name="connsiteY8" fmla="*/ 194648 h 393233"/>
              <a:gd name="connsiteX9" fmla="*/ 119424 w 532660"/>
              <a:gd name="connsiteY9" fmla="*/ 239160 h 393233"/>
              <a:gd name="connsiteX10" fmla="*/ 70100 w 532660"/>
              <a:gd name="connsiteY10" fmla="*/ 325326 h 393233"/>
              <a:gd name="connsiteX11" fmla="*/ 277921 w 532660"/>
              <a:gd name="connsiteY11" fmla="*/ 307732 h 393233"/>
              <a:gd name="connsiteX12" fmla="*/ 470705 w 532660"/>
              <a:gd name="connsiteY12" fmla="*/ 392544 h 39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2660" h="393233">
                <a:moveTo>
                  <a:pt x="532660" y="217656"/>
                </a:moveTo>
                <a:cubicBezTo>
                  <a:pt x="532660" y="217656"/>
                  <a:pt x="431607" y="48331"/>
                  <a:pt x="301230" y="10286"/>
                </a:cubicBezTo>
                <a:cubicBezTo>
                  <a:pt x="119724" y="-42497"/>
                  <a:pt x="-59074" y="121715"/>
                  <a:pt x="18671" y="188783"/>
                </a:cubicBezTo>
                <a:cubicBezTo>
                  <a:pt x="38521" y="205926"/>
                  <a:pt x="49348" y="156001"/>
                  <a:pt x="112205" y="131189"/>
                </a:cubicBezTo>
                <a:cubicBezTo>
                  <a:pt x="169649" y="108482"/>
                  <a:pt x="235966" y="105926"/>
                  <a:pt x="235966" y="105926"/>
                </a:cubicBezTo>
                <a:cubicBezTo>
                  <a:pt x="235966" y="105926"/>
                  <a:pt x="113258" y="114647"/>
                  <a:pt x="63784" y="160061"/>
                </a:cubicBezTo>
                <a:cubicBezTo>
                  <a:pt x="-17420" y="234498"/>
                  <a:pt x="47242" y="289987"/>
                  <a:pt x="47242" y="289987"/>
                </a:cubicBezTo>
                <a:cubicBezTo>
                  <a:pt x="47242" y="289987"/>
                  <a:pt x="93408" y="250137"/>
                  <a:pt x="137469" y="227731"/>
                </a:cubicBezTo>
                <a:cubicBezTo>
                  <a:pt x="181529" y="205325"/>
                  <a:pt x="253109" y="194648"/>
                  <a:pt x="253109" y="194648"/>
                </a:cubicBezTo>
                <a:cubicBezTo>
                  <a:pt x="253109" y="194648"/>
                  <a:pt x="166040" y="211791"/>
                  <a:pt x="119424" y="239160"/>
                </a:cubicBezTo>
                <a:cubicBezTo>
                  <a:pt x="72205" y="266829"/>
                  <a:pt x="40626" y="291942"/>
                  <a:pt x="70100" y="325326"/>
                </a:cubicBezTo>
                <a:cubicBezTo>
                  <a:pt x="110551" y="371341"/>
                  <a:pt x="277921" y="307732"/>
                  <a:pt x="277921" y="307732"/>
                </a:cubicBezTo>
                <a:cubicBezTo>
                  <a:pt x="277921" y="307732"/>
                  <a:pt x="340478" y="402169"/>
                  <a:pt x="470705" y="392544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6C8D9435-0F58-468D-8838-A588EF3BE6D8}"/>
              </a:ext>
            </a:extLst>
          </p:cNvPr>
          <p:cNvSpPr txBox="1"/>
          <p:nvPr/>
        </p:nvSpPr>
        <p:spPr>
          <a:xfrm>
            <a:off x="7373071" y="1970899"/>
            <a:ext cx="461995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/>
            <a:r>
              <a:rPr lang="es-MX" sz="1600" dirty="0" err="1"/>
              <a:t>Lorem</a:t>
            </a:r>
            <a:r>
              <a:rPr lang="es-MX" sz="1600" dirty="0"/>
              <a:t> </a:t>
            </a:r>
            <a:r>
              <a:rPr lang="es-MX" sz="1600" dirty="0" err="1"/>
              <a:t>ipsum</a:t>
            </a:r>
            <a:r>
              <a:rPr lang="es-MX" sz="1600" dirty="0"/>
              <a:t> dolor </a:t>
            </a:r>
            <a:r>
              <a:rPr lang="es-MX" sz="1600" dirty="0" err="1"/>
              <a:t>sit</a:t>
            </a:r>
            <a:r>
              <a:rPr lang="es-MX" sz="1600" dirty="0"/>
              <a:t> </a:t>
            </a:r>
            <a:r>
              <a:rPr lang="es-MX" sz="1600" dirty="0" err="1"/>
              <a:t>amet</a:t>
            </a:r>
            <a:r>
              <a:rPr lang="es-MX" sz="1600" dirty="0"/>
              <a:t>, </a:t>
            </a:r>
            <a:r>
              <a:rPr lang="es-MX" sz="1600" dirty="0" err="1"/>
              <a:t>consectetur</a:t>
            </a:r>
            <a:r>
              <a:rPr lang="es-MX" sz="1600" dirty="0"/>
              <a:t> </a:t>
            </a:r>
            <a:r>
              <a:rPr lang="es-MX" sz="1600" dirty="0" err="1"/>
              <a:t>adipiscing</a:t>
            </a:r>
            <a:r>
              <a:rPr lang="es-MX" sz="1600" dirty="0"/>
              <a:t> </a:t>
            </a:r>
            <a:r>
              <a:rPr lang="es-MX" sz="1600" dirty="0" err="1"/>
              <a:t>elit</a:t>
            </a:r>
            <a:r>
              <a:rPr lang="es-MX" sz="1600" dirty="0"/>
              <a:t>. </a:t>
            </a:r>
            <a:r>
              <a:rPr lang="es-MX" sz="1600" dirty="0" err="1"/>
              <a:t>Phasellus</a:t>
            </a:r>
            <a:r>
              <a:rPr lang="es-MX" sz="1600" dirty="0"/>
              <a:t> vehicula, </a:t>
            </a:r>
            <a:r>
              <a:rPr lang="es-MX" sz="1600" dirty="0" err="1"/>
              <a:t>sapien</a:t>
            </a:r>
            <a:r>
              <a:rPr lang="es-MX" sz="1600" dirty="0"/>
              <a:t> non </a:t>
            </a:r>
            <a:r>
              <a:rPr lang="es-MX" sz="1600" dirty="0" err="1"/>
              <a:t>tincidunt</a:t>
            </a:r>
            <a:r>
              <a:rPr lang="es-MX" sz="1600" dirty="0"/>
              <a:t> </a:t>
            </a:r>
            <a:r>
              <a:rPr lang="es-MX" sz="1600" dirty="0" err="1"/>
              <a:t>aliquet</a:t>
            </a:r>
            <a:r>
              <a:rPr lang="es-MX" sz="1600" dirty="0"/>
              <a:t>, </a:t>
            </a:r>
            <a:r>
              <a:rPr lang="es-MX" sz="1600" dirty="0" err="1"/>
              <a:t>felis</a:t>
            </a:r>
            <a:r>
              <a:rPr lang="es-MX" sz="1600" dirty="0"/>
              <a:t> </a:t>
            </a:r>
            <a:r>
              <a:rPr lang="es-MX" sz="1600" dirty="0" err="1"/>
              <a:t>purus</a:t>
            </a:r>
            <a:r>
              <a:rPr lang="es-MX" sz="1600" dirty="0"/>
              <a:t> </a:t>
            </a:r>
            <a:r>
              <a:rPr lang="es-MX" sz="1600" dirty="0" err="1"/>
              <a:t>consectetur</a:t>
            </a:r>
            <a:r>
              <a:rPr lang="es-MX" sz="1600" dirty="0"/>
              <a:t> eros, </a:t>
            </a:r>
          </a:p>
          <a:p>
            <a:pPr indent="180975"/>
            <a:r>
              <a:rPr lang="es-MX" sz="1600" dirty="0" err="1"/>
              <a:t>Lorem</a:t>
            </a:r>
            <a:r>
              <a:rPr lang="es-MX" sz="1600" dirty="0"/>
              <a:t> </a:t>
            </a:r>
            <a:r>
              <a:rPr lang="es-MX" sz="1600" dirty="0" err="1"/>
              <a:t>ipsum</a:t>
            </a:r>
            <a:r>
              <a:rPr lang="es-MX" sz="1600" dirty="0"/>
              <a:t> dolor </a:t>
            </a:r>
            <a:r>
              <a:rPr lang="es-MX" sz="1600" dirty="0" err="1"/>
              <a:t>sit</a:t>
            </a:r>
            <a:r>
              <a:rPr lang="es-MX" sz="1600" dirty="0"/>
              <a:t> </a:t>
            </a:r>
            <a:r>
              <a:rPr lang="es-MX" sz="1600" dirty="0" err="1"/>
              <a:t>amet</a:t>
            </a:r>
            <a:r>
              <a:rPr lang="es-MX" sz="1600" dirty="0"/>
              <a:t>, </a:t>
            </a:r>
            <a:r>
              <a:rPr lang="es-MX" sz="1600" dirty="0" err="1"/>
              <a:t>consectetur</a:t>
            </a:r>
            <a:r>
              <a:rPr lang="es-MX" sz="1600" dirty="0"/>
              <a:t> </a:t>
            </a:r>
            <a:r>
              <a:rPr lang="es-MX" sz="1600" dirty="0" err="1"/>
              <a:t>adipiscing</a:t>
            </a:r>
            <a:r>
              <a:rPr lang="es-MX" sz="1600" dirty="0"/>
              <a:t> </a:t>
            </a:r>
            <a:r>
              <a:rPr lang="es-MX" sz="1600" dirty="0" err="1"/>
              <a:t>elit</a:t>
            </a:r>
            <a:r>
              <a:rPr lang="es-MX" sz="1600" dirty="0"/>
              <a:t>. </a:t>
            </a:r>
            <a:r>
              <a:rPr lang="es-MX" sz="1600" dirty="0" err="1"/>
              <a:t>Phasellus</a:t>
            </a:r>
            <a:r>
              <a:rPr lang="es-MX" sz="1600" dirty="0"/>
              <a:t> vehicula, </a:t>
            </a:r>
            <a:r>
              <a:rPr lang="es-MX" sz="1600" dirty="0" err="1"/>
              <a:t>sapien</a:t>
            </a:r>
            <a:r>
              <a:rPr lang="es-MX" sz="1600" dirty="0"/>
              <a:t> non </a:t>
            </a:r>
            <a:r>
              <a:rPr lang="es-MX" sz="1600" dirty="0" err="1"/>
              <a:t>tincidunt</a:t>
            </a:r>
            <a:r>
              <a:rPr lang="es-MX" sz="1600" dirty="0"/>
              <a:t> </a:t>
            </a:r>
            <a:r>
              <a:rPr lang="es-MX" sz="1600" dirty="0" err="1"/>
              <a:t>aliquet</a:t>
            </a:r>
            <a:r>
              <a:rPr lang="es-MX" sz="1600" dirty="0"/>
              <a:t>, </a:t>
            </a:r>
            <a:r>
              <a:rPr lang="es-MX" sz="1600" dirty="0" err="1"/>
              <a:t>felis</a:t>
            </a:r>
            <a:r>
              <a:rPr lang="es-MX" sz="1600" dirty="0"/>
              <a:t> </a:t>
            </a:r>
            <a:r>
              <a:rPr lang="es-MX" sz="1600" dirty="0" err="1"/>
              <a:t>purus</a:t>
            </a:r>
            <a:r>
              <a:rPr lang="es-MX" sz="1600" dirty="0"/>
              <a:t> </a:t>
            </a:r>
            <a:r>
              <a:rPr lang="es-MX" sz="1600" dirty="0" err="1"/>
              <a:t>consectetur</a:t>
            </a:r>
            <a:r>
              <a:rPr lang="es-MX" sz="1600" dirty="0"/>
              <a:t> eros, </a:t>
            </a:r>
            <a:endParaRPr lang="es-MX" sz="1600" dirty="0">
              <a:latin typeface="Bebas Neue" panose="020B0606020202050201" pitchFamily="34" charset="0"/>
            </a:endParaRPr>
          </a:p>
          <a:p>
            <a:pPr indent="180975"/>
            <a:r>
              <a:rPr lang="es-MX" sz="1600" dirty="0" err="1"/>
              <a:t>Lorem</a:t>
            </a:r>
            <a:r>
              <a:rPr lang="es-MX" sz="1600" dirty="0"/>
              <a:t> </a:t>
            </a:r>
            <a:r>
              <a:rPr lang="es-MX" sz="1600" dirty="0" err="1"/>
              <a:t>ipsum</a:t>
            </a:r>
            <a:r>
              <a:rPr lang="es-MX" sz="1600" dirty="0"/>
              <a:t> dolor </a:t>
            </a:r>
            <a:r>
              <a:rPr lang="es-MX" sz="1600" dirty="0" err="1"/>
              <a:t>sit</a:t>
            </a:r>
            <a:r>
              <a:rPr lang="es-MX" sz="1600" dirty="0"/>
              <a:t> </a:t>
            </a:r>
            <a:r>
              <a:rPr lang="es-MX" sz="1600" dirty="0" err="1"/>
              <a:t>amet</a:t>
            </a:r>
            <a:r>
              <a:rPr lang="es-MX" sz="1600" dirty="0"/>
              <a:t>, </a:t>
            </a:r>
            <a:r>
              <a:rPr lang="es-MX" sz="1600" dirty="0" err="1"/>
              <a:t>consectetur</a:t>
            </a:r>
            <a:r>
              <a:rPr lang="es-MX" sz="1600" dirty="0"/>
              <a:t> </a:t>
            </a:r>
            <a:r>
              <a:rPr lang="es-MX" sz="1600" dirty="0" err="1"/>
              <a:t>adipiscing</a:t>
            </a:r>
            <a:r>
              <a:rPr lang="es-MX" sz="1600" dirty="0"/>
              <a:t> </a:t>
            </a:r>
            <a:r>
              <a:rPr lang="es-MX" sz="1600" dirty="0" err="1"/>
              <a:t>elit</a:t>
            </a:r>
            <a:r>
              <a:rPr lang="es-MX" sz="1600" dirty="0"/>
              <a:t>. </a:t>
            </a:r>
            <a:r>
              <a:rPr lang="es-MX" sz="1600" dirty="0" err="1"/>
              <a:t>Phasellus</a:t>
            </a:r>
            <a:r>
              <a:rPr lang="es-MX" sz="1600" dirty="0"/>
              <a:t> vehicula, </a:t>
            </a:r>
            <a:r>
              <a:rPr lang="es-MX" sz="1600" dirty="0" err="1"/>
              <a:t>sapien</a:t>
            </a:r>
            <a:r>
              <a:rPr lang="es-MX" sz="1600" dirty="0"/>
              <a:t> non </a:t>
            </a:r>
            <a:r>
              <a:rPr lang="es-MX" sz="1600" dirty="0" err="1"/>
              <a:t>tincidunt</a:t>
            </a:r>
            <a:r>
              <a:rPr lang="es-MX" sz="1600" dirty="0"/>
              <a:t> </a:t>
            </a:r>
            <a:r>
              <a:rPr lang="es-MX" sz="1600" dirty="0" err="1"/>
              <a:t>aliquet</a:t>
            </a:r>
            <a:r>
              <a:rPr lang="es-MX" sz="1600" dirty="0"/>
              <a:t>, </a:t>
            </a:r>
            <a:r>
              <a:rPr lang="es-MX" sz="1600" dirty="0" err="1"/>
              <a:t>felis</a:t>
            </a:r>
            <a:r>
              <a:rPr lang="es-MX" sz="1600" dirty="0"/>
              <a:t> </a:t>
            </a:r>
            <a:r>
              <a:rPr lang="es-MX" sz="1600" dirty="0" err="1"/>
              <a:t>purus</a:t>
            </a:r>
            <a:r>
              <a:rPr lang="es-MX" sz="1600" dirty="0"/>
              <a:t> </a:t>
            </a:r>
            <a:r>
              <a:rPr lang="es-MX" sz="1600" dirty="0" err="1"/>
              <a:t>consectetur</a:t>
            </a:r>
            <a:r>
              <a:rPr lang="es-MX" sz="1600" dirty="0"/>
              <a:t> eros, </a:t>
            </a:r>
            <a:endParaRPr lang="es-MX" sz="1600" dirty="0">
              <a:latin typeface="Bebas Neue" panose="020B0606020202050201" pitchFamily="34" charset="0"/>
            </a:endParaRPr>
          </a:p>
          <a:p>
            <a:pPr indent="180975"/>
            <a:r>
              <a:rPr lang="es-MX" sz="1600" dirty="0" err="1"/>
              <a:t>Lorem</a:t>
            </a:r>
            <a:r>
              <a:rPr lang="es-MX" sz="1600" dirty="0"/>
              <a:t> </a:t>
            </a:r>
            <a:r>
              <a:rPr lang="es-MX" sz="1600" dirty="0" err="1"/>
              <a:t>ipsum</a:t>
            </a:r>
            <a:r>
              <a:rPr lang="es-MX" sz="1600" dirty="0"/>
              <a:t> dolor </a:t>
            </a:r>
            <a:r>
              <a:rPr lang="es-MX" sz="1600" dirty="0" err="1"/>
              <a:t>sit</a:t>
            </a:r>
            <a:r>
              <a:rPr lang="es-MX" sz="1600" dirty="0"/>
              <a:t> </a:t>
            </a:r>
            <a:r>
              <a:rPr lang="es-MX" sz="1600" dirty="0" err="1"/>
              <a:t>amet</a:t>
            </a:r>
            <a:r>
              <a:rPr lang="es-MX" sz="1600" dirty="0"/>
              <a:t>, </a:t>
            </a:r>
            <a:r>
              <a:rPr lang="es-MX" sz="1600" dirty="0" err="1"/>
              <a:t>consectetur</a:t>
            </a:r>
            <a:r>
              <a:rPr lang="es-MX" sz="1600" dirty="0"/>
              <a:t> </a:t>
            </a:r>
            <a:r>
              <a:rPr lang="es-MX" sz="1600" dirty="0" err="1"/>
              <a:t>adipiscing</a:t>
            </a:r>
            <a:r>
              <a:rPr lang="es-MX" sz="1600" dirty="0"/>
              <a:t> </a:t>
            </a:r>
            <a:r>
              <a:rPr lang="es-MX" sz="1600" dirty="0" err="1"/>
              <a:t>elit</a:t>
            </a:r>
            <a:r>
              <a:rPr lang="es-MX" sz="1600" dirty="0"/>
              <a:t>. </a:t>
            </a:r>
            <a:r>
              <a:rPr lang="es-MX" sz="1600" dirty="0" err="1"/>
              <a:t>Phasellus</a:t>
            </a:r>
            <a:r>
              <a:rPr lang="es-MX" sz="1600" dirty="0"/>
              <a:t> vehicula, </a:t>
            </a:r>
            <a:r>
              <a:rPr lang="es-MX" sz="1600" dirty="0" err="1"/>
              <a:t>sapien</a:t>
            </a:r>
            <a:r>
              <a:rPr lang="es-MX" sz="1600" dirty="0"/>
              <a:t> non </a:t>
            </a:r>
            <a:r>
              <a:rPr lang="es-MX" sz="1600" dirty="0" err="1"/>
              <a:t>tincidunt</a:t>
            </a:r>
            <a:r>
              <a:rPr lang="es-MX" sz="1600" dirty="0"/>
              <a:t> </a:t>
            </a:r>
            <a:r>
              <a:rPr lang="es-MX" sz="1600" dirty="0" err="1"/>
              <a:t>aliquet</a:t>
            </a:r>
            <a:r>
              <a:rPr lang="es-MX" sz="1600" dirty="0"/>
              <a:t>, </a:t>
            </a:r>
            <a:r>
              <a:rPr lang="es-MX" sz="1600" dirty="0" err="1"/>
              <a:t>felis</a:t>
            </a:r>
            <a:r>
              <a:rPr lang="es-MX" sz="1600" dirty="0"/>
              <a:t> </a:t>
            </a:r>
            <a:r>
              <a:rPr lang="es-MX" sz="1600" dirty="0" err="1"/>
              <a:t>purus</a:t>
            </a:r>
            <a:r>
              <a:rPr lang="es-MX" sz="1600" dirty="0"/>
              <a:t> </a:t>
            </a:r>
            <a:r>
              <a:rPr lang="es-MX" sz="1600" dirty="0" err="1"/>
              <a:t>consectetur</a:t>
            </a:r>
            <a:r>
              <a:rPr lang="es-MX" sz="1600" dirty="0"/>
              <a:t> eros,</a:t>
            </a:r>
            <a:endParaRPr lang="es-MX" sz="1600" dirty="0">
              <a:latin typeface="Bebas Neue" panose="020B0606020202050201" pitchFamily="34" charset="0"/>
            </a:endParaRPr>
          </a:p>
        </p:txBody>
      </p:sp>
      <p:grpSp>
        <p:nvGrpSpPr>
          <p:cNvPr id="315" name="Gráfico 4">
            <a:extLst>
              <a:ext uri="{FF2B5EF4-FFF2-40B4-BE49-F238E27FC236}">
                <a16:creationId xmlns:a16="http://schemas.microsoft.com/office/drawing/2014/main" id="{9C867F15-420A-48E6-B99A-2A248C1368CA}"/>
              </a:ext>
            </a:extLst>
          </p:cNvPr>
          <p:cNvGrpSpPr/>
          <p:nvPr/>
        </p:nvGrpSpPr>
        <p:grpSpPr>
          <a:xfrm flipH="1">
            <a:off x="1627327" y="401623"/>
            <a:ext cx="1848295" cy="1747260"/>
            <a:chOff x="5076048" y="4245023"/>
            <a:chExt cx="720959" cy="681548"/>
          </a:xfrm>
        </p:grpSpPr>
        <p:sp>
          <p:nvSpPr>
            <p:cNvPr id="325" name="Forma libre: forma 324">
              <a:extLst>
                <a:ext uri="{FF2B5EF4-FFF2-40B4-BE49-F238E27FC236}">
                  <a16:creationId xmlns:a16="http://schemas.microsoft.com/office/drawing/2014/main" id="{423F2F86-A188-4625-95E8-AF3612EBD552}"/>
                </a:ext>
              </a:extLst>
            </p:cNvPr>
            <p:cNvSpPr/>
            <p:nvPr/>
          </p:nvSpPr>
          <p:spPr>
            <a:xfrm>
              <a:off x="5261922" y="4666747"/>
              <a:ext cx="46165" cy="46317"/>
            </a:xfrm>
            <a:custGeom>
              <a:avLst/>
              <a:gdLst>
                <a:gd name="connsiteX0" fmla="*/ 22857 w 46165"/>
                <a:gd name="connsiteY0" fmla="*/ 150 h 46317"/>
                <a:gd name="connsiteX1" fmla="*/ 46166 w 46165"/>
                <a:gd name="connsiteY1" fmla="*/ 22707 h 46317"/>
                <a:gd name="connsiteX2" fmla="*/ 22857 w 46165"/>
                <a:gd name="connsiteY2" fmla="*/ 46316 h 46317"/>
                <a:gd name="connsiteX3" fmla="*/ 0 w 46165"/>
                <a:gd name="connsiteY3" fmla="*/ 23158 h 46317"/>
                <a:gd name="connsiteX4" fmla="*/ 22857 w 46165"/>
                <a:gd name="connsiteY4" fmla="*/ 0 h 4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65" h="46317">
                  <a:moveTo>
                    <a:pt x="22857" y="150"/>
                  </a:moveTo>
                  <a:cubicBezTo>
                    <a:pt x="35639" y="0"/>
                    <a:pt x="46166" y="9925"/>
                    <a:pt x="46166" y="22707"/>
                  </a:cubicBezTo>
                  <a:cubicBezTo>
                    <a:pt x="46166" y="35489"/>
                    <a:pt x="35639" y="46166"/>
                    <a:pt x="22857" y="46316"/>
                  </a:cubicBezTo>
                  <a:cubicBezTo>
                    <a:pt x="10075" y="46466"/>
                    <a:pt x="0" y="36090"/>
                    <a:pt x="0" y="23158"/>
                  </a:cubicBezTo>
                  <a:cubicBezTo>
                    <a:pt x="0" y="10226"/>
                    <a:pt x="10075" y="150"/>
                    <a:pt x="22857" y="0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6" name="Forma libre: forma 325">
              <a:extLst>
                <a:ext uri="{FF2B5EF4-FFF2-40B4-BE49-F238E27FC236}">
                  <a16:creationId xmlns:a16="http://schemas.microsoft.com/office/drawing/2014/main" id="{CC485D70-298F-45A2-8DF9-83A799D92AD3}"/>
                </a:ext>
              </a:extLst>
            </p:cNvPr>
            <p:cNvSpPr/>
            <p:nvPr/>
          </p:nvSpPr>
          <p:spPr>
            <a:xfrm>
              <a:off x="5123725" y="4625391"/>
              <a:ext cx="46165" cy="46169"/>
            </a:xfrm>
            <a:custGeom>
              <a:avLst/>
              <a:gdLst>
                <a:gd name="connsiteX0" fmla="*/ 22858 w 46165"/>
                <a:gd name="connsiteY0" fmla="*/ 2 h 46169"/>
                <a:gd name="connsiteX1" fmla="*/ 46166 w 46165"/>
                <a:gd name="connsiteY1" fmla="*/ 22558 h 46169"/>
                <a:gd name="connsiteX2" fmla="*/ 22858 w 46165"/>
                <a:gd name="connsiteY2" fmla="*/ 46168 h 46169"/>
                <a:gd name="connsiteX3" fmla="*/ 0 w 46165"/>
                <a:gd name="connsiteY3" fmla="*/ 23159 h 46169"/>
                <a:gd name="connsiteX4" fmla="*/ 22858 w 46165"/>
                <a:gd name="connsiteY4" fmla="*/ 2 h 4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65" h="46169">
                  <a:moveTo>
                    <a:pt x="22858" y="2"/>
                  </a:moveTo>
                  <a:cubicBezTo>
                    <a:pt x="35639" y="-149"/>
                    <a:pt x="46166" y="9776"/>
                    <a:pt x="46166" y="22558"/>
                  </a:cubicBezTo>
                  <a:cubicBezTo>
                    <a:pt x="46166" y="35340"/>
                    <a:pt x="35639" y="46017"/>
                    <a:pt x="22858" y="46168"/>
                  </a:cubicBezTo>
                  <a:cubicBezTo>
                    <a:pt x="10075" y="46318"/>
                    <a:pt x="0" y="35942"/>
                    <a:pt x="0" y="23159"/>
                  </a:cubicBezTo>
                  <a:cubicBezTo>
                    <a:pt x="0" y="10378"/>
                    <a:pt x="10075" y="152"/>
                    <a:pt x="22858" y="2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7" name="Forma libre: forma 326">
              <a:extLst>
                <a:ext uri="{FF2B5EF4-FFF2-40B4-BE49-F238E27FC236}">
                  <a16:creationId xmlns:a16="http://schemas.microsoft.com/office/drawing/2014/main" id="{4473DFB1-CF76-4ACC-A174-D4F5EF90DD60}"/>
                </a:ext>
              </a:extLst>
            </p:cNvPr>
            <p:cNvSpPr/>
            <p:nvPr/>
          </p:nvSpPr>
          <p:spPr>
            <a:xfrm>
              <a:off x="5123876" y="4502685"/>
              <a:ext cx="386619" cy="215640"/>
            </a:xfrm>
            <a:custGeom>
              <a:avLst/>
              <a:gdLst>
                <a:gd name="connsiteX0" fmla="*/ 0 w 386619"/>
                <a:gd name="connsiteY0" fmla="*/ 71580 h 215640"/>
                <a:gd name="connsiteX1" fmla="*/ 130678 w 386619"/>
                <a:gd name="connsiteY1" fmla="*/ 58346 h 215640"/>
                <a:gd name="connsiteX2" fmla="*/ 212934 w 386619"/>
                <a:gd name="connsiteY2" fmla="*/ 0 h 215640"/>
                <a:gd name="connsiteX3" fmla="*/ 266167 w 386619"/>
                <a:gd name="connsiteY3" fmla="*/ 144362 h 215640"/>
                <a:gd name="connsiteX4" fmla="*/ 386620 w 386619"/>
                <a:gd name="connsiteY4" fmla="*/ 215641 h 215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619" h="215640">
                  <a:moveTo>
                    <a:pt x="0" y="71580"/>
                  </a:moveTo>
                  <a:cubicBezTo>
                    <a:pt x="0" y="71580"/>
                    <a:pt x="72331" y="83459"/>
                    <a:pt x="130678" y="58346"/>
                  </a:cubicBezTo>
                  <a:cubicBezTo>
                    <a:pt x="181054" y="36542"/>
                    <a:pt x="212934" y="0"/>
                    <a:pt x="212934" y="0"/>
                  </a:cubicBezTo>
                  <a:cubicBezTo>
                    <a:pt x="212934" y="0"/>
                    <a:pt x="217746" y="81204"/>
                    <a:pt x="266167" y="144362"/>
                  </a:cubicBezTo>
                  <a:cubicBezTo>
                    <a:pt x="299251" y="187370"/>
                    <a:pt x="386620" y="215641"/>
                    <a:pt x="386620" y="215641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4" name="Forma libre: forma 333">
              <a:extLst>
                <a:ext uri="{FF2B5EF4-FFF2-40B4-BE49-F238E27FC236}">
                  <a16:creationId xmlns:a16="http://schemas.microsoft.com/office/drawing/2014/main" id="{1E88C13C-9CF7-48DC-9A4F-CB63C9C5B529}"/>
                </a:ext>
              </a:extLst>
            </p:cNvPr>
            <p:cNvSpPr/>
            <p:nvPr/>
          </p:nvSpPr>
          <p:spPr>
            <a:xfrm>
              <a:off x="5076048" y="4476912"/>
              <a:ext cx="445582" cy="449659"/>
            </a:xfrm>
            <a:custGeom>
              <a:avLst/>
              <a:gdLst>
                <a:gd name="connsiteX0" fmla="*/ 18052 w 445582"/>
                <a:gd name="connsiteY0" fmla="*/ 314497 h 449659"/>
                <a:gd name="connsiteX1" fmla="*/ 135046 w 445582"/>
                <a:gd name="connsiteY1" fmla="*/ 18706 h 449659"/>
                <a:gd name="connsiteX2" fmla="*/ 427530 w 445582"/>
                <a:gd name="connsiteY2" fmla="*/ 135098 h 449659"/>
                <a:gd name="connsiteX3" fmla="*/ 310536 w 445582"/>
                <a:gd name="connsiteY3" fmla="*/ 430890 h 449659"/>
                <a:gd name="connsiteX4" fmla="*/ 18052 w 445582"/>
                <a:gd name="connsiteY4" fmla="*/ 314497 h 44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582" h="449659">
                  <a:moveTo>
                    <a:pt x="18052" y="314497"/>
                  </a:moveTo>
                  <a:cubicBezTo>
                    <a:pt x="-30369" y="200662"/>
                    <a:pt x="21962" y="68330"/>
                    <a:pt x="135046" y="18706"/>
                  </a:cubicBezTo>
                  <a:cubicBezTo>
                    <a:pt x="248130" y="-30769"/>
                    <a:pt x="379108" y="21262"/>
                    <a:pt x="427530" y="135098"/>
                  </a:cubicBezTo>
                  <a:cubicBezTo>
                    <a:pt x="475951" y="248933"/>
                    <a:pt x="423620" y="381265"/>
                    <a:pt x="310536" y="430890"/>
                  </a:cubicBezTo>
                  <a:cubicBezTo>
                    <a:pt x="197452" y="480514"/>
                    <a:pt x="66474" y="428333"/>
                    <a:pt x="18052" y="314497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5" name="Forma libre: forma 334">
              <a:extLst>
                <a:ext uri="{FF2B5EF4-FFF2-40B4-BE49-F238E27FC236}">
                  <a16:creationId xmlns:a16="http://schemas.microsoft.com/office/drawing/2014/main" id="{9675BB14-5BD6-4E88-9D36-5B3DC1A3615F}"/>
                </a:ext>
              </a:extLst>
            </p:cNvPr>
            <p:cNvSpPr/>
            <p:nvPr/>
          </p:nvSpPr>
          <p:spPr>
            <a:xfrm>
              <a:off x="5305122" y="4720906"/>
              <a:ext cx="59616" cy="59954"/>
            </a:xfrm>
            <a:custGeom>
              <a:avLst/>
              <a:gdLst>
                <a:gd name="connsiteX0" fmla="*/ 52891 w 59616"/>
                <a:gd name="connsiteY0" fmla="*/ 48699 h 59954"/>
                <a:gd name="connsiteX1" fmla="*/ 48681 w 59616"/>
                <a:gd name="connsiteY1" fmla="*/ 6593 h 59954"/>
                <a:gd name="connsiteX2" fmla="*/ 6725 w 59616"/>
                <a:gd name="connsiteY2" fmla="*/ 11255 h 59954"/>
                <a:gd name="connsiteX3" fmla="*/ 10936 w 59616"/>
                <a:gd name="connsiteY3" fmla="*/ 53361 h 59954"/>
                <a:gd name="connsiteX4" fmla="*/ 52891 w 59616"/>
                <a:gd name="connsiteY4" fmla="*/ 48699 h 5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16" h="59954">
                  <a:moveTo>
                    <a:pt x="52891" y="48699"/>
                  </a:moveTo>
                  <a:cubicBezTo>
                    <a:pt x="63267" y="35766"/>
                    <a:pt x="61462" y="16969"/>
                    <a:pt x="48681" y="6593"/>
                  </a:cubicBezTo>
                  <a:cubicBezTo>
                    <a:pt x="35898" y="-3782"/>
                    <a:pt x="17101" y="-1677"/>
                    <a:pt x="6725" y="11255"/>
                  </a:cubicBezTo>
                  <a:cubicBezTo>
                    <a:pt x="-3651" y="24187"/>
                    <a:pt x="-1846" y="42985"/>
                    <a:pt x="10936" y="53361"/>
                  </a:cubicBezTo>
                  <a:cubicBezTo>
                    <a:pt x="23718" y="63737"/>
                    <a:pt x="42515" y="61631"/>
                    <a:pt x="52891" y="48699"/>
                  </a:cubicBezTo>
                  <a:close/>
                </a:path>
              </a:pathLst>
            </a:custGeom>
            <a:solidFill>
              <a:srgbClr val="FF367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6" name="Forma libre: forma 335">
              <a:extLst>
                <a:ext uri="{FF2B5EF4-FFF2-40B4-BE49-F238E27FC236}">
                  <a16:creationId xmlns:a16="http://schemas.microsoft.com/office/drawing/2014/main" id="{87D6E3E7-C350-4D93-81A5-06AEB2EDEF23}"/>
                </a:ext>
              </a:extLst>
            </p:cNvPr>
            <p:cNvSpPr/>
            <p:nvPr/>
          </p:nvSpPr>
          <p:spPr>
            <a:xfrm>
              <a:off x="5168237" y="4792312"/>
              <a:ext cx="93384" cy="25864"/>
            </a:xfrm>
            <a:custGeom>
              <a:avLst/>
              <a:gdLst>
                <a:gd name="connsiteX0" fmla="*/ 93385 w 93384"/>
                <a:gd name="connsiteY0" fmla="*/ 2707 h 25864"/>
                <a:gd name="connsiteX1" fmla="*/ 56091 w 93384"/>
                <a:gd name="connsiteY1" fmla="*/ 25865 h 25864"/>
                <a:gd name="connsiteX2" fmla="*/ 0 w 93384"/>
                <a:gd name="connsiteY2" fmla="*/ 0 h 2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84" h="25864">
                  <a:moveTo>
                    <a:pt x="93385" y="2707"/>
                  </a:moveTo>
                  <a:cubicBezTo>
                    <a:pt x="93385" y="2707"/>
                    <a:pt x="77896" y="25865"/>
                    <a:pt x="56091" y="25865"/>
                  </a:cubicBezTo>
                  <a:cubicBezTo>
                    <a:pt x="18647" y="25865"/>
                    <a:pt x="0" y="0"/>
                    <a:pt x="0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7" name="Forma libre: forma 336">
              <a:extLst>
                <a:ext uri="{FF2B5EF4-FFF2-40B4-BE49-F238E27FC236}">
                  <a16:creationId xmlns:a16="http://schemas.microsoft.com/office/drawing/2014/main" id="{F6AFDF54-BDE6-442F-A0D1-539F68FE4D9F}"/>
                </a:ext>
              </a:extLst>
            </p:cNvPr>
            <p:cNvSpPr/>
            <p:nvPr/>
          </p:nvSpPr>
          <p:spPr>
            <a:xfrm>
              <a:off x="5263121" y="4756221"/>
              <a:ext cx="74591" cy="93384"/>
            </a:xfrm>
            <a:custGeom>
              <a:avLst/>
              <a:gdLst>
                <a:gd name="connsiteX0" fmla="*/ 456 w 74591"/>
                <a:gd name="connsiteY0" fmla="*/ 0 h 93384"/>
                <a:gd name="connsiteX1" fmla="*/ 17298 w 74591"/>
                <a:gd name="connsiteY1" fmla="*/ 64361 h 93384"/>
                <a:gd name="connsiteX2" fmla="*/ 74591 w 74591"/>
                <a:gd name="connsiteY2" fmla="*/ 93385 h 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591" h="93384">
                  <a:moveTo>
                    <a:pt x="456" y="0"/>
                  </a:moveTo>
                  <a:cubicBezTo>
                    <a:pt x="456" y="0"/>
                    <a:pt x="-4357" y="41053"/>
                    <a:pt x="17298" y="64361"/>
                  </a:cubicBezTo>
                  <a:cubicBezTo>
                    <a:pt x="41208" y="90076"/>
                    <a:pt x="74591" y="93385"/>
                    <a:pt x="74591" y="93385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8" name="Forma libre: forma 337">
              <a:extLst>
                <a:ext uri="{FF2B5EF4-FFF2-40B4-BE49-F238E27FC236}">
                  <a16:creationId xmlns:a16="http://schemas.microsoft.com/office/drawing/2014/main" id="{1A11F851-FDA1-4C46-9742-54E0FAEB7CE6}"/>
                </a:ext>
              </a:extLst>
            </p:cNvPr>
            <p:cNvSpPr/>
            <p:nvPr/>
          </p:nvSpPr>
          <p:spPr>
            <a:xfrm>
              <a:off x="5161470" y="4647348"/>
              <a:ext cx="65263" cy="91730"/>
            </a:xfrm>
            <a:custGeom>
              <a:avLst/>
              <a:gdLst>
                <a:gd name="connsiteX0" fmla="*/ 65264 w 65263"/>
                <a:gd name="connsiteY0" fmla="*/ 0 h 91730"/>
                <a:gd name="connsiteX1" fmla="*/ 0 w 65263"/>
                <a:gd name="connsiteY1" fmla="*/ 77895 h 91730"/>
                <a:gd name="connsiteX2" fmla="*/ 47970 w 65263"/>
                <a:gd name="connsiteY2" fmla="*/ 91730 h 9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263" h="91730">
                  <a:moveTo>
                    <a:pt x="65264" y="0"/>
                  </a:moveTo>
                  <a:lnTo>
                    <a:pt x="0" y="77895"/>
                  </a:lnTo>
                  <a:lnTo>
                    <a:pt x="47970" y="9173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9" name="Forma libre: forma 338">
              <a:extLst>
                <a:ext uri="{FF2B5EF4-FFF2-40B4-BE49-F238E27FC236}">
                  <a16:creationId xmlns:a16="http://schemas.microsoft.com/office/drawing/2014/main" id="{DF27B205-C3E2-4813-AF0E-1A622261F81A}"/>
                </a:ext>
              </a:extLst>
            </p:cNvPr>
            <p:cNvSpPr/>
            <p:nvPr/>
          </p:nvSpPr>
          <p:spPr>
            <a:xfrm>
              <a:off x="5505984" y="4245023"/>
              <a:ext cx="291023" cy="257662"/>
            </a:xfrm>
            <a:custGeom>
              <a:avLst/>
              <a:gdLst>
                <a:gd name="connsiteX0" fmla="*/ 0 w 291023"/>
                <a:gd name="connsiteY0" fmla="*/ 257663 h 257662"/>
                <a:gd name="connsiteX1" fmla="*/ 259401 w 291023"/>
                <a:gd name="connsiteY1" fmla="*/ 14202 h 257662"/>
                <a:gd name="connsiteX2" fmla="*/ 232483 w 291023"/>
                <a:gd name="connsiteY2" fmla="*/ 188188 h 257662"/>
                <a:gd name="connsiteX3" fmla="*/ 0 w 291023"/>
                <a:gd name="connsiteY3" fmla="*/ 257663 h 257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023" h="257662">
                  <a:moveTo>
                    <a:pt x="0" y="257663"/>
                  </a:moveTo>
                  <a:cubicBezTo>
                    <a:pt x="0" y="257663"/>
                    <a:pt x="129023" y="-71363"/>
                    <a:pt x="259401" y="14202"/>
                  </a:cubicBezTo>
                  <a:cubicBezTo>
                    <a:pt x="316093" y="51345"/>
                    <a:pt x="290077" y="148790"/>
                    <a:pt x="232483" y="188188"/>
                  </a:cubicBezTo>
                  <a:cubicBezTo>
                    <a:pt x="146618" y="247136"/>
                    <a:pt x="0" y="257663"/>
                    <a:pt x="0" y="257663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16" name="Forma libre: forma 315">
            <a:extLst>
              <a:ext uri="{FF2B5EF4-FFF2-40B4-BE49-F238E27FC236}">
                <a16:creationId xmlns:a16="http://schemas.microsoft.com/office/drawing/2014/main" id="{4E7D11B3-C875-468E-9F82-9E34AC8EC261}"/>
              </a:ext>
            </a:extLst>
          </p:cNvPr>
          <p:cNvSpPr/>
          <p:nvPr/>
        </p:nvSpPr>
        <p:spPr>
          <a:xfrm flipH="1">
            <a:off x="1361819" y="5152512"/>
            <a:ext cx="2577560" cy="866357"/>
          </a:xfrm>
          <a:custGeom>
            <a:avLst/>
            <a:gdLst>
              <a:gd name="connsiteX0" fmla="*/ 113685 w 1005421"/>
              <a:gd name="connsiteY0" fmla="*/ 0 h 337937"/>
              <a:gd name="connsiteX1" fmla="*/ 0 w 1005421"/>
              <a:gd name="connsiteY1" fmla="*/ 188423 h 337937"/>
              <a:gd name="connsiteX2" fmla="*/ 529478 w 1005421"/>
              <a:gd name="connsiteY2" fmla="*/ 337898 h 337937"/>
              <a:gd name="connsiteX3" fmla="*/ 1005422 w 1005421"/>
              <a:gd name="connsiteY3" fmla="*/ 204663 h 337937"/>
              <a:gd name="connsiteX4" fmla="*/ 851135 w 1005421"/>
              <a:gd name="connsiteY4" fmla="*/ 8120 h 337937"/>
              <a:gd name="connsiteX5" fmla="*/ 113685 w 1005421"/>
              <a:gd name="connsiteY5" fmla="*/ 0 h 33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5421" h="337937">
                <a:moveTo>
                  <a:pt x="113685" y="0"/>
                </a:moveTo>
                <a:lnTo>
                  <a:pt x="0" y="188423"/>
                </a:lnTo>
                <a:cubicBezTo>
                  <a:pt x="0" y="188423"/>
                  <a:pt x="229325" y="340755"/>
                  <a:pt x="529478" y="337898"/>
                </a:cubicBezTo>
                <a:cubicBezTo>
                  <a:pt x="780909" y="335491"/>
                  <a:pt x="1005422" y="204663"/>
                  <a:pt x="1005422" y="204663"/>
                </a:cubicBezTo>
                <a:lnTo>
                  <a:pt x="851135" y="8120"/>
                </a:lnTo>
                <a:lnTo>
                  <a:pt x="113685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7" name="Forma libre: forma 316">
            <a:extLst>
              <a:ext uri="{FF2B5EF4-FFF2-40B4-BE49-F238E27FC236}">
                <a16:creationId xmlns:a16="http://schemas.microsoft.com/office/drawing/2014/main" id="{F09B9C66-846F-4A88-BED4-0F60959D543E}"/>
              </a:ext>
            </a:extLst>
          </p:cNvPr>
          <p:cNvSpPr/>
          <p:nvPr/>
        </p:nvSpPr>
        <p:spPr>
          <a:xfrm flipH="1">
            <a:off x="306661" y="1578388"/>
            <a:ext cx="4640072" cy="4447705"/>
          </a:xfrm>
          <a:custGeom>
            <a:avLst/>
            <a:gdLst>
              <a:gd name="connsiteX0" fmla="*/ 1076701 w 1809939"/>
              <a:gd name="connsiteY0" fmla="*/ 0 h 1734902"/>
              <a:gd name="connsiteX1" fmla="*/ 1809940 w 1809939"/>
              <a:gd name="connsiteY1" fmla="*/ 859556 h 1734902"/>
              <a:gd name="connsiteX2" fmla="*/ 904970 w 1809939"/>
              <a:gd name="connsiteY2" fmla="*/ 1734902 h 1734902"/>
              <a:gd name="connsiteX3" fmla="*/ 0 w 1809939"/>
              <a:gd name="connsiteY3" fmla="*/ 859556 h 1734902"/>
              <a:gd name="connsiteX4" fmla="*/ 514290 w 1809939"/>
              <a:gd name="connsiteY4" fmla="*/ 57895 h 1734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939" h="1734902">
                <a:moveTo>
                  <a:pt x="1076701" y="0"/>
                </a:moveTo>
                <a:cubicBezTo>
                  <a:pt x="1494449" y="77595"/>
                  <a:pt x="1809940" y="432936"/>
                  <a:pt x="1809940" y="859556"/>
                </a:cubicBezTo>
                <a:cubicBezTo>
                  <a:pt x="1809940" y="1343019"/>
                  <a:pt x="1404823" y="1734902"/>
                  <a:pt x="904970" y="1734902"/>
                </a:cubicBezTo>
                <a:cubicBezTo>
                  <a:pt x="405116" y="1734902"/>
                  <a:pt x="0" y="1343019"/>
                  <a:pt x="0" y="859556"/>
                </a:cubicBezTo>
                <a:cubicBezTo>
                  <a:pt x="0" y="531433"/>
                  <a:pt x="219250" y="192032"/>
                  <a:pt x="514290" y="57895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8" name="Forma libre: forma 317">
            <a:extLst>
              <a:ext uri="{FF2B5EF4-FFF2-40B4-BE49-F238E27FC236}">
                <a16:creationId xmlns:a16="http://schemas.microsoft.com/office/drawing/2014/main" id="{04A30B11-ED67-4420-8453-0E8112D9229F}"/>
              </a:ext>
            </a:extLst>
          </p:cNvPr>
          <p:cNvSpPr/>
          <p:nvPr/>
        </p:nvSpPr>
        <p:spPr>
          <a:xfrm flipH="1">
            <a:off x="194883" y="2372801"/>
            <a:ext cx="6055304" cy="3479276"/>
          </a:xfrm>
          <a:custGeom>
            <a:avLst/>
            <a:gdLst>
              <a:gd name="connsiteX0" fmla="*/ 584224 w 2361974"/>
              <a:gd name="connsiteY0" fmla="*/ 615848 h 1357150"/>
              <a:gd name="connsiteX1" fmla="*/ 142867 w 2361974"/>
              <a:gd name="connsiteY1" fmla="*/ 471035 h 1357150"/>
              <a:gd name="connsiteX2" fmla="*/ 63468 w 2361974"/>
              <a:gd name="connsiteY2" fmla="*/ 916903 h 1357150"/>
              <a:gd name="connsiteX3" fmla="*/ 532495 w 2361974"/>
              <a:gd name="connsiteY3" fmla="*/ 1245928 h 1357150"/>
              <a:gd name="connsiteX4" fmla="*/ 912347 w 2361974"/>
              <a:gd name="connsiteY4" fmla="*/ 1008182 h 1357150"/>
              <a:gd name="connsiteX5" fmla="*/ 1164079 w 2361974"/>
              <a:gd name="connsiteY5" fmla="*/ 1184875 h 1357150"/>
              <a:gd name="connsiteX6" fmla="*/ 1460773 w 2361974"/>
              <a:gd name="connsiteY6" fmla="*/ 1206981 h 1357150"/>
              <a:gd name="connsiteX7" fmla="*/ 2083334 w 2361974"/>
              <a:gd name="connsiteY7" fmla="*/ 1297959 h 1357150"/>
              <a:gd name="connsiteX8" fmla="*/ 2344239 w 2361974"/>
              <a:gd name="connsiteY8" fmla="*/ 615998 h 1357150"/>
              <a:gd name="connsiteX9" fmla="*/ 1697918 w 2361974"/>
              <a:gd name="connsiteY9" fmla="*/ 12234 h 1357150"/>
              <a:gd name="connsiteX10" fmla="*/ 994603 w 2361974"/>
              <a:gd name="connsiteY10" fmla="*/ 150130 h 1357150"/>
              <a:gd name="connsiteX11" fmla="*/ 584224 w 2361974"/>
              <a:gd name="connsiteY11" fmla="*/ 616149 h 13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1974" h="1357150">
                <a:moveTo>
                  <a:pt x="584224" y="615848"/>
                </a:moveTo>
                <a:cubicBezTo>
                  <a:pt x="584224" y="615848"/>
                  <a:pt x="357756" y="354793"/>
                  <a:pt x="142867" y="471035"/>
                </a:cubicBezTo>
                <a:cubicBezTo>
                  <a:pt x="-44653" y="572389"/>
                  <a:pt x="-21194" y="769684"/>
                  <a:pt x="63468" y="916903"/>
                </a:cubicBezTo>
                <a:cubicBezTo>
                  <a:pt x="148130" y="1064122"/>
                  <a:pt x="316553" y="1279162"/>
                  <a:pt x="532495" y="1245928"/>
                </a:cubicBezTo>
                <a:cubicBezTo>
                  <a:pt x="720466" y="1217056"/>
                  <a:pt x="912347" y="1008182"/>
                  <a:pt x="912347" y="1008182"/>
                </a:cubicBezTo>
                <a:cubicBezTo>
                  <a:pt x="912347" y="1008182"/>
                  <a:pt x="971896" y="1134198"/>
                  <a:pt x="1164079" y="1184875"/>
                </a:cubicBezTo>
                <a:cubicBezTo>
                  <a:pt x="1309644" y="1223372"/>
                  <a:pt x="1460773" y="1206981"/>
                  <a:pt x="1460773" y="1206981"/>
                </a:cubicBezTo>
                <a:cubicBezTo>
                  <a:pt x="1460773" y="1206981"/>
                  <a:pt x="1743933" y="1471945"/>
                  <a:pt x="2083334" y="1297959"/>
                </a:cubicBezTo>
                <a:cubicBezTo>
                  <a:pt x="2310705" y="1181266"/>
                  <a:pt x="2404239" y="878707"/>
                  <a:pt x="2344239" y="615998"/>
                </a:cubicBezTo>
                <a:cubicBezTo>
                  <a:pt x="2276268" y="317650"/>
                  <a:pt x="2012507" y="52234"/>
                  <a:pt x="1697918" y="12234"/>
                </a:cubicBezTo>
                <a:cubicBezTo>
                  <a:pt x="1383479" y="-27917"/>
                  <a:pt x="1186334" y="34039"/>
                  <a:pt x="994603" y="150130"/>
                </a:cubicBezTo>
                <a:cubicBezTo>
                  <a:pt x="802873" y="266221"/>
                  <a:pt x="584224" y="616149"/>
                  <a:pt x="584224" y="616149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9" name="Forma libre: forma 318">
            <a:extLst>
              <a:ext uri="{FF2B5EF4-FFF2-40B4-BE49-F238E27FC236}">
                <a16:creationId xmlns:a16="http://schemas.microsoft.com/office/drawing/2014/main" id="{2995CCAE-AE73-4085-93B0-8FD47FEFEE78}"/>
              </a:ext>
            </a:extLst>
          </p:cNvPr>
          <p:cNvSpPr/>
          <p:nvPr/>
        </p:nvSpPr>
        <p:spPr>
          <a:xfrm flipH="1">
            <a:off x="1551876" y="3642058"/>
            <a:ext cx="1145985" cy="1632661"/>
          </a:xfrm>
          <a:custGeom>
            <a:avLst/>
            <a:gdLst>
              <a:gd name="connsiteX0" fmla="*/ 397988 w 447011"/>
              <a:gd name="connsiteY0" fmla="*/ 0 h 636847"/>
              <a:gd name="connsiteX1" fmla="*/ 390469 w 447011"/>
              <a:gd name="connsiteY1" fmla="*/ 120753 h 636847"/>
              <a:gd name="connsiteX2" fmla="*/ 447011 w 447011"/>
              <a:gd name="connsiteY2" fmla="*/ 287070 h 636847"/>
              <a:gd name="connsiteX3" fmla="*/ 225656 w 447011"/>
              <a:gd name="connsiteY3" fmla="*/ 236092 h 636847"/>
              <a:gd name="connsiteX4" fmla="*/ 18286 w 447011"/>
              <a:gd name="connsiteY4" fmla="*/ 404816 h 636847"/>
              <a:gd name="connsiteX5" fmla="*/ 27609 w 447011"/>
              <a:gd name="connsiteY5" fmla="*/ 636848 h 63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011" h="636847">
                <a:moveTo>
                  <a:pt x="397988" y="0"/>
                </a:moveTo>
                <a:cubicBezTo>
                  <a:pt x="397988" y="0"/>
                  <a:pt x="384154" y="48271"/>
                  <a:pt x="390469" y="120753"/>
                </a:cubicBezTo>
                <a:cubicBezTo>
                  <a:pt x="398289" y="209927"/>
                  <a:pt x="447011" y="287070"/>
                  <a:pt x="447011" y="287070"/>
                </a:cubicBezTo>
                <a:cubicBezTo>
                  <a:pt x="447011" y="287070"/>
                  <a:pt x="326559" y="216995"/>
                  <a:pt x="225656" y="236092"/>
                </a:cubicBezTo>
                <a:cubicBezTo>
                  <a:pt x="124903" y="255040"/>
                  <a:pt x="64301" y="294439"/>
                  <a:pt x="18286" y="404816"/>
                </a:cubicBezTo>
                <a:cubicBezTo>
                  <a:pt x="-27730" y="515192"/>
                  <a:pt x="27609" y="636848"/>
                  <a:pt x="27609" y="636848"/>
                </a:cubicBez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0" name="Forma libre: forma 319">
            <a:extLst>
              <a:ext uri="{FF2B5EF4-FFF2-40B4-BE49-F238E27FC236}">
                <a16:creationId xmlns:a16="http://schemas.microsoft.com/office/drawing/2014/main" id="{71F77651-4CC9-4EEF-BD6B-FF89C9376CE4}"/>
              </a:ext>
            </a:extLst>
          </p:cNvPr>
          <p:cNvSpPr/>
          <p:nvPr/>
        </p:nvSpPr>
        <p:spPr>
          <a:xfrm flipH="1">
            <a:off x="2942188" y="3363316"/>
            <a:ext cx="959271" cy="1143853"/>
          </a:xfrm>
          <a:custGeom>
            <a:avLst/>
            <a:gdLst>
              <a:gd name="connsiteX0" fmla="*/ 261903 w 374180"/>
              <a:gd name="connsiteY0" fmla="*/ 33088 h 446179"/>
              <a:gd name="connsiteX1" fmla="*/ 201602 w 374180"/>
              <a:gd name="connsiteY1" fmla="*/ 2411 h 446179"/>
              <a:gd name="connsiteX2" fmla="*/ 32578 w 374180"/>
              <a:gd name="connsiteY2" fmla="*/ 19855 h 446179"/>
              <a:gd name="connsiteX3" fmla="*/ 2502 w 374180"/>
              <a:gd name="connsiteY3" fmla="*/ 80457 h 446179"/>
              <a:gd name="connsiteX4" fmla="*/ 112278 w 374180"/>
              <a:gd name="connsiteY4" fmla="*/ 413091 h 446179"/>
              <a:gd name="connsiteX5" fmla="*/ 172579 w 374180"/>
              <a:gd name="connsiteY5" fmla="*/ 443768 h 446179"/>
              <a:gd name="connsiteX6" fmla="*/ 341603 w 374180"/>
              <a:gd name="connsiteY6" fmla="*/ 426325 h 446179"/>
              <a:gd name="connsiteX7" fmla="*/ 371678 w 374180"/>
              <a:gd name="connsiteY7" fmla="*/ 365723 h 446179"/>
              <a:gd name="connsiteX8" fmla="*/ 261903 w 374180"/>
              <a:gd name="connsiteY8" fmla="*/ 33088 h 446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80" h="446179">
                <a:moveTo>
                  <a:pt x="261903" y="33088"/>
                </a:moveTo>
                <a:cubicBezTo>
                  <a:pt x="253632" y="7825"/>
                  <a:pt x="226564" y="-5860"/>
                  <a:pt x="201602" y="2411"/>
                </a:cubicBezTo>
                <a:lnTo>
                  <a:pt x="32578" y="19855"/>
                </a:lnTo>
                <a:cubicBezTo>
                  <a:pt x="7615" y="28126"/>
                  <a:pt x="-5919" y="55193"/>
                  <a:pt x="2502" y="80457"/>
                </a:cubicBezTo>
                <a:lnTo>
                  <a:pt x="112278" y="413091"/>
                </a:lnTo>
                <a:cubicBezTo>
                  <a:pt x="120549" y="438355"/>
                  <a:pt x="147616" y="452039"/>
                  <a:pt x="172579" y="443768"/>
                </a:cubicBezTo>
                <a:lnTo>
                  <a:pt x="341603" y="426325"/>
                </a:lnTo>
                <a:cubicBezTo>
                  <a:pt x="366565" y="418054"/>
                  <a:pt x="380099" y="390986"/>
                  <a:pt x="371678" y="365723"/>
                </a:cubicBezTo>
                <a:lnTo>
                  <a:pt x="261903" y="3308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1" name="Forma libre: forma 320">
            <a:extLst>
              <a:ext uri="{FF2B5EF4-FFF2-40B4-BE49-F238E27FC236}">
                <a16:creationId xmlns:a16="http://schemas.microsoft.com/office/drawing/2014/main" id="{660178B9-DA35-472C-BD7A-7BE08B7515D4}"/>
              </a:ext>
            </a:extLst>
          </p:cNvPr>
          <p:cNvSpPr/>
          <p:nvPr/>
        </p:nvSpPr>
        <p:spPr>
          <a:xfrm flipH="1">
            <a:off x="2595471" y="4033514"/>
            <a:ext cx="1168384" cy="978802"/>
          </a:xfrm>
          <a:custGeom>
            <a:avLst/>
            <a:gdLst>
              <a:gd name="connsiteX0" fmla="*/ 310334 w 455748"/>
              <a:gd name="connsiteY0" fmla="*/ 89715 h 381798"/>
              <a:gd name="connsiteX1" fmla="*/ 178153 w 455748"/>
              <a:gd name="connsiteY1" fmla="*/ 80692 h 381798"/>
              <a:gd name="connsiteX2" fmla="*/ 4317 w 455748"/>
              <a:gd name="connsiteY2" fmla="*/ 2346 h 381798"/>
              <a:gd name="connsiteX3" fmla="*/ 118453 w 455748"/>
              <a:gd name="connsiteY3" fmla="*/ 162798 h 381798"/>
              <a:gd name="connsiteX4" fmla="*/ 257401 w 455748"/>
              <a:gd name="connsiteY4" fmla="*/ 191069 h 381798"/>
              <a:gd name="connsiteX5" fmla="*/ 111836 w 455748"/>
              <a:gd name="connsiteY5" fmla="*/ 159941 h 381798"/>
              <a:gd name="connsiteX6" fmla="*/ 28377 w 455748"/>
              <a:gd name="connsiteY6" fmla="*/ 95579 h 381798"/>
              <a:gd name="connsiteX7" fmla="*/ 32437 w 455748"/>
              <a:gd name="connsiteY7" fmla="*/ 181144 h 381798"/>
              <a:gd name="connsiteX8" fmla="*/ 114694 w 455748"/>
              <a:gd name="connsiteY8" fmla="*/ 245806 h 381798"/>
              <a:gd name="connsiteX9" fmla="*/ 199206 w 455748"/>
              <a:gd name="connsiteY9" fmla="*/ 273776 h 381798"/>
              <a:gd name="connsiteX10" fmla="*/ 114994 w 455748"/>
              <a:gd name="connsiteY10" fmla="*/ 247160 h 381798"/>
              <a:gd name="connsiteX11" fmla="*/ 29580 w 455748"/>
              <a:gd name="connsiteY11" fmla="*/ 182046 h 381798"/>
              <a:gd name="connsiteX12" fmla="*/ 97400 w 455748"/>
              <a:gd name="connsiteY12" fmla="*/ 314830 h 381798"/>
              <a:gd name="connsiteX13" fmla="*/ 455749 w 455748"/>
              <a:gd name="connsiteY13" fmla="*/ 376183 h 38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5748" h="381798">
                <a:moveTo>
                  <a:pt x="310334" y="89715"/>
                </a:moveTo>
                <a:cubicBezTo>
                  <a:pt x="310334" y="89715"/>
                  <a:pt x="264920" y="102647"/>
                  <a:pt x="178153" y="80692"/>
                </a:cubicBezTo>
                <a:cubicBezTo>
                  <a:pt x="91385" y="58737"/>
                  <a:pt x="13941" y="-13895"/>
                  <a:pt x="4317" y="2346"/>
                </a:cubicBezTo>
                <a:cubicBezTo>
                  <a:pt x="-16586" y="37384"/>
                  <a:pt x="41159" y="139339"/>
                  <a:pt x="118453" y="162798"/>
                </a:cubicBezTo>
                <a:cubicBezTo>
                  <a:pt x="195747" y="186257"/>
                  <a:pt x="257401" y="191069"/>
                  <a:pt x="257401" y="191069"/>
                </a:cubicBezTo>
                <a:cubicBezTo>
                  <a:pt x="257401" y="191069"/>
                  <a:pt x="163416" y="180542"/>
                  <a:pt x="111836" y="159941"/>
                </a:cubicBezTo>
                <a:cubicBezTo>
                  <a:pt x="60257" y="139189"/>
                  <a:pt x="28377" y="95579"/>
                  <a:pt x="28377" y="95579"/>
                </a:cubicBezTo>
                <a:cubicBezTo>
                  <a:pt x="28377" y="95579"/>
                  <a:pt x="5219" y="134226"/>
                  <a:pt x="32437" y="181144"/>
                </a:cubicBezTo>
                <a:cubicBezTo>
                  <a:pt x="54994" y="219791"/>
                  <a:pt x="91535" y="232122"/>
                  <a:pt x="114694" y="245806"/>
                </a:cubicBezTo>
                <a:cubicBezTo>
                  <a:pt x="127325" y="253325"/>
                  <a:pt x="199206" y="273776"/>
                  <a:pt x="199206" y="273776"/>
                </a:cubicBezTo>
                <a:cubicBezTo>
                  <a:pt x="199206" y="273776"/>
                  <a:pt x="164168" y="268062"/>
                  <a:pt x="114994" y="247160"/>
                </a:cubicBezTo>
                <a:cubicBezTo>
                  <a:pt x="65821" y="226257"/>
                  <a:pt x="29580" y="182046"/>
                  <a:pt x="29580" y="182046"/>
                </a:cubicBezTo>
                <a:cubicBezTo>
                  <a:pt x="29580" y="182046"/>
                  <a:pt x="-2751" y="250468"/>
                  <a:pt x="97400" y="314830"/>
                </a:cubicBezTo>
                <a:cubicBezTo>
                  <a:pt x="244319" y="409266"/>
                  <a:pt x="455749" y="376183"/>
                  <a:pt x="455749" y="376183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2" name="Forma libre: forma 321">
            <a:extLst>
              <a:ext uri="{FF2B5EF4-FFF2-40B4-BE49-F238E27FC236}">
                <a16:creationId xmlns:a16="http://schemas.microsoft.com/office/drawing/2014/main" id="{406B489E-71A3-46A1-A6A1-FA807AA86263}"/>
              </a:ext>
            </a:extLst>
          </p:cNvPr>
          <p:cNvSpPr/>
          <p:nvPr/>
        </p:nvSpPr>
        <p:spPr>
          <a:xfrm flipH="1">
            <a:off x="2356066" y="3835589"/>
            <a:ext cx="728624" cy="630318"/>
          </a:xfrm>
          <a:custGeom>
            <a:avLst/>
            <a:gdLst>
              <a:gd name="connsiteX0" fmla="*/ 0 w 284212"/>
              <a:gd name="connsiteY0" fmla="*/ 0 h 245866"/>
              <a:gd name="connsiteX1" fmla="*/ 154437 w 284212"/>
              <a:gd name="connsiteY1" fmla="*/ 77294 h 245866"/>
              <a:gd name="connsiteX2" fmla="*/ 284213 w 284212"/>
              <a:gd name="connsiteY2" fmla="*/ 245867 h 24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212" h="245866">
                <a:moveTo>
                  <a:pt x="0" y="0"/>
                </a:moveTo>
                <a:cubicBezTo>
                  <a:pt x="0" y="0"/>
                  <a:pt x="89625" y="16241"/>
                  <a:pt x="154437" y="77294"/>
                </a:cubicBezTo>
                <a:cubicBezTo>
                  <a:pt x="238950" y="156843"/>
                  <a:pt x="284213" y="245867"/>
                  <a:pt x="284213" y="245867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3" name="Forma libre: forma 322">
            <a:extLst>
              <a:ext uri="{FF2B5EF4-FFF2-40B4-BE49-F238E27FC236}">
                <a16:creationId xmlns:a16="http://schemas.microsoft.com/office/drawing/2014/main" id="{7DB0B3BE-DD32-4843-A1CD-9D240AFAADC3}"/>
              </a:ext>
            </a:extLst>
          </p:cNvPr>
          <p:cNvSpPr/>
          <p:nvPr/>
        </p:nvSpPr>
        <p:spPr>
          <a:xfrm flipH="1">
            <a:off x="2356450" y="2657449"/>
            <a:ext cx="1014357" cy="424750"/>
          </a:xfrm>
          <a:custGeom>
            <a:avLst/>
            <a:gdLst>
              <a:gd name="connsiteX0" fmla="*/ 6492 w 395667"/>
              <a:gd name="connsiteY0" fmla="*/ 30226 h 165681"/>
              <a:gd name="connsiteX1" fmla="*/ 48898 w 395667"/>
              <a:gd name="connsiteY1" fmla="*/ 145866 h 165681"/>
              <a:gd name="connsiteX2" fmla="*/ 179576 w 395667"/>
              <a:gd name="connsiteY2" fmla="*/ 23459 h 165681"/>
              <a:gd name="connsiteX3" fmla="*/ 261832 w 395667"/>
              <a:gd name="connsiteY3" fmla="*/ 165415 h 165681"/>
              <a:gd name="connsiteX4" fmla="*/ 395668 w 395667"/>
              <a:gd name="connsiteY4" fmla="*/ 0 h 16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667" h="165681">
                <a:moveTo>
                  <a:pt x="6492" y="30226"/>
                </a:moveTo>
                <a:cubicBezTo>
                  <a:pt x="6492" y="30226"/>
                  <a:pt x="-24486" y="133986"/>
                  <a:pt x="48898" y="145866"/>
                </a:cubicBezTo>
                <a:cubicBezTo>
                  <a:pt x="115515" y="156543"/>
                  <a:pt x="179576" y="23459"/>
                  <a:pt x="179576" y="23459"/>
                </a:cubicBezTo>
                <a:cubicBezTo>
                  <a:pt x="179576" y="23459"/>
                  <a:pt x="170854" y="157445"/>
                  <a:pt x="261832" y="165415"/>
                </a:cubicBezTo>
                <a:cubicBezTo>
                  <a:pt x="352810" y="173385"/>
                  <a:pt x="395668" y="0"/>
                  <a:pt x="395668" y="0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4" name="Forma libre: forma 323">
            <a:extLst>
              <a:ext uri="{FF2B5EF4-FFF2-40B4-BE49-F238E27FC236}">
                <a16:creationId xmlns:a16="http://schemas.microsoft.com/office/drawing/2014/main" id="{D999572C-D315-4B9D-A54B-133CA0C7C162}"/>
              </a:ext>
            </a:extLst>
          </p:cNvPr>
          <p:cNvSpPr/>
          <p:nvPr/>
        </p:nvSpPr>
        <p:spPr>
          <a:xfrm flipH="1">
            <a:off x="5668807" y="2979384"/>
            <a:ext cx="1567531" cy="1054358"/>
          </a:xfrm>
          <a:custGeom>
            <a:avLst/>
            <a:gdLst>
              <a:gd name="connsiteX0" fmla="*/ 611443 w 611442"/>
              <a:gd name="connsiteY0" fmla="*/ 288713 h 411270"/>
              <a:gd name="connsiteX1" fmla="*/ 508434 w 611442"/>
              <a:gd name="connsiteY1" fmla="*/ 114877 h 411270"/>
              <a:gd name="connsiteX2" fmla="*/ 325275 w 611442"/>
              <a:gd name="connsiteY2" fmla="*/ 151269 h 411270"/>
              <a:gd name="connsiteX3" fmla="*/ 265575 w 611442"/>
              <a:gd name="connsiteY3" fmla="*/ 68562 h 411270"/>
              <a:gd name="connsiteX4" fmla="*/ 194146 w 611442"/>
              <a:gd name="connsiteY4" fmla="*/ 892 h 411270"/>
              <a:gd name="connsiteX5" fmla="*/ 208432 w 611442"/>
              <a:gd name="connsiteY5" fmla="*/ 140291 h 411270"/>
              <a:gd name="connsiteX6" fmla="*/ 259410 w 611442"/>
              <a:gd name="connsiteY6" fmla="*/ 205254 h 411270"/>
              <a:gd name="connsiteX7" fmla="*/ 203921 w 611442"/>
              <a:gd name="connsiteY7" fmla="*/ 137133 h 411270"/>
              <a:gd name="connsiteX8" fmla="*/ 133995 w 611442"/>
              <a:gd name="connsiteY8" fmla="*/ 13975 h 411270"/>
              <a:gd name="connsiteX9" fmla="*/ 83920 w 611442"/>
              <a:gd name="connsiteY9" fmla="*/ 72622 h 411270"/>
              <a:gd name="connsiteX10" fmla="*/ 141965 w 611442"/>
              <a:gd name="connsiteY10" fmla="*/ 199540 h 411270"/>
              <a:gd name="connsiteX11" fmla="*/ 193244 w 611442"/>
              <a:gd name="connsiteY11" fmla="*/ 263450 h 411270"/>
              <a:gd name="connsiteX12" fmla="*/ 93845 w 611442"/>
              <a:gd name="connsiteY12" fmla="*/ 222096 h 411270"/>
              <a:gd name="connsiteX13" fmla="*/ 19408 w 611442"/>
              <a:gd name="connsiteY13" fmla="*/ 141193 h 411270"/>
              <a:gd name="connsiteX14" fmla="*/ 35799 w 611442"/>
              <a:gd name="connsiteY14" fmla="*/ 269766 h 411270"/>
              <a:gd name="connsiteX15" fmla="*/ 210086 w 611442"/>
              <a:gd name="connsiteY15" fmla="*/ 374429 h 411270"/>
              <a:gd name="connsiteX16" fmla="*/ 461216 w 611442"/>
              <a:gd name="connsiteY16" fmla="*/ 411271 h 41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1442" h="411270">
                <a:moveTo>
                  <a:pt x="611443" y="288713"/>
                </a:moveTo>
                <a:cubicBezTo>
                  <a:pt x="611443" y="288713"/>
                  <a:pt x="593097" y="150367"/>
                  <a:pt x="508434" y="114877"/>
                </a:cubicBezTo>
                <a:cubicBezTo>
                  <a:pt x="423772" y="79389"/>
                  <a:pt x="325275" y="151269"/>
                  <a:pt x="325275" y="151269"/>
                </a:cubicBezTo>
                <a:cubicBezTo>
                  <a:pt x="325275" y="151269"/>
                  <a:pt x="289636" y="107208"/>
                  <a:pt x="265575" y="68562"/>
                </a:cubicBezTo>
                <a:cubicBezTo>
                  <a:pt x="241515" y="29914"/>
                  <a:pt x="218958" y="-6176"/>
                  <a:pt x="194146" y="892"/>
                </a:cubicBezTo>
                <a:cubicBezTo>
                  <a:pt x="169334" y="7960"/>
                  <a:pt x="177605" y="98787"/>
                  <a:pt x="208432" y="140291"/>
                </a:cubicBezTo>
                <a:cubicBezTo>
                  <a:pt x="239109" y="181796"/>
                  <a:pt x="259410" y="205254"/>
                  <a:pt x="259410" y="205254"/>
                </a:cubicBezTo>
                <a:cubicBezTo>
                  <a:pt x="259410" y="205254"/>
                  <a:pt x="219560" y="161495"/>
                  <a:pt x="203921" y="137133"/>
                </a:cubicBezTo>
                <a:cubicBezTo>
                  <a:pt x="154447" y="60290"/>
                  <a:pt x="162417" y="43298"/>
                  <a:pt x="133995" y="13975"/>
                </a:cubicBezTo>
                <a:cubicBezTo>
                  <a:pt x="109333" y="-11439"/>
                  <a:pt x="78205" y="9012"/>
                  <a:pt x="83920" y="72622"/>
                </a:cubicBezTo>
                <a:cubicBezTo>
                  <a:pt x="87980" y="117584"/>
                  <a:pt x="103769" y="152923"/>
                  <a:pt x="141965" y="199540"/>
                </a:cubicBezTo>
                <a:cubicBezTo>
                  <a:pt x="173394" y="237736"/>
                  <a:pt x="193244" y="263450"/>
                  <a:pt x="193244" y="263450"/>
                </a:cubicBezTo>
                <a:cubicBezTo>
                  <a:pt x="193244" y="263450"/>
                  <a:pt x="144221" y="265555"/>
                  <a:pt x="93845" y="222096"/>
                </a:cubicBezTo>
                <a:cubicBezTo>
                  <a:pt x="56852" y="190066"/>
                  <a:pt x="41964" y="132321"/>
                  <a:pt x="19408" y="141193"/>
                </a:cubicBezTo>
                <a:cubicBezTo>
                  <a:pt x="-3299" y="149915"/>
                  <a:pt x="-15029" y="200893"/>
                  <a:pt x="35799" y="269766"/>
                </a:cubicBezTo>
                <a:cubicBezTo>
                  <a:pt x="86627" y="338639"/>
                  <a:pt x="143619" y="372323"/>
                  <a:pt x="210086" y="374429"/>
                </a:cubicBezTo>
                <a:cubicBezTo>
                  <a:pt x="276402" y="376534"/>
                  <a:pt x="376704" y="355330"/>
                  <a:pt x="461216" y="411271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0" name="CuadroTexto 339">
            <a:extLst>
              <a:ext uri="{FF2B5EF4-FFF2-40B4-BE49-F238E27FC236}">
                <a16:creationId xmlns:a16="http://schemas.microsoft.com/office/drawing/2014/main" id="{931B0AE3-08C1-40CF-A506-868D13F856F9}"/>
              </a:ext>
            </a:extLst>
          </p:cNvPr>
          <p:cNvSpPr txBox="1"/>
          <p:nvPr/>
        </p:nvSpPr>
        <p:spPr>
          <a:xfrm>
            <a:off x="7391983" y="5338786"/>
            <a:ext cx="4619958" cy="1286845"/>
          </a:xfrm>
          <a:prstGeom prst="rect">
            <a:avLst/>
          </a:prstGeom>
          <a:solidFill>
            <a:srgbClr val="FF367C"/>
          </a:solidFill>
        </p:spPr>
        <p:txBody>
          <a:bodyPr wrap="square" lIns="180000" tIns="180000" rIns="180000" bIns="180000" rtlCol="0">
            <a:spAutoFit/>
          </a:bodyPr>
          <a:lstStyle/>
          <a:p>
            <a:r>
              <a:rPr lang="es-MX" sz="2000" dirty="0" err="1">
                <a:solidFill>
                  <a:schemeClr val="bg1"/>
                </a:solidFill>
              </a:rPr>
              <a:t>Lorem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ipsum</a:t>
            </a:r>
            <a:r>
              <a:rPr lang="es-MX" sz="2000" dirty="0">
                <a:solidFill>
                  <a:schemeClr val="bg1"/>
                </a:solidFill>
              </a:rPr>
              <a:t> dolor </a:t>
            </a:r>
            <a:r>
              <a:rPr lang="es-MX" sz="2000" dirty="0" err="1">
                <a:solidFill>
                  <a:schemeClr val="bg1"/>
                </a:solidFill>
              </a:rPr>
              <a:t>sit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amet</a:t>
            </a:r>
            <a:r>
              <a:rPr lang="es-MX" sz="2000" dirty="0">
                <a:solidFill>
                  <a:schemeClr val="bg1"/>
                </a:solidFill>
              </a:rPr>
              <a:t>, </a:t>
            </a:r>
            <a:r>
              <a:rPr lang="es-MX" sz="2000" dirty="0" err="1">
                <a:solidFill>
                  <a:schemeClr val="bg1"/>
                </a:solidFill>
              </a:rPr>
              <a:t>consectetur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adipiscing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elit</a:t>
            </a:r>
            <a:r>
              <a:rPr lang="es-MX" sz="2000" dirty="0">
                <a:solidFill>
                  <a:schemeClr val="bg1"/>
                </a:solidFill>
              </a:rPr>
              <a:t>. </a:t>
            </a:r>
            <a:r>
              <a:rPr lang="es-MX" sz="2000" dirty="0" err="1">
                <a:solidFill>
                  <a:schemeClr val="bg1"/>
                </a:solidFill>
              </a:rPr>
              <a:t>Phasellus</a:t>
            </a:r>
            <a:r>
              <a:rPr lang="es-MX" sz="2000" dirty="0">
                <a:solidFill>
                  <a:schemeClr val="bg1"/>
                </a:solidFill>
              </a:rPr>
              <a:t> vehicula, </a:t>
            </a:r>
            <a:r>
              <a:rPr lang="es-MX" sz="2000" dirty="0" err="1">
                <a:solidFill>
                  <a:schemeClr val="bg1"/>
                </a:solidFill>
              </a:rPr>
              <a:t>sapien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ectetur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adipelit</a:t>
            </a:r>
            <a:r>
              <a:rPr lang="es-MX" sz="2000" dirty="0">
                <a:solidFill>
                  <a:schemeClr val="bg1"/>
                </a:solidFill>
              </a:rPr>
              <a:t>. </a:t>
            </a:r>
            <a:r>
              <a:rPr lang="es-MX" sz="2000" dirty="0" err="1">
                <a:solidFill>
                  <a:schemeClr val="bg1"/>
                </a:solidFill>
              </a:rPr>
              <a:t>Phellus</a:t>
            </a:r>
            <a:r>
              <a:rPr lang="es-MX" sz="2000" dirty="0">
                <a:solidFill>
                  <a:schemeClr val="bg1"/>
                </a:solidFill>
              </a:rPr>
              <a:t> vehicula, s.</a:t>
            </a:r>
            <a:endParaRPr lang="es-MX" sz="20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DBE2FFDC-3BB8-4994-B786-DB0100DAB626}"/>
              </a:ext>
            </a:extLst>
          </p:cNvPr>
          <p:cNvGrpSpPr/>
          <p:nvPr/>
        </p:nvGrpSpPr>
        <p:grpSpPr>
          <a:xfrm>
            <a:off x="7282376" y="4860154"/>
            <a:ext cx="665071" cy="1569660"/>
            <a:chOff x="7332616" y="4008265"/>
            <a:chExt cx="665071" cy="1569660"/>
          </a:xfrm>
        </p:grpSpPr>
        <p:sp>
          <p:nvSpPr>
            <p:cNvPr id="383" name="Elipse 382">
              <a:extLst>
                <a:ext uri="{FF2B5EF4-FFF2-40B4-BE49-F238E27FC236}">
                  <a16:creationId xmlns:a16="http://schemas.microsoft.com/office/drawing/2014/main" id="{3C5B6498-CF62-42B7-9DA2-7173C4A2EC35}"/>
                </a:ext>
              </a:extLst>
            </p:cNvPr>
            <p:cNvSpPr/>
            <p:nvPr/>
          </p:nvSpPr>
          <p:spPr>
            <a:xfrm>
              <a:off x="7360345" y="4166950"/>
              <a:ext cx="540000" cy="540000"/>
            </a:xfrm>
            <a:prstGeom prst="ellipse">
              <a:avLst/>
            </a:prstGeom>
            <a:solidFill>
              <a:srgbClr val="FF367C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/>
            <a:lstStyle/>
            <a:p>
              <a:pPr algn="ctr"/>
              <a:endParaRPr lang="es-MX" sz="9600" dirty="0">
                <a:latin typeface="Bebas Neue" panose="020B0606020202050201" pitchFamily="34" charset="0"/>
              </a:endParaRPr>
            </a:p>
          </p:txBody>
        </p:sp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CD233BC9-00CB-4A4C-A572-B717FDFD91F4}"/>
                </a:ext>
              </a:extLst>
            </p:cNvPr>
            <p:cNvSpPr txBox="1"/>
            <p:nvPr/>
          </p:nvSpPr>
          <p:spPr>
            <a:xfrm>
              <a:off x="7332616" y="4008265"/>
              <a:ext cx="66507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600" dirty="0">
                  <a:solidFill>
                    <a:schemeClr val="bg1"/>
                  </a:solidFill>
                  <a:latin typeface="Bebas Neue" panose="020B0606020202050201" pitchFamily="34" charset="0"/>
                </a:rPr>
                <a:t>“</a:t>
              </a:r>
              <a:endParaRPr lang="es-MX" sz="9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4" name="Grupo 383">
            <a:extLst>
              <a:ext uri="{FF2B5EF4-FFF2-40B4-BE49-F238E27FC236}">
                <a16:creationId xmlns:a16="http://schemas.microsoft.com/office/drawing/2014/main" id="{A59597F7-3EFB-4A43-B4EB-1AFD59D5E5DF}"/>
              </a:ext>
            </a:extLst>
          </p:cNvPr>
          <p:cNvGrpSpPr/>
          <p:nvPr/>
        </p:nvGrpSpPr>
        <p:grpSpPr>
          <a:xfrm>
            <a:off x="11488364" y="6071031"/>
            <a:ext cx="665071" cy="1569660"/>
            <a:chOff x="7332616" y="4008265"/>
            <a:chExt cx="665071" cy="1569660"/>
          </a:xfrm>
        </p:grpSpPr>
        <p:sp>
          <p:nvSpPr>
            <p:cNvPr id="385" name="Elipse 384">
              <a:extLst>
                <a:ext uri="{FF2B5EF4-FFF2-40B4-BE49-F238E27FC236}">
                  <a16:creationId xmlns:a16="http://schemas.microsoft.com/office/drawing/2014/main" id="{AF7B7C60-33F4-44E3-9C8F-B5FFFC963F5F}"/>
                </a:ext>
              </a:extLst>
            </p:cNvPr>
            <p:cNvSpPr/>
            <p:nvPr/>
          </p:nvSpPr>
          <p:spPr>
            <a:xfrm>
              <a:off x="7360345" y="4166950"/>
              <a:ext cx="540000" cy="540000"/>
            </a:xfrm>
            <a:prstGeom prst="ellipse">
              <a:avLst/>
            </a:prstGeom>
            <a:solidFill>
              <a:srgbClr val="FF367C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/>
            <a:lstStyle/>
            <a:p>
              <a:pPr algn="ctr"/>
              <a:endParaRPr lang="es-MX" sz="9600" dirty="0">
                <a:latin typeface="Bebas Neue" panose="020B0606020202050201" pitchFamily="34" charset="0"/>
              </a:endParaRPr>
            </a:p>
          </p:txBody>
        </p:sp>
        <p:sp>
          <p:nvSpPr>
            <p:cNvPr id="386" name="CuadroTexto 385">
              <a:extLst>
                <a:ext uri="{FF2B5EF4-FFF2-40B4-BE49-F238E27FC236}">
                  <a16:creationId xmlns:a16="http://schemas.microsoft.com/office/drawing/2014/main" id="{D051F7A5-75FC-4FE5-8154-FF3B989CF06F}"/>
                </a:ext>
              </a:extLst>
            </p:cNvPr>
            <p:cNvSpPr txBox="1"/>
            <p:nvPr/>
          </p:nvSpPr>
          <p:spPr>
            <a:xfrm>
              <a:off x="7332616" y="4008265"/>
              <a:ext cx="66507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600" dirty="0">
                  <a:solidFill>
                    <a:schemeClr val="bg1"/>
                  </a:solidFill>
                  <a:latin typeface="Bebas Neue" panose="020B0606020202050201" pitchFamily="34" charset="0"/>
                </a:rPr>
                <a:t>”</a:t>
              </a:r>
              <a:endParaRPr lang="es-MX" sz="9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87" name="Imagen 6">
            <a:hlinkClick r:id="rId2"/>
            <a:extLst>
              <a:ext uri="{FF2B5EF4-FFF2-40B4-BE49-F238E27FC236}">
                <a16:creationId xmlns:a16="http://schemas.microsoft.com/office/drawing/2014/main" id="{A098ED0B-FB6A-496E-B526-3BC813FCA7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190" t="28672" r="19144" b="31414"/>
          <a:stretch/>
        </p:blipFill>
        <p:spPr>
          <a:xfrm>
            <a:off x="97664" y="5940011"/>
            <a:ext cx="985988" cy="91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269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adroTexto 199">
            <a:extLst>
              <a:ext uri="{FF2B5EF4-FFF2-40B4-BE49-F238E27FC236}">
                <a16:creationId xmlns:a16="http://schemas.microsoft.com/office/drawing/2014/main" id="{DD79CB0F-BBAE-4D87-AC10-EB8A5DC5E4DB}"/>
              </a:ext>
            </a:extLst>
          </p:cNvPr>
          <p:cNvSpPr txBox="1"/>
          <p:nvPr/>
        </p:nvSpPr>
        <p:spPr>
          <a:xfrm>
            <a:off x="106345" y="17624"/>
            <a:ext cx="5995304" cy="109260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6500" dirty="0" err="1">
                <a:solidFill>
                  <a:srgbClr val="FF367C"/>
                </a:solidFill>
                <a:latin typeface="Bebas Neue" panose="020B0606020202050201" pitchFamily="34" charset="0"/>
              </a:rPr>
              <a:t>Written</a:t>
            </a:r>
            <a:r>
              <a:rPr lang="es-MX" sz="6500" dirty="0">
                <a:solidFill>
                  <a:srgbClr val="FF367C"/>
                </a:solidFill>
                <a:latin typeface="Bebas Neue" panose="020B0606020202050201" pitchFamily="34" charset="0"/>
              </a:rPr>
              <a:t> </a:t>
            </a:r>
            <a:endParaRPr lang="es-MX" sz="6500" dirty="0">
              <a:latin typeface="Bebas Neue" panose="020B0606020202050201" pitchFamily="34" charset="0"/>
            </a:endParaRPr>
          </a:p>
        </p:txBody>
      </p:sp>
      <p:sp>
        <p:nvSpPr>
          <p:cNvPr id="202" name="CuadroTexto 201">
            <a:extLst>
              <a:ext uri="{FF2B5EF4-FFF2-40B4-BE49-F238E27FC236}">
                <a16:creationId xmlns:a16="http://schemas.microsoft.com/office/drawing/2014/main" id="{5C557AB9-C9D9-4979-863F-DEED3C8D5E5A}"/>
              </a:ext>
            </a:extLst>
          </p:cNvPr>
          <p:cNvSpPr txBox="1"/>
          <p:nvPr/>
        </p:nvSpPr>
        <p:spPr>
          <a:xfrm>
            <a:off x="72944" y="644531"/>
            <a:ext cx="7003804" cy="170816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10500" dirty="0">
                <a:latin typeface="Bebas Neue" panose="020B0606020202050201" pitchFamily="34" charset="0"/>
              </a:rPr>
              <a:t>COMMUNICATION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6C8D9435-0F58-468D-8838-A588EF3BE6D8}"/>
              </a:ext>
            </a:extLst>
          </p:cNvPr>
          <p:cNvSpPr txBox="1"/>
          <p:nvPr/>
        </p:nvSpPr>
        <p:spPr>
          <a:xfrm>
            <a:off x="123378" y="1970899"/>
            <a:ext cx="461995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/>
            <a:r>
              <a:rPr lang="es-MX" sz="1600" dirty="0" err="1"/>
              <a:t>Lorem</a:t>
            </a:r>
            <a:r>
              <a:rPr lang="es-MX" sz="1600" dirty="0"/>
              <a:t> </a:t>
            </a:r>
            <a:r>
              <a:rPr lang="es-MX" sz="1600" dirty="0" err="1"/>
              <a:t>ipsum</a:t>
            </a:r>
            <a:r>
              <a:rPr lang="es-MX" sz="1600" dirty="0"/>
              <a:t> dolor </a:t>
            </a:r>
            <a:r>
              <a:rPr lang="es-MX" sz="1600" dirty="0" err="1"/>
              <a:t>sit</a:t>
            </a:r>
            <a:r>
              <a:rPr lang="es-MX" sz="1600" dirty="0"/>
              <a:t> </a:t>
            </a:r>
            <a:r>
              <a:rPr lang="es-MX" sz="1600" dirty="0" err="1"/>
              <a:t>amet</a:t>
            </a:r>
            <a:r>
              <a:rPr lang="es-MX" sz="1600" dirty="0"/>
              <a:t>, </a:t>
            </a:r>
            <a:r>
              <a:rPr lang="es-MX" sz="1600" dirty="0" err="1"/>
              <a:t>consectetur</a:t>
            </a:r>
            <a:r>
              <a:rPr lang="es-MX" sz="1600" dirty="0"/>
              <a:t> </a:t>
            </a:r>
            <a:r>
              <a:rPr lang="es-MX" sz="1600" dirty="0" err="1"/>
              <a:t>adipiscing</a:t>
            </a:r>
            <a:r>
              <a:rPr lang="es-MX" sz="1600" dirty="0"/>
              <a:t> </a:t>
            </a:r>
            <a:r>
              <a:rPr lang="es-MX" sz="1600" dirty="0" err="1"/>
              <a:t>elit</a:t>
            </a:r>
            <a:r>
              <a:rPr lang="es-MX" sz="1600" dirty="0"/>
              <a:t>. </a:t>
            </a:r>
            <a:r>
              <a:rPr lang="es-MX" sz="1600" dirty="0" err="1"/>
              <a:t>Phasellus</a:t>
            </a:r>
            <a:r>
              <a:rPr lang="es-MX" sz="1600" dirty="0"/>
              <a:t> vehicula, </a:t>
            </a:r>
            <a:r>
              <a:rPr lang="es-MX" sz="1600" dirty="0" err="1"/>
              <a:t>sapien</a:t>
            </a:r>
            <a:r>
              <a:rPr lang="es-MX" sz="1600" dirty="0"/>
              <a:t> non </a:t>
            </a:r>
            <a:r>
              <a:rPr lang="es-MX" sz="1600" dirty="0" err="1"/>
              <a:t>tincidunt</a:t>
            </a:r>
            <a:r>
              <a:rPr lang="es-MX" sz="1600" dirty="0"/>
              <a:t> </a:t>
            </a:r>
            <a:r>
              <a:rPr lang="es-MX" sz="1600" dirty="0" err="1"/>
              <a:t>aliquet</a:t>
            </a:r>
            <a:r>
              <a:rPr lang="es-MX" sz="1600" dirty="0"/>
              <a:t>, </a:t>
            </a:r>
            <a:r>
              <a:rPr lang="es-MX" sz="1600" dirty="0" err="1"/>
              <a:t>felis</a:t>
            </a:r>
            <a:r>
              <a:rPr lang="es-MX" sz="1600" dirty="0"/>
              <a:t> </a:t>
            </a:r>
            <a:r>
              <a:rPr lang="es-MX" sz="1600" dirty="0" err="1"/>
              <a:t>purus</a:t>
            </a:r>
            <a:r>
              <a:rPr lang="es-MX" sz="1600" dirty="0"/>
              <a:t> </a:t>
            </a:r>
            <a:r>
              <a:rPr lang="es-MX" sz="1600" dirty="0" err="1"/>
              <a:t>consectetur</a:t>
            </a:r>
            <a:r>
              <a:rPr lang="es-MX" sz="1600" dirty="0"/>
              <a:t> eros, </a:t>
            </a:r>
          </a:p>
          <a:p>
            <a:pPr indent="180975"/>
            <a:r>
              <a:rPr lang="es-MX" sz="1600" dirty="0" err="1"/>
              <a:t>Lorem</a:t>
            </a:r>
            <a:r>
              <a:rPr lang="es-MX" sz="1600" dirty="0"/>
              <a:t> </a:t>
            </a:r>
            <a:r>
              <a:rPr lang="es-MX" sz="1600" dirty="0" err="1"/>
              <a:t>ipsum</a:t>
            </a:r>
            <a:r>
              <a:rPr lang="es-MX" sz="1600" dirty="0"/>
              <a:t> dolor </a:t>
            </a:r>
            <a:r>
              <a:rPr lang="es-MX" sz="1600" dirty="0" err="1"/>
              <a:t>sit</a:t>
            </a:r>
            <a:r>
              <a:rPr lang="es-MX" sz="1600" dirty="0"/>
              <a:t> </a:t>
            </a:r>
            <a:r>
              <a:rPr lang="es-MX" sz="1600" dirty="0" err="1"/>
              <a:t>amet</a:t>
            </a:r>
            <a:r>
              <a:rPr lang="es-MX" sz="1600" dirty="0"/>
              <a:t>, </a:t>
            </a:r>
            <a:r>
              <a:rPr lang="es-MX" sz="1600" dirty="0" err="1"/>
              <a:t>consectetur</a:t>
            </a:r>
            <a:r>
              <a:rPr lang="es-MX" sz="1600" dirty="0"/>
              <a:t> </a:t>
            </a:r>
            <a:r>
              <a:rPr lang="es-MX" sz="1600" dirty="0" err="1"/>
              <a:t>adipiscing</a:t>
            </a:r>
            <a:r>
              <a:rPr lang="es-MX" sz="1600" dirty="0"/>
              <a:t> </a:t>
            </a:r>
            <a:r>
              <a:rPr lang="es-MX" sz="1600" dirty="0" err="1"/>
              <a:t>elit</a:t>
            </a:r>
            <a:r>
              <a:rPr lang="es-MX" sz="1600" dirty="0"/>
              <a:t>. </a:t>
            </a:r>
            <a:r>
              <a:rPr lang="es-MX" sz="1600" dirty="0" err="1"/>
              <a:t>Phasellus</a:t>
            </a:r>
            <a:r>
              <a:rPr lang="es-MX" sz="1600" dirty="0"/>
              <a:t> vehicula, </a:t>
            </a:r>
            <a:r>
              <a:rPr lang="es-MX" sz="1600" dirty="0" err="1"/>
              <a:t>sapien</a:t>
            </a:r>
            <a:r>
              <a:rPr lang="es-MX" sz="1600" dirty="0"/>
              <a:t> non </a:t>
            </a:r>
            <a:r>
              <a:rPr lang="es-MX" sz="1600" dirty="0" err="1"/>
              <a:t>tincidunt</a:t>
            </a:r>
            <a:r>
              <a:rPr lang="es-MX" sz="1600" dirty="0"/>
              <a:t> </a:t>
            </a:r>
            <a:r>
              <a:rPr lang="es-MX" sz="1600" dirty="0" err="1"/>
              <a:t>aliquet</a:t>
            </a:r>
            <a:r>
              <a:rPr lang="es-MX" sz="1600" dirty="0"/>
              <a:t>, </a:t>
            </a:r>
            <a:r>
              <a:rPr lang="es-MX" sz="1600" dirty="0" err="1"/>
              <a:t>felis</a:t>
            </a:r>
            <a:r>
              <a:rPr lang="es-MX" sz="1600" dirty="0"/>
              <a:t> </a:t>
            </a:r>
            <a:r>
              <a:rPr lang="es-MX" sz="1600" dirty="0" err="1"/>
              <a:t>purus</a:t>
            </a:r>
            <a:r>
              <a:rPr lang="es-MX" sz="1600" dirty="0"/>
              <a:t> </a:t>
            </a:r>
            <a:r>
              <a:rPr lang="es-MX" sz="1600" dirty="0" err="1"/>
              <a:t>consectetur</a:t>
            </a:r>
            <a:r>
              <a:rPr lang="es-MX" sz="1600" dirty="0"/>
              <a:t> eros, </a:t>
            </a:r>
            <a:endParaRPr lang="es-MX" sz="1600" dirty="0">
              <a:latin typeface="Bebas Neue" panose="020B0606020202050201" pitchFamily="34" charset="0"/>
            </a:endParaRPr>
          </a:p>
          <a:p>
            <a:pPr indent="180975"/>
            <a:r>
              <a:rPr lang="es-MX" sz="1600" dirty="0" err="1"/>
              <a:t>Lorem</a:t>
            </a:r>
            <a:r>
              <a:rPr lang="es-MX" sz="1600" dirty="0"/>
              <a:t> </a:t>
            </a:r>
            <a:r>
              <a:rPr lang="es-MX" sz="1600" dirty="0" err="1"/>
              <a:t>ipsum</a:t>
            </a:r>
            <a:r>
              <a:rPr lang="es-MX" sz="1600" dirty="0"/>
              <a:t> dolor </a:t>
            </a:r>
            <a:r>
              <a:rPr lang="es-MX" sz="1600" dirty="0" err="1"/>
              <a:t>sit</a:t>
            </a:r>
            <a:r>
              <a:rPr lang="es-MX" sz="1600" dirty="0"/>
              <a:t> </a:t>
            </a:r>
            <a:r>
              <a:rPr lang="es-MX" sz="1600" dirty="0" err="1"/>
              <a:t>amet</a:t>
            </a:r>
            <a:r>
              <a:rPr lang="es-MX" sz="1600" dirty="0"/>
              <a:t>, </a:t>
            </a:r>
            <a:r>
              <a:rPr lang="es-MX" sz="1600" dirty="0" err="1"/>
              <a:t>consectetur</a:t>
            </a:r>
            <a:r>
              <a:rPr lang="es-MX" sz="1600" dirty="0"/>
              <a:t> </a:t>
            </a:r>
            <a:r>
              <a:rPr lang="es-MX" sz="1600" dirty="0" err="1"/>
              <a:t>adipiscing</a:t>
            </a:r>
            <a:r>
              <a:rPr lang="es-MX" sz="1600" dirty="0"/>
              <a:t> </a:t>
            </a:r>
            <a:r>
              <a:rPr lang="es-MX" sz="1600" dirty="0" err="1"/>
              <a:t>elit</a:t>
            </a:r>
            <a:r>
              <a:rPr lang="es-MX" sz="1600" dirty="0"/>
              <a:t>. </a:t>
            </a:r>
            <a:r>
              <a:rPr lang="es-MX" sz="1600" dirty="0" err="1"/>
              <a:t>Phasellus</a:t>
            </a:r>
            <a:r>
              <a:rPr lang="es-MX" sz="1600" dirty="0"/>
              <a:t> vehicula, </a:t>
            </a:r>
            <a:r>
              <a:rPr lang="es-MX" sz="1600" dirty="0" err="1"/>
              <a:t>sapien</a:t>
            </a:r>
            <a:r>
              <a:rPr lang="es-MX" sz="1600" dirty="0"/>
              <a:t> non </a:t>
            </a:r>
            <a:r>
              <a:rPr lang="es-MX" sz="1600" dirty="0" err="1"/>
              <a:t>tincidunt</a:t>
            </a:r>
            <a:r>
              <a:rPr lang="es-MX" sz="1600" dirty="0"/>
              <a:t> </a:t>
            </a:r>
            <a:r>
              <a:rPr lang="es-MX" sz="1600" dirty="0" err="1"/>
              <a:t>aliquet</a:t>
            </a:r>
            <a:r>
              <a:rPr lang="es-MX" sz="1600" dirty="0"/>
              <a:t>, </a:t>
            </a:r>
            <a:r>
              <a:rPr lang="es-MX" sz="1600" dirty="0" err="1"/>
              <a:t>felis</a:t>
            </a:r>
            <a:r>
              <a:rPr lang="es-MX" sz="1600" dirty="0"/>
              <a:t> </a:t>
            </a:r>
            <a:r>
              <a:rPr lang="es-MX" sz="1600" dirty="0" err="1"/>
              <a:t>purus</a:t>
            </a:r>
            <a:r>
              <a:rPr lang="es-MX" sz="1600" dirty="0"/>
              <a:t> </a:t>
            </a:r>
            <a:r>
              <a:rPr lang="es-MX" sz="1600" dirty="0" err="1"/>
              <a:t>consectetur</a:t>
            </a:r>
            <a:r>
              <a:rPr lang="es-MX" sz="1600" dirty="0"/>
              <a:t> eros, </a:t>
            </a:r>
            <a:endParaRPr lang="es-MX" sz="1600" dirty="0">
              <a:latin typeface="Bebas Neue" panose="020B0606020202050201" pitchFamily="34" charset="0"/>
            </a:endParaRPr>
          </a:p>
          <a:p>
            <a:pPr indent="180975"/>
            <a:r>
              <a:rPr lang="es-MX" sz="1600" dirty="0" err="1"/>
              <a:t>Lorem</a:t>
            </a:r>
            <a:r>
              <a:rPr lang="es-MX" sz="1600" dirty="0"/>
              <a:t> </a:t>
            </a:r>
            <a:r>
              <a:rPr lang="es-MX" sz="1600" dirty="0" err="1"/>
              <a:t>ipsum</a:t>
            </a:r>
            <a:r>
              <a:rPr lang="es-MX" sz="1600" dirty="0"/>
              <a:t> dolor </a:t>
            </a:r>
            <a:r>
              <a:rPr lang="es-MX" sz="1600" dirty="0" err="1"/>
              <a:t>sit</a:t>
            </a:r>
            <a:r>
              <a:rPr lang="es-MX" sz="1600" dirty="0"/>
              <a:t> </a:t>
            </a:r>
            <a:r>
              <a:rPr lang="es-MX" sz="1600" dirty="0" err="1"/>
              <a:t>amet</a:t>
            </a:r>
            <a:r>
              <a:rPr lang="es-MX" sz="1600" dirty="0"/>
              <a:t>, </a:t>
            </a:r>
            <a:r>
              <a:rPr lang="es-MX" sz="1600" dirty="0" err="1"/>
              <a:t>consectetur</a:t>
            </a:r>
            <a:r>
              <a:rPr lang="es-MX" sz="1600" dirty="0"/>
              <a:t> </a:t>
            </a:r>
            <a:r>
              <a:rPr lang="es-MX" sz="1600" dirty="0" err="1"/>
              <a:t>adipiscing</a:t>
            </a:r>
            <a:r>
              <a:rPr lang="es-MX" sz="1600" dirty="0"/>
              <a:t> </a:t>
            </a:r>
            <a:r>
              <a:rPr lang="es-MX" sz="1600" dirty="0" err="1"/>
              <a:t>elit</a:t>
            </a:r>
            <a:r>
              <a:rPr lang="es-MX" sz="1600" dirty="0"/>
              <a:t>. </a:t>
            </a:r>
            <a:r>
              <a:rPr lang="es-MX" sz="1600" dirty="0" err="1"/>
              <a:t>Phasellus</a:t>
            </a:r>
            <a:r>
              <a:rPr lang="es-MX" sz="1600" dirty="0"/>
              <a:t> vehicula, </a:t>
            </a:r>
            <a:r>
              <a:rPr lang="es-MX" sz="1600" dirty="0" err="1"/>
              <a:t>sapien</a:t>
            </a:r>
            <a:r>
              <a:rPr lang="es-MX" sz="1600" dirty="0"/>
              <a:t> non </a:t>
            </a:r>
            <a:r>
              <a:rPr lang="es-MX" sz="1600" dirty="0" err="1"/>
              <a:t>tincidunt</a:t>
            </a:r>
            <a:r>
              <a:rPr lang="es-MX" sz="1600" dirty="0"/>
              <a:t> </a:t>
            </a:r>
            <a:r>
              <a:rPr lang="es-MX" sz="1600" dirty="0" err="1"/>
              <a:t>aliquet</a:t>
            </a:r>
            <a:r>
              <a:rPr lang="es-MX" sz="1600" dirty="0"/>
              <a:t>, </a:t>
            </a:r>
            <a:r>
              <a:rPr lang="es-MX" sz="1600" dirty="0" err="1"/>
              <a:t>felis</a:t>
            </a:r>
            <a:r>
              <a:rPr lang="es-MX" sz="1600" dirty="0"/>
              <a:t> </a:t>
            </a:r>
            <a:r>
              <a:rPr lang="es-MX" sz="1600" dirty="0" err="1"/>
              <a:t>purus</a:t>
            </a:r>
            <a:r>
              <a:rPr lang="es-MX" sz="1600" dirty="0"/>
              <a:t> </a:t>
            </a:r>
            <a:r>
              <a:rPr lang="es-MX" sz="1600" dirty="0" err="1"/>
              <a:t>consectetur</a:t>
            </a:r>
            <a:r>
              <a:rPr lang="es-MX" sz="1600" dirty="0"/>
              <a:t> eros,</a:t>
            </a:r>
            <a:endParaRPr lang="es-MX" sz="1600" dirty="0">
              <a:latin typeface="Bebas Neue" panose="020B0606020202050201" pitchFamily="34" charset="0"/>
            </a:endParaRPr>
          </a:p>
        </p:txBody>
      </p:sp>
      <p:sp>
        <p:nvSpPr>
          <p:cNvPr id="340" name="CuadroTexto 339">
            <a:extLst>
              <a:ext uri="{FF2B5EF4-FFF2-40B4-BE49-F238E27FC236}">
                <a16:creationId xmlns:a16="http://schemas.microsoft.com/office/drawing/2014/main" id="{931B0AE3-08C1-40CF-A506-868D13F856F9}"/>
              </a:ext>
            </a:extLst>
          </p:cNvPr>
          <p:cNvSpPr txBox="1"/>
          <p:nvPr/>
        </p:nvSpPr>
        <p:spPr>
          <a:xfrm>
            <a:off x="281806" y="5338786"/>
            <a:ext cx="4619958" cy="1286845"/>
          </a:xfrm>
          <a:prstGeom prst="rect">
            <a:avLst/>
          </a:prstGeom>
          <a:solidFill>
            <a:srgbClr val="FF367C"/>
          </a:solidFill>
        </p:spPr>
        <p:txBody>
          <a:bodyPr wrap="square" lIns="180000" tIns="180000" rIns="180000" bIns="180000" rtlCol="0">
            <a:spAutoFit/>
          </a:bodyPr>
          <a:lstStyle/>
          <a:p>
            <a:r>
              <a:rPr lang="es-MX" sz="2000" dirty="0" err="1">
                <a:solidFill>
                  <a:schemeClr val="bg1"/>
                </a:solidFill>
              </a:rPr>
              <a:t>Lorem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ipsum</a:t>
            </a:r>
            <a:r>
              <a:rPr lang="es-MX" sz="2000" dirty="0">
                <a:solidFill>
                  <a:schemeClr val="bg1"/>
                </a:solidFill>
              </a:rPr>
              <a:t> dolor </a:t>
            </a:r>
            <a:r>
              <a:rPr lang="es-MX" sz="2000" dirty="0" err="1">
                <a:solidFill>
                  <a:schemeClr val="bg1"/>
                </a:solidFill>
              </a:rPr>
              <a:t>sit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amet</a:t>
            </a:r>
            <a:r>
              <a:rPr lang="es-MX" sz="2000" dirty="0">
                <a:solidFill>
                  <a:schemeClr val="bg1"/>
                </a:solidFill>
              </a:rPr>
              <a:t>, </a:t>
            </a:r>
            <a:r>
              <a:rPr lang="es-MX" sz="2000" dirty="0" err="1">
                <a:solidFill>
                  <a:schemeClr val="bg1"/>
                </a:solidFill>
              </a:rPr>
              <a:t>consectetur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adipiscing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elit</a:t>
            </a:r>
            <a:r>
              <a:rPr lang="es-MX" sz="2000" dirty="0">
                <a:solidFill>
                  <a:schemeClr val="bg1"/>
                </a:solidFill>
              </a:rPr>
              <a:t>. </a:t>
            </a:r>
            <a:r>
              <a:rPr lang="es-MX" sz="2000" dirty="0" err="1">
                <a:solidFill>
                  <a:schemeClr val="bg1"/>
                </a:solidFill>
              </a:rPr>
              <a:t>Phasellus</a:t>
            </a:r>
            <a:r>
              <a:rPr lang="es-MX" sz="2000" dirty="0">
                <a:solidFill>
                  <a:schemeClr val="bg1"/>
                </a:solidFill>
              </a:rPr>
              <a:t> vehicula, </a:t>
            </a:r>
            <a:r>
              <a:rPr lang="es-MX" sz="2000" dirty="0" err="1">
                <a:solidFill>
                  <a:schemeClr val="bg1"/>
                </a:solidFill>
              </a:rPr>
              <a:t>sapien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ectetur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r>
              <a:rPr lang="es-MX" sz="2000" dirty="0" err="1">
                <a:solidFill>
                  <a:schemeClr val="bg1"/>
                </a:solidFill>
              </a:rPr>
              <a:t>adipelit</a:t>
            </a:r>
            <a:r>
              <a:rPr lang="es-MX" sz="2000" dirty="0">
                <a:solidFill>
                  <a:schemeClr val="bg1"/>
                </a:solidFill>
              </a:rPr>
              <a:t>. </a:t>
            </a:r>
            <a:r>
              <a:rPr lang="es-MX" sz="2000" dirty="0" err="1">
                <a:solidFill>
                  <a:schemeClr val="bg1"/>
                </a:solidFill>
              </a:rPr>
              <a:t>Phellus</a:t>
            </a:r>
            <a:r>
              <a:rPr lang="es-MX" sz="2000" dirty="0">
                <a:solidFill>
                  <a:schemeClr val="bg1"/>
                </a:solidFill>
              </a:rPr>
              <a:t> vehicula, s.</a:t>
            </a:r>
            <a:endParaRPr lang="es-MX" sz="20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DBE2FFDC-3BB8-4994-B786-DB0100DAB626}"/>
              </a:ext>
            </a:extLst>
          </p:cNvPr>
          <p:cNvGrpSpPr/>
          <p:nvPr/>
        </p:nvGrpSpPr>
        <p:grpSpPr>
          <a:xfrm>
            <a:off x="172199" y="4860154"/>
            <a:ext cx="665071" cy="1569660"/>
            <a:chOff x="7332616" y="4008265"/>
            <a:chExt cx="665071" cy="1569660"/>
          </a:xfrm>
        </p:grpSpPr>
        <p:sp>
          <p:nvSpPr>
            <p:cNvPr id="383" name="Elipse 382">
              <a:extLst>
                <a:ext uri="{FF2B5EF4-FFF2-40B4-BE49-F238E27FC236}">
                  <a16:creationId xmlns:a16="http://schemas.microsoft.com/office/drawing/2014/main" id="{3C5B6498-CF62-42B7-9DA2-7173C4A2EC35}"/>
                </a:ext>
              </a:extLst>
            </p:cNvPr>
            <p:cNvSpPr/>
            <p:nvPr/>
          </p:nvSpPr>
          <p:spPr>
            <a:xfrm>
              <a:off x="7360345" y="4166950"/>
              <a:ext cx="540000" cy="540000"/>
            </a:xfrm>
            <a:prstGeom prst="ellipse">
              <a:avLst/>
            </a:prstGeom>
            <a:solidFill>
              <a:srgbClr val="FF367C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/>
            <a:lstStyle/>
            <a:p>
              <a:pPr algn="ctr"/>
              <a:endParaRPr lang="es-MX" sz="9600" dirty="0">
                <a:latin typeface="Bebas Neue" panose="020B0606020202050201" pitchFamily="34" charset="0"/>
              </a:endParaRPr>
            </a:p>
          </p:txBody>
        </p:sp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CD233BC9-00CB-4A4C-A572-B717FDFD91F4}"/>
                </a:ext>
              </a:extLst>
            </p:cNvPr>
            <p:cNvSpPr txBox="1"/>
            <p:nvPr/>
          </p:nvSpPr>
          <p:spPr>
            <a:xfrm>
              <a:off x="7332616" y="4008265"/>
              <a:ext cx="66507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600" dirty="0">
                  <a:solidFill>
                    <a:schemeClr val="bg1"/>
                  </a:solidFill>
                  <a:latin typeface="Bebas Neue" panose="020B0606020202050201" pitchFamily="34" charset="0"/>
                </a:rPr>
                <a:t>“</a:t>
              </a:r>
              <a:endParaRPr lang="es-MX" sz="9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4" name="Grupo 383">
            <a:extLst>
              <a:ext uri="{FF2B5EF4-FFF2-40B4-BE49-F238E27FC236}">
                <a16:creationId xmlns:a16="http://schemas.microsoft.com/office/drawing/2014/main" id="{A59597F7-3EFB-4A43-B4EB-1AFD59D5E5DF}"/>
              </a:ext>
            </a:extLst>
          </p:cNvPr>
          <p:cNvGrpSpPr/>
          <p:nvPr/>
        </p:nvGrpSpPr>
        <p:grpSpPr>
          <a:xfrm>
            <a:off x="4378187" y="6071031"/>
            <a:ext cx="665071" cy="1569660"/>
            <a:chOff x="7332616" y="4008265"/>
            <a:chExt cx="665071" cy="1569660"/>
          </a:xfrm>
        </p:grpSpPr>
        <p:sp>
          <p:nvSpPr>
            <p:cNvPr id="385" name="Elipse 384">
              <a:extLst>
                <a:ext uri="{FF2B5EF4-FFF2-40B4-BE49-F238E27FC236}">
                  <a16:creationId xmlns:a16="http://schemas.microsoft.com/office/drawing/2014/main" id="{AF7B7C60-33F4-44E3-9C8F-B5FFFC963F5F}"/>
                </a:ext>
              </a:extLst>
            </p:cNvPr>
            <p:cNvSpPr/>
            <p:nvPr/>
          </p:nvSpPr>
          <p:spPr>
            <a:xfrm>
              <a:off x="7360345" y="4166950"/>
              <a:ext cx="540000" cy="540000"/>
            </a:xfrm>
            <a:prstGeom prst="ellipse">
              <a:avLst/>
            </a:prstGeom>
            <a:solidFill>
              <a:srgbClr val="FF367C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/>
            <a:lstStyle/>
            <a:p>
              <a:pPr algn="ctr"/>
              <a:endParaRPr lang="es-MX" sz="9600" dirty="0">
                <a:latin typeface="Bebas Neue" panose="020B0606020202050201" pitchFamily="34" charset="0"/>
              </a:endParaRPr>
            </a:p>
          </p:txBody>
        </p:sp>
        <p:sp>
          <p:nvSpPr>
            <p:cNvPr id="386" name="CuadroTexto 385">
              <a:extLst>
                <a:ext uri="{FF2B5EF4-FFF2-40B4-BE49-F238E27FC236}">
                  <a16:creationId xmlns:a16="http://schemas.microsoft.com/office/drawing/2014/main" id="{D051F7A5-75FC-4FE5-8154-FF3B989CF06F}"/>
                </a:ext>
              </a:extLst>
            </p:cNvPr>
            <p:cNvSpPr txBox="1"/>
            <p:nvPr/>
          </p:nvSpPr>
          <p:spPr>
            <a:xfrm>
              <a:off x="7332616" y="4008265"/>
              <a:ext cx="66507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600" dirty="0">
                  <a:solidFill>
                    <a:schemeClr val="bg1"/>
                  </a:solidFill>
                  <a:latin typeface="Bebas Neue" panose="020B0606020202050201" pitchFamily="34" charset="0"/>
                </a:rPr>
                <a:t>”</a:t>
              </a:r>
              <a:endParaRPr lang="es-MX" sz="9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Gráfico 4">
            <a:extLst>
              <a:ext uri="{FF2B5EF4-FFF2-40B4-BE49-F238E27FC236}">
                <a16:creationId xmlns:a16="http://schemas.microsoft.com/office/drawing/2014/main" id="{A0D22E85-A7DE-4A19-867C-77C99C715124}"/>
              </a:ext>
            </a:extLst>
          </p:cNvPr>
          <p:cNvGrpSpPr/>
          <p:nvPr/>
        </p:nvGrpSpPr>
        <p:grpSpPr>
          <a:xfrm flipH="1">
            <a:off x="6321476" y="1467388"/>
            <a:ext cx="5291162" cy="5158241"/>
            <a:chOff x="2425056" y="2158605"/>
            <a:chExt cx="2064077" cy="2012224"/>
          </a:xfrm>
        </p:grpSpPr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89E0CA16-B9A6-4439-80AE-20E1957234DF}"/>
                </a:ext>
              </a:extLst>
            </p:cNvPr>
            <p:cNvSpPr/>
            <p:nvPr/>
          </p:nvSpPr>
          <p:spPr>
            <a:xfrm>
              <a:off x="2776638" y="3666889"/>
              <a:ext cx="1209934" cy="503940"/>
            </a:xfrm>
            <a:custGeom>
              <a:avLst/>
              <a:gdLst>
                <a:gd name="connsiteX0" fmla="*/ 1088580 w 1209934"/>
                <a:gd name="connsiteY0" fmla="*/ 11278 h 503940"/>
                <a:gd name="connsiteX1" fmla="*/ 1209935 w 1209934"/>
                <a:gd name="connsiteY1" fmla="*/ 349627 h 503940"/>
                <a:gd name="connsiteX2" fmla="*/ 583313 w 1209934"/>
                <a:gd name="connsiteY2" fmla="*/ 501809 h 503940"/>
                <a:gd name="connsiteX3" fmla="*/ 0 w 1209934"/>
                <a:gd name="connsiteY3" fmla="*/ 241355 h 503940"/>
                <a:gd name="connsiteX4" fmla="*/ 150829 w 1209934"/>
                <a:gd name="connsiteY4" fmla="*/ 0 h 503940"/>
                <a:gd name="connsiteX5" fmla="*/ 1088580 w 1209934"/>
                <a:gd name="connsiteY5" fmla="*/ 11278 h 50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934" h="503940">
                  <a:moveTo>
                    <a:pt x="1088580" y="11278"/>
                  </a:moveTo>
                  <a:lnTo>
                    <a:pt x="1209935" y="349627"/>
                  </a:lnTo>
                  <a:cubicBezTo>
                    <a:pt x="1209935" y="349627"/>
                    <a:pt x="1005873" y="525117"/>
                    <a:pt x="583313" y="501809"/>
                  </a:cubicBezTo>
                  <a:cubicBezTo>
                    <a:pt x="242859" y="483162"/>
                    <a:pt x="0" y="241355"/>
                    <a:pt x="0" y="241355"/>
                  </a:cubicBezTo>
                  <a:lnTo>
                    <a:pt x="150829" y="0"/>
                  </a:lnTo>
                  <a:lnTo>
                    <a:pt x="1088580" y="11278"/>
                  </a:ln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4620C8FD-7CB7-4DF0-A18C-9A1C98666CA7}"/>
                </a:ext>
              </a:extLst>
            </p:cNvPr>
            <p:cNvSpPr/>
            <p:nvPr/>
          </p:nvSpPr>
          <p:spPr>
            <a:xfrm>
              <a:off x="2425056" y="2158605"/>
              <a:ext cx="2064077" cy="2010092"/>
            </a:xfrm>
            <a:custGeom>
              <a:avLst/>
              <a:gdLst>
                <a:gd name="connsiteX0" fmla="*/ 1378207 w 2064077"/>
                <a:gd name="connsiteY0" fmla="*/ 5414 h 2010092"/>
                <a:gd name="connsiteX1" fmla="*/ 2064077 w 2064077"/>
                <a:gd name="connsiteY1" fmla="*/ 978053 h 2010092"/>
                <a:gd name="connsiteX2" fmla="*/ 1032038 w 2064077"/>
                <a:gd name="connsiteY2" fmla="*/ 2010092 h 2010092"/>
                <a:gd name="connsiteX3" fmla="*/ 0 w 2064077"/>
                <a:gd name="connsiteY3" fmla="*/ 978053 h 2010092"/>
                <a:gd name="connsiteX4" fmla="*/ 701660 w 2064077"/>
                <a:gd name="connsiteY4" fmla="*/ 0 h 2010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077" h="2010092">
                  <a:moveTo>
                    <a:pt x="1378207" y="5414"/>
                  </a:moveTo>
                  <a:cubicBezTo>
                    <a:pt x="1777910" y="147671"/>
                    <a:pt x="2064077" y="529478"/>
                    <a:pt x="2064077" y="978053"/>
                  </a:cubicBezTo>
                  <a:cubicBezTo>
                    <a:pt x="2064077" y="1547983"/>
                    <a:pt x="1601968" y="2010092"/>
                    <a:pt x="1032038" y="2010092"/>
                  </a:cubicBezTo>
                  <a:cubicBezTo>
                    <a:pt x="462109" y="2010092"/>
                    <a:pt x="0" y="1547983"/>
                    <a:pt x="0" y="978053"/>
                  </a:cubicBezTo>
                  <a:cubicBezTo>
                    <a:pt x="0" y="523613"/>
                    <a:pt x="293687" y="137746"/>
                    <a:pt x="701660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6" name="Forma libre: forma 55">
            <a:extLst>
              <a:ext uri="{FF2B5EF4-FFF2-40B4-BE49-F238E27FC236}">
                <a16:creationId xmlns:a16="http://schemas.microsoft.com/office/drawing/2014/main" id="{43631CEC-C1E0-478C-A657-17BD9B11A549}"/>
              </a:ext>
            </a:extLst>
          </p:cNvPr>
          <p:cNvSpPr/>
          <p:nvPr/>
        </p:nvSpPr>
        <p:spPr>
          <a:xfrm flipH="1">
            <a:off x="6100027" y="2127479"/>
            <a:ext cx="5995304" cy="4093724"/>
          </a:xfrm>
          <a:custGeom>
            <a:avLst/>
            <a:gdLst>
              <a:gd name="connsiteX0" fmla="*/ 2002750 w 2338762"/>
              <a:gd name="connsiteY0" fmla="*/ 302504 h 1596957"/>
              <a:gd name="connsiteX1" fmla="*/ 1261390 w 2338762"/>
              <a:gd name="connsiteY1" fmla="*/ 96 h 1596957"/>
              <a:gd name="connsiteX2" fmla="*/ 188148 w 2338762"/>
              <a:gd name="connsiteY2" fmla="*/ 528972 h 1596957"/>
              <a:gd name="connsiteX3" fmla="*/ 269953 w 2338762"/>
              <a:gd name="connsiteY3" fmla="*/ 1579206 h 1596957"/>
              <a:gd name="connsiteX4" fmla="*/ 789807 w 2338762"/>
              <a:gd name="connsiteY4" fmla="*/ 1423115 h 1596957"/>
              <a:gd name="connsiteX5" fmla="*/ 1252518 w 2338762"/>
              <a:gd name="connsiteY5" fmla="*/ 1502965 h 1596957"/>
              <a:gd name="connsiteX6" fmla="*/ 1692070 w 2338762"/>
              <a:gd name="connsiteY6" fmla="*/ 1370934 h 1596957"/>
              <a:gd name="connsiteX7" fmla="*/ 2252376 w 2338762"/>
              <a:gd name="connsiteY7" fmla="*/ 1304016 h 1596957"/>
              <a:gd name="connsiteX8" fmla="*/ 2002900 w 2338762"/>
              <a:gd name="connsiteY8" fmla="*/ 302654 h 159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8762" h="1596957">
                <a:moveTo>
                  <a:pt x="2002750" y="302504"/>
                </a:moveTo>
                <a:cubicBezTo>
                  <a:pt x="2002750" y="302504"/>
                  <a:pt x="1713424" y="-6220"/>
                  <a:pt x="1261390" y="96"/>
                </a:cubicBezTo>
                <a:cubicBezTo>
                  <a:pt x="651911" y="8517"/>
                  <a:pt x="353112" y="287466"/>
                  <a:pt x="188148" y="528972"/>
                </a:cubicBezTo>
                <a:cubicBezTo>
                  <a:pt x="38523" y="748222"/>
                  <a:pt x="-183434" y="1427626"/>
                  <a:pt x="269953" y="1579206"/>
                </a:cubicBezTo>
                <a:cubicBezTo>
                  <a:pt x="520331" y="1662966"/>
                  <a:pt x="789807" y="1423115"/>
                  <a:pt x="789807" y="1423115"/>
                </a:cubicBezTo>
                <a:cubicBezTo>
                  <a:pt x="789807" y="1423115"/>
                  <a:pt x="1000035" y="1502965"/>
                  <a:pt x="1252518" y="1502965"/>
                </a:cubicBezTo>
                <a:cubicBezTo>
                  <a:pt x="1536580" y="1502965"/>
                  <a:pt x="1692070" y="1370934"/>
                  <a:pt x="1692070" y="1370934"/>
                </a:cubicBezTo>
                <a:cubicBezTo>
                  <a:pt x="1692070" y="1370934"/>
                  <a:pt x="2096134" y="1516649"/>
                  <a:pt x="2252376" y="1304016"/>
                </a:cubicBezTo>
                <a:cubicBezTo>
                  <a:pt x="2544258" y="906720"/>
                  <a:pt x="2002900" y="302654"/>
                  <a:pt x="2002900" y="302654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: forma 56">
            <a:extLst>
              <a:ext uri="{FF2B5EF4-FFF2-40B4-BE49-F238E27FC236}">
                <a16:creationId xmlns:a16="http://schemas.microsoft.com/office/drawing/2014/main" id="{715B158A-1D7E-4F80-A11A-77953A305BF1}"/>
              </a:ext>
            </a:extLst>
          </p:cNvPr>
          <p:cNvSpPr/>
          <p:nvPr/>
        </p:nvSpPr>
        <p:spPr>
          <a:xfrm flipH="1">
            <a:off x="6341907" y="2128110"/>
            <a:ext cx="5537871" cy="4086138"/>
          </a:xfrm>
          <a:custGeom>
            <a:avLst/>
            <a:gdLst>
              <a:gd name="connsiteX0" fmla="*/ 1183920 w 2160318"/>
              <a:gd name="connsiteY0" fmla="*/ 0 h 1593998"/>
              <a:gd name="connsiteX1" fmla="*/ 1183920 w 2160318"/>
              <a:gd name="connsiteY1" fmla="*/ 1501366 h 1593998"/>
              <a:gd name="connsiteX2" fmla="*/ 1213995 w 2160318"/>
              <a:gd name="connsiteY2" fmla="*/ 1500013 h 1593998"/>
              <a:gd name="connsiteX3" fmla="*/ 1213995 w 2160318"/>
              <a:gd name="connsiteY3" fmla="*/ 1955 h 1593998"/>
              <a:gd name="connsiteX4" fmla="*/ 1183920 w 2160318"/>
              <a:gd name="connsiteY4" fmla="*/ 150 h 1593998"/>
              <a:gd name="connsiteX5" fmla="*/ 1095648 w 2160318"/>
              <a:gd name="connsiteY5" fmla="*/ 5714 h 1593998"/>
              <a:gd name="connsiteX6" fmla="*/ 1065573 w 2160318"/>
              <a:gd name="connsiteY6" fmla="*/ 7519 h 1593998"/>
              <a:gd name="connsiteX7" fmla="*/ 1065573 w 2160318"/>
              <a:gd name="connsiteY7" fmla="*/ 1495351 h 1593998"/>
              <a:gd name="connsiteX8" fmla="*/ 1095648 w 2160318"/>
              <a:gd name="connsiteY8" fmla="*/ 1497306 h 1593998"/>
              <a:gd name="connsiteX9" fmla="*/ 1095648 w 2160318"/>
              <a:gd name="connsiteY9" fmla="*/ 5714 h 1593998"/>
              <a:gd name="connsiteX10" fmla="*/ 1302417 w 2160318"/>
              <a:gd name="connsiteY10" fmla="*/ 8572 h 1593998"/>
              <a:gd name="connsiteX11" fmla="*/ 1302417 w 2160318"/>
              <a:gd name="connsiteY11" fmla="*/ 1491140 h 1593998"/>
              <a:gd name="connsiteX12" fmla="*/ 1332492 w 2160318"/>
              <a:gd name="connsiteY12" fmla="*/ 1486479 h 1593998"/>
              <a:gd name="connsiteX13" fmla="*/ 1332492 w 2160318"/>
              <a:gd name="connsiteY13" fmla="*/ 10376 h 1593998"/>
              <a:gd name="connsiteX14" fmla="*/ 1302417 w 2160318"/>
              <a:gd name="connsiteY14" fmla="*/ 8572 h 1593998"/>
              <a:gd name="connsiteX15" fmla="*/ 977301 w 2160318"/>
              <a:gd name="connsiteY15" fmla="*/ 14135 h 1593998"/>
              <a:gd name="connsiteX16" fmla="*/ 947226 w 2160318"/>
              <a:gd name="connsiteY16" fmla="*/ 18346 h 1593998"/>
              <a:gd name="connsiteX17" fmla="*/ 947226 w 2160318"/>
              <a:gd name="connsiteY17" fmla="*/ 1482118 h 1593998"/>
              <a:gd name="connsiteX18" fmla="*/ 977301 w 2160318"/>
              <a:gd name="connsiteY18" fmla="*/ 1487682 h 1593998"/>
              <a:gd name="connsiteX19" fmla="*/ 977301 w 2160318"/>
              <a:gd name="connsiteY19" fmla="*/ 13985 h 1593998"/>
              <a:gd name="connsiteX20" fmla="*/ 1420463 w 2160318"/>
              <a:gd name="connsiteY20" fmla="*/ 29624 h 1593998"/>
              <a:gd name="connsiteX21" fmla="*/ 1420463 w 2160318"/>
              <a:gd name="connsiteY21" fmla="*/ 1464373 h 1593998"/>
              <a:gd name="connsiteX22" fmla="*/ 1450538 w 2160318"/>
              <a:gd name="connsiteY22" fmla="*/ 1453997 h 1593998"/>
              <a:gd name="connsiteX23" fmla="*/ 1450538 w 2160318"/>
              <a:gd name="connsiteY23" fmla="*/ 36692 h 1593998"/>
              <a:gd name="connsiteX24" fmla="*/ 1420463 w 2160318"/>
              <a:gd name="connsiteY24" fmla="*/ 29624 h 1593998"/>
              <a:gd name="connsiteX25" fmla="*/ 858955 w 2160318"/>
              <a:gd name="connsiteY25" fmla="*/ 35790 h 1593998"/>
              <a:gd name="connsiteX26" fmla="*/ 828879 w 2160318"/>
              <a:gd name="connsiteY26" fmla="*/ 41955 h 1593998"/>
              <a:gd name="connsiteX27" fmla="*/ 828879 w 2160318"/>
              <a:gd name="connsiteY27" fmla="*/ 1458809 h 1593998"/>
              <a:gd name="connsiteX28" fmla="*/ 858955 w 2160318"/>
              <a:gd name="connsiteY28" fmla="*/ 1465877 h 1593998"/>
              <a:gd name="connsiteX29" fmla="*/ 858955 w 2160318"/>
              <a:gd name="connsiteY29" fmla="*/ 35940 h 1593998"/>
              <a:gd name="connsiteX30" fmla="*/ 740608 w 2160318"/>
              <a:gd name="connsiteY30" fmla="*/ 64061 h 1593998"/>
              <a:gd name="connsiteX31" fmla="*/ 710532 w 2160318"/>
              <a:gd name="connsiteY31" fmla="*/ 74437 h 1593998"/>
              <a:gd name="connsiteX32" fmla="*/ 710532 w 2160318"/>
              <a:gd name="connsiteY32" fmla="*/ 1424072 h 1593998"/>
              <a:gd name="connsiteX33" fmla="*/ 740608 w 2160318"/>
              <a:gd name="connsiteY33" fmla="*/ 1432944 h 1593998"/>
              <a:gd name="connsiteX34" fmla="*/ 740608 w 2160318"/>
              <a:gd name="connsiteY34" fmla="*/ 64061 h 1593998"/>
              <a:gd name="connsiteX35" fmla="*/ 1538960 w 2160318"/>
              <a:gd name="connsiteY35" fmla="*/ 65414 h 1593998"/>
              <a:gd name="connsiteX36" fmla="*/ 1538960 w 2160318"/>
              <a:gd name="connsiteY36" fmla="*/ 1412643 h 1593998"/>
              <a:gd name="connsiteX37" fmla="*/ 1569036 w 2160318"/>
              <a:gd name="connsiteY37" fmla="*/ 1396703 h 1593998"/>
              <a:gd name="connsiteX38" fmla="*/ 1569036 w 2160318"/>
              <a:gd name="connsiteY38" fmla="*/ 76692 h 1593998"/>
              <a:gd name="connsiteX39" fmla="*/ 1538960 w 2160318"/>
              <a:gd name="connsiteY39" fmla="*/ 65414 h 1593998"/>
              <a:gd name="connsiteX40" fmla="*/ 622562 w 2160318"/>
              <a:gd name="connsiteY40" fmla="*/ 104362 h 1593998"/>
              <a:gd name="connsiteX41" fmla="*/ 592486 w 2160318"/>
              <a:gd name="connsiteY41" fmla="*/ 117595 h 1593998"/>
              <a:gd name="connsiteX42" fmla="*/ 592486 w 2160318"/>
              <a:gd name="connsiteY42" fmla="*/ 1500163 h 1593998"/>
              <a:gd name="connsiteX43" fmla="*/ 622562 w 2160318"/>
              <a:gd name="connsiteY43" fmla="*/ 1481817 h 1593998"/>
              <a:gd name="connsiteX44" fmla="*/ 622562 w 2160318"/>
              <a:gd name="connsiteY44" fmla="*/ 104512 h 1593998"/>
              <a:gd name="connsiteX45" fmla="*/ 1657307 w 2160318"/>
              <a:gd name="connsiteY45" fmla="*/ 116993 h 1593998"/>
              <a:gd name="connsiteX46" fmla="*/ 1657307 w 2160318"/>
              <a:gd name="connsiteY46" fmla="*/ 1385275 h 1593998"/>
              <a:gd name="connsiteX47" fmla="*/ 1687383 w 2160318"/>
              <a:gd name="connsiteY47" fmla="*/ 1392794 h 1593998"/>
              <a:gd name="connsiteX48" fmla="*/ 1687383 w 2160318"/>
              <a:gd name="connsiteY48" fmla="*/ 132482 h 1593998"/>
              <a:gd name="connsiteX49" fmla="*/ 1657307 w 2160318"/>
              <a:gd name="connsiteY49" fmla="*/ 116993 h 1593998"/>
              <a:gd name="connsiteX50" fmla="*/ 504064 w 2160318"/>
              <a:gd name="connsiteY50" fmla="*/ 161655 h 1593998"/>
              <a:gd name="connsiteX51" fmla="*/ 473989 w 2160318"/>
              <a:gd name="connsiteY51" fmla="*/ 176693 h 1593998"/>
              <a:gd name="connsiteX52" fmla="*/ 473989 w 2160318"/>
              <a:gd name="connsiteY52" fmla="*/ 1560163 h 1593998"/>
              <a:gd name="connsiteX53" fmla="*/ 504064 w 2160318"/>
              <a:gd name="connsiteY53" fmla="*/ 1547532 h 1593998"/>
              <a:gd name="connsiteX54" fmla="*/ 504064 w 2160318"/>
              <a:gd name="connsiteY54" fmla="*/ 161655 h 1593998"/>
              <a:gd name="connsiteX55" fmla="*/ 1775654 w 2160318"/>
              <a:gd name="connsiteY55" fmla="*/ 186618 h 1593998"/>
              <a:gd name="connsiteX56" fmla="*/ 1775654 w 2160318"/>
              <a:gd name="connsiteY56" fmla="*/ 1409786 h 1593998"/>
              <a:gd name="connsiteX57" fmla="*/ 1805729 w 2160318"/>
              <a:gd name="connsiteY57" fmla="*/ 1413546 h 1593998"/>
              <a:gd name="connsiteX58" fmla="*/ 1805729 w 2160318"/>
              <a:gd name="connsiteY58" fmla="*/ 206769 h 1593998"/>
              <a:gd name="connsiteX59" fmla="*/ 1775654 w 2160318"/>
              <a:gd name="connsiteY59" fmla="*/ 186618 h 1593998"/>
              <a:gd name="connsiteX60" fmla="*/ 385567 w 2160318"/>
              <a:gd name="connsiteY60" fmla="*/ 236844 h 1593998"/>
              <a:gd name="connsiteX61" fmla="*/ 355492 w 2160318"/>
              <a:gd name="connsiteY61" fmla="*/ 257596 h 1593998"/>
              <a:gd name="connsiteX62" fmla="*/ 355492 w 2160318"/>
              <a:gd name="connsiteY62" fmla="*/ 1591292 h 1593998"/>
              <a:gd name="connsiteX63" fmla="*/ 385567 w 2160318"/>
              <a:gd name="connsiteY63" fmla="*/ 1586630 h 1593998"/>
              <a:gd name="connsiteX64" fmla="*/ 385567 w 2160318"/>
              <a:gd name="connsiteY64" fmla="*/ 236994 h 1593998"/>
              <a:gd name="connsiteX65" fmla="*/ 1894001 w 2160318"/>
              <a:gd name="connsiteY65" fmla="*/ 279551 h 1593998"/>
              <a:gd name="connsiteX66" fmla="*/ 1894001 w 2160318"/>
              <a:gd name="connsiteY66" fmla="*/ 1417756 h 1593998"/>
              <a:gd name="connsiteX67" fmla="*/ 1924076 w 2160318"/>
              <a:gd name="connsiteY67" fmla="*/ 1417756 h 1593998"/>
              <a:gd name="connsiteX68" fmla="*/ 1924076 w 2160318"/>
              <a:gd name="connsiteY68" fmla="*/ 308724 h 1593998"/>
              <a:gd name="connsiteX69" fmla="*/ 1918963 w 2160318"/>
              <a:gd name="connsiteY69" fmla="*/ 302108 h 1593998"/>
              <a:gd name="connsiteX70" fmla="*/ 1894001 w 2160318"/>
              <a:gd name="connsiteY70" fmla="*/ 279551 h 1593998"/>
              <a:gd name="connsiteX71" fmla="*/ 267070 w 2160318"/>
              <a:gd name="connsiteY71" fmla="*/ 335491 h 1593998"/>
              <a:gd name="connsiteX72" fmla="*/ 236995 w 2160318"/>
              <a:gd name="connsiteY72" fmla="*/ 366018 h 1593998"/>
              <a:gd name="connsiteX73" fmla="*/ 236995 w 2160318"/>
              <a:gd name="connsiteY73" fmla="*/ 1588284 h 1593998"/>
              <a:gd name="connsiteX74" fmla="*/ 267070 w 2160318"/>
              <a:gd name="connsiteY74" fmla="*/ 1593998 h 1593998"/>
              <a:gd name="connsiteX75" fmla="*/ 267070 w 2160318"/>
              <a:gd name="connsiteY75" fmla="*/ 335491 h 1593998"/>
              <a:gd name="connsiteX76" fmla="*/ 2012347 w 2160318"/>
              <a:gd name="connsiteY76" fmla="*/ 422409 h 1593998"/>
              <a:gd name="connsiteX77" fmla="*/ 2012347 w 2160318"/>
              <a:gd name="connsiteY77" fmla="*/ 1404072 h 1593998"/>
              <a:gd name="connsiteX78" fmla="*/ 2042423 w 2160318"/>
              <a:gd name="connsiteY78" fmla="*/ 1391891 h 1593998"/>
              <a:gd name="connsiteX79" fmla="*/ 2042423 w 2160318"/>
              <a:gd name="connsiteY79" fmla="*/ 466620 h 1593998"/>
              <a:gd name="connsiteX80" fmla="*/ 2012347 w 2160318"/>
              <a:gd name="connsiteY80" fmla="*/ 422409 h 1593998"/>
              <a:gd name="connsiteX81" fmla="*/ 148573 w 2160318"/>
              <a:gd name="connsiteY81" fmla="*/ 468876 h 1593998"/>
              <a:gd name="connsiteX82" fmla="*/ 118497 w 2160318"/>
              <a:gd name="connsiteY82" fmla="*/ 509327 h 1593998"/>
              <a:gd name="connsiteX83" fmla="*/ 118497 w 2160318"/>
              <a:gd name="connsiteY83" fmla="*/ 1548735 h 1593998"/>
              <a:gd name="connsiteX84" fmla="*/ 148573 w 2160318"/>
              <a:gd name="connsiteY84" fmla="*/ 1562419 h 1593998"/>
              <a:gd name="connsiteX85" fmla="*/ 148573 w 2160318"/>
              <a:gd name="connsiteY85" fmla="*/ 468876 h 1593998"/>
              <a:gd name="connsiteX86" fmla="*/ 2130244 w 2160318"/>
              <a:gd name="connsiteY86" fmla="*/ 613689 h 1593998"/>
              <a:gd name="connsiteX87" fmla="*/ 2130244 w 2160318"/>
              <a:gd name="connsiteY87" fmla="*/ 1343921 h 1593998"/>
              <a:gd name="connsiteX88" fmla="*/ 2160319 w 2160318"/>
              <a:gd name="connsiteY88" fmla="*/ 1312492 h 1593998"/>
              <a:gd name="connsiteX89" fmla="*/ 2160319 w 2160318"/>
              <a:gd name="connsiteY89" fmla="*/ 672487 h 1593998"/>
              <a:gd name="connsiteX90" fmla="*/ 2130244 w 2160318"/>
              <a:gd name="connsiteY90" fmla="*/ 613689 h 1593998"/>
              <a:gd name="connsiteX91" fmla="*/ 30075 w 2160318"/>
              <a:gd name="connsiteY91" fmla="*/ 668126 h 1593998"/>
              <a:gd name="connsiteX92" fmla="*/ 0 w 2160318"/>
              <a:gd name="connsiteY92" fmla="*/ 739555 h 1593998"/>
              <a:gd name="connsiteX93" fmla="*/ 0 w 2160318"/>
              <a:gd name="connsiteY93" fmla="*/ 1447681 h 1593998"/>
              <a:gd name="connsiteX94" fmla="*/ 30075 w 2160318"/>
              <a:gd name="connsiteY94" fmla="*/ 1481065 h 1593998"/>
              <a:gd name="connsiteX95" fmla="*/ 30075 w 2160318"/>
              <a:gd name="connsiteY95" fmla="*/ 668126 h 159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160318" h="1593998">
                <a:moveTo>
                  <a:pt x="1183920" y="0"/>
                </a:moveTo>
                <a:lnTo>
                  <a:pt x="1183920" y="1501366"/>
                </a:lnTo>
                <a:cubicBezTo>
                  <a:pt x="1194296" y="1501216"/>
                  <a:pt x="1203920" y="1500464"/>
                  <a:pt x="1213995" y="1500013"/>
                </a:cubicBezTo>
                <a:lnTo>
                  <a:pt x="1213995" y="1955"/>
                </a:lnTo>
                <a:cubicBezTo>
                  <a:pt x="1203769" y="1654"/>
                  <a:pt x="1194446" y="0"/>
                  <a:pt x="1183920" y="150"/>
                </a:cubicBezTo>
                <a:close/>
                <a:moveTo>
                  <a:pt x="1095648" y="5714"/>
                </a:moveTo>
                <a:cubicBezTo>
                  <a:pt x="1085423" y="6316"/>
                  <a:pt x="1075498" y="6917"/>
                  <a:pt x="1065573" y="7519"/>
                </a:cubicBezTo>
                <a:lnTo>
                  <a:pt x="1065573" y="1495351"/>
                </a:lnTo>
                <a:cubicBezTo>
                  <a:pt x="1075498" y="1496253"/>
                  <a:pt x="1085423" y="1496704"/>
                  <a:pt x="1095648" y="1497306"/>
                </a:cubicBezTo>
                <a:lnTo>
                  <a:pt x="1095648" y="5714"/>
                </a:lnTo>
                <a:close/>
                <a:moveTo>
                  <a:pt x="1302417" y="8572"/>
                </a:moveTo>
                <a:lnTo>
                  <a:pt x="1302417" y="1491140"/>
                </a:lnTo>
                <a:cubicBezTo>
                  <a:pt x="1312643" y="1489486"/>
                  <a:pt x="1322718" y="1488283"/>
                  <a:pt x="1332492" y="1486479"/>
                </a:cubicBezTo>
                <a:lnTo>
                  <a:pt x="1332492" y="10376"/>
                </a:lnTo>
                <a:cubicBezTo>
                  <a:pt x="1322868" y="9023"/>
                  <a:pt x="1312192" y="9624"/>
                  <a:pt x="1302417" y="8572"/>
                </a:cubicBezTo>
                <a:close/>
                <a:moveTo>
                  <a:pt x="977301" y="14135"/>
                </a:moveTo>
                <a:cubicBezTo>
                  <a:pt x="967076" y="15489"/>
                  <a:pt x="957151" y="16993"/>
                  <a:pt x="947226" y="18346"/>
                </a:cubicBezTo>
                <a:lnTo>
                  <a:pt x="947226" y="1482118"/>
                </a:lnTo>
                <a:cubicBezTo>
                  <a:pt x="957752" y="1483922"/>
                  <a:pt x="966173" y="1486178"/>
                  <a:pt x="977301" y="1487682"/>
                </a:cubicBezTo>
                <a:lnTo>
                  <a:pt x="977301" y="13985"/>
                </a:lnTo>
                <a:close/>
                <a:moveTo>
                  <a:pt x="1420463" y="29624"/>
                </a:moveTo>
                <a:lnTo>
                  <a:pt x="1420463" y="1464373"/>
                </a:lnTo>
                <a:cubicBezTo>
                  <a:pt x="1431140" y="1460915"/>
                  <a:pt x="1440764" y="1457606"/>
                  <a:pt x="1450538" y="1453997"/>
                </a:cubicBezTo>
                <a:lnTo>
                  <a:pt x="1450538" y="36692"/>
                </a:lnTo>
                <a:cubicBezTo>
                  <a:pt x="1440764" y="33985"/>
                  <a:pt x="1430388" y="32030"/>
                  <a:pt x="1420463" y="29624"/>
                </a:cubicBezTo>
                <a:close/>
                <a:moveTo>
                  <a:pt x="858955" y="35790"/>
                </a:moveTo>
                <a:cubicBezTo>
                  <a:pt x="849030" y="37895"/>
                  <a:pt x="838654" y="39700"/>
                  <a:pt x="828879" y="41955"/>
                </a:cubicBezTo>
                <a:lnTo>
                  <a:pt x="828879" y="1458809"/>
                </a:lnTo>
                <a:cubicBezTo>
                  <a:pt x="840909" y="1461817"/>
                  <a:pt x="845421" y="1462719"/>
                  <a:pt x="858955" y="1465877"/>
                </a:cubicBezTo>
                <a:lnTo>
                  <a:pt x="858955" y="35940"/>
                </a:lnTo>
                <a:close/>
                <a:moveTo>
                  <a:pt x="740608" y="64061"/>
                </a:moveTo>
                <a:cubicBezTo>
                  <a:pt x="730081" y="67219"/>
                  <a:pt x="720758" y="71128"/>
                  <a:pt x="710532" y="74437"/>
                </a:cubicBezTo>
                <a:lnTo>
                  <a:pt x="710532" y="1424072"/>
                </a:lnTo>
                <a:cubicBezTo>
                  <a:pt x="711284" y="1424373"/>
                  <a:pt x="735044" y="1430989"/>
                  <a:pt x="740608" y="1432944"/>
                </a:cubicBezTo>
                <a:lnTo>
                  <a:pt x="740608" y="64061"/>
                </a:lnTo>
                <a:close/>
                <a:moveTo>
                  <a:pt x="1538960" y="65414"/>
                </a:moveTo>
                <a:lnTo>
                  <a:pt x="1538960" y="1412643"/>
                </a:lnTo>
                <a:cubicBezTo>
                  <a:pt x="1548735" y="1407230"/>
                  <a:pt x="1561517" y="1401365"/>
                  <a:pt x="1569036" y="1396703"/>
                </a:cubicBezTo>
                <a:lnTo>
                  <a:pt x="1569036" y="76692"/>
                </a:lnTo>
                <a:cubicBezTo>
                  <a:pt x="1559261" y="72632"/>
                  <a:pt x="1549036" y="69174"/>
                  <a:pt x="1538960" y="65414"/>
                </a:cubicBezTo>
                <a:close/>
                <a:moveTo>
                  <a:pt x="622562" y="104362"/>
                </a:moveTo>
                <a:cubicBezTo>
                  <a:pt x="612186" y="108572"/>
                  <a:pt x="602562" y="113084"/>
                  <a:pt x="592486" y="117595"/>
                </a:cubicBezTo>
                <a:lnTo>
                  <a:pt x="592486" y="1500163"/>
                </a:lnTo>
                <a:cubicBezTo>
                  <a:pt x="602862" y="1493847"/>
                  <a:pt x="613389" y="1487832"/>
                  <a:pt x="622562" y="1481817"/>
                </a:cubicBezTo>
                <a:lnTo>
                  <a:pt x="622562" y="104512"/>
                </a:lnTo>
                <a:close/>
                <a:moveTo>
                  <a:pt x="1657307" y="116993"/>
                </a:moveTo>
                <a:lnTo>
                  <a:pt x="1657307" y="1385275"/>
                </a:lnTo>
                <a:cubicBezTo>
                  <a:pt x="1668435" y="1388433"/>
                  <a:pt x="1672495" y="1389185"/>
                  <a:pt x="1687383" y="1392794"/>
                </a:cubicBezTo>
                <a:lnTo>
                  <a:pt x="1687383" y="132482"/>
                </a:lnTo>
                <a:cubicBezTo>
                  <a:pt x="1677758" y="127219"/>
                  <a:pt x="1667382" y="122257"/>
                  <a:pt x="1657307" y="116993"/>
                </a:cubicBezTo>
                <a:close/>
                <a:moveTo>
                  <a:pt x="504064" y="161655"/>
                </a:moveTo>
                <a:cubicBezTo>
                  <a:pt x="494440" y="166919"/>
                  <a:pt x="483312" y="171280"/>
                  <a:pt x="473989" y="176693"/>
                </a:cubicBezTo>
                <a:lnTo>
                  <a:pt x="473989" y="1560163"/>
                </a:lnTo>
                <a:cubicBezTo>
                  <a:pt x="484365" y="1556254"/>
                  <a:pt x="494139" y="1551893"/>
                  <a:pt x="504064" y="1547532"/>
                </a:cubicBezTo>
                <a:lnTo>
                  <a:pt x="504064" y="161655"/>
                </a:lnTo>
                <a:close/>
                <a:moveTo>
                  <a:pt x="1775654" y="186618"/>
                </a:moveTo>
                <a:lnTo>
                  <a:pt x="1775654" y="1409786"/>
                </a:lnTo>
                <a:cubicBezTo>
                  <a:pt x="1785579" y="1411290"/>
                  <a:pt x="1795353" y="1412343"/>
                  <a:pt x="1805729" y="1413546"/>
                </a:cubicBezTo>
                <a:lnTo>
                  <a:pt x="1805729" y="206769"/>
                </a:lnTo>
                <a:cubicBezTo>
                  <a:pt x="1796857" y="200303"/>
                  <a:pt x="1785579" y="193235"/>
                  <a:pt x="1775654" y="186618"/>
                </a:cubicBezTo>
                <a:close/>
                <a:moveTo>
                  <a:pt x="385567" y="236844"/>
                </a:moveTo>
                <a:cubicBezTo>
                  <a:pt x="375943" y="243912"/>
                  <a:pt x="364665" y="250378"/>
                  <a:pt x="355492" y="257596"/>
                </a:cubicBezTo>
                <a:lnTo>
                  <a:pt x="355492" y="1591292"/>
                </a:lnTo>
                <a:cubicBezTo>
                  <a:pt x="365717" y="1589938"/>
                  <a:pt x="375642" y="1588585"/>
                  <a:pt x="385567" y="1586630"/>
                </a:cubicBezTo>
                <a:lnTo>
                  <a:pt x="385567" y="236994"/>
                </a:lnTo>
                <a:close/>
                <a:moveTo>
                  <a:pt x="1894001" y="279551"/>
                </a:moveTo>
                <a:lnTo>
                  <a:pt x="1894001" y="1417756"/>
                </a:lnTo>
                <a:cubicBezTo>
                  <a:pt x="1904076" y="1417756"/>
                  <a:pt x="1913851" y="1418358"/>
                  <a:pt x="1924076" y="1417756"/>
                </a:cubicBezTo>
                <a:lnTo>
                  <a:pt x="1924076" y="308724"/>
                </a:lnTo>
                <a:cubicBezTo>
                  <a:pt x="1924076" y="308724"/>
                  <a:pt x="1918963" y="302108"/>
                  <a:pt x="1918963" y="302108"/>
                </a:cubicBezTo>
                <a:cubicBezTo>
                  <a:pt x="1918963" y="302108"/>
                  <a:pt x="1901971" y="287070"/>
                  <a:pt x="1894001" y="279551"/>
                </a:cubicBezTo>
                <a:close/>
                <a:moveTo>
                  <a:pt x="267070" y="335491"/>
                </a:moveTo>
                <a:cubicBezTo>
                  <a:pt x="256543" y="345717"/>
                  <a:pt x="246919" y="355792"/>
                  <a:pt x="236995" y="366018"/>
                </a:cubicBezTo>
                <a:lnTo>
                  <a:pt x="236995" y="1588284"/>
                </a:lnTo>
                <a:cubicBezTo>
                  <a:pt x="247070" y="1589938"/>
                  <a:pt x="256995" y="1593096"/>
                  <a:pt x="267070" y="1593998"/>
                </a:cubicBezTo>
                <a:lnTo>
                  <a:pt x="267070" y="335491"/>
                </a:lnTo>
                <a:close/>
                <a:moveTo>
                  <a:pt x="2012347" y="422409"/>
                </a:moveTo>
                <a:lnTo>
                  <a:pt x="2012347" y="1404072"/>
                </a:lnTo>
                <a:cubicBezTo>
                  <a:pt x="2022874" y="1401215"/>
                  <a:pt x="2032197" y="1395651"/>
                  <a:pt x="2042423" y="1391891"/>
                </a:cubicBezTo>
                <a:lnTo>
                  <a:pt x="2042423" y="466620"/>
                </a:lnTo>
                <a:cubicBezTo>
                  <a:pt x="2032197" y="451583"/>
                  <a:pt x="2021972" y="435793"/>
                  <a:pt x="2012347" y="422409"/>
                </a:cubicBezTo>
                <a:close/>
                <a:moveTo>
                  <a:pt x="148573" y="468876"/>
                </a:moveTo>
                <a:cubicBezTo>
                  <a:pt x="138197" y="482410"/>
                  <a:pt x="127971" y="495944"/>
                  <a:pt x="118497" y="509327"/>
                </a:cubicBezTo>
                <a:lnTo>
                  <a:pt x="118497" y="1548735"/>
                </a:lnTo>
                <a:cubicBezTo>
                  <a:pt x="127821" y="1553848"/>
                  <a:pt x="138497" y="1557908"/>
                  <a:pt x="148573" y="1562419"/>
                </a:cubicBezTo>
                <a:lnTo>
                  <a:pt x="148573" y="468876"/>
                </a:lnTo>
                <a:close/>
                <a:moveTo>
                  <a:pt x="2130244" y="613689"/>
                </a:moveTo>
                <a:lnTo>
                  <a:pt x="2130244" y="1343921"/>
                </a:lnTo>
                <a:cubicBezTo>
                  <a:pt x="2141070" y="1334598"/>
                  <a:pt x="2150995" y="1323921"/>
                  <a:pt x="2160319" y="1312492"/>
                </a:cubicBezTo>
                <a:lnTo>
                  <a:pt x="2160319" y="672487"/>
                </a:lnTo>
                <a:cubicBezTo>
                  <a:pt x="2150544" y="651885"/>
                  <a:pt x="2140770" y="633238"/>
                  <a:pt x="2130244" y="613689"/>
                </a:cubicBezTo>
                <a:close/>
                <a:moveTo>
                  <a:pt x="30075" y="668126"/>
                </a:moveTo>
                <a:cubicBezTo>
                  <a:pt x="19850" y="690983"/>
                  <a:pt x="9624" y="714292"/>
                  <a:pt x="0" y="739555"/>
                </a:cubicBezTo>
                <a:lnTo>
                  <a:pt x="0" y="1447681"/>
                </a:lnTo>
                <a:cubicBezTo>
                  <a:pt x="8872" y="1459712"/>
                  <a:pt x="19549" y="1470087"/>
                  <a:pt x="30075" y="1481065"/>
                </a:cubicBezTo>
                <a:lnTo>
                  <a:pt x="30075" y="668126"/>
                </a:ln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58" name="Gráfico 4">
            <a:extLst>
              <a:ext uri="{FF2B5EF4-FFF2-40B4-BE49-F238E27FC236}">
                <a16:creationId xmlns:a16="http://schemas.microsoft.com/office/drawing/2014/main" id="{CC9FABAD-0203-4CF0-AC00-721401B996D9}"/>
              </a:ext>
            </a:extLst>
          </p:cNvPr>
          <p:cNvGrpSpPr/>
          <p:nvPr/>
        </p:nvGrpSpPr>
        <p:grpSpPr>
          <a:xfrm flipH="1">
            <a:off x="8502743" y="2232963"/>
            <a:ext cx="1921446" cy="2238122"/>
            <a:chOff x="2888669" y="2457255"/>
            <a:chExt cx="749554" cy="873089"/>
          </a:xfrm>
          <a:noFill/>
        </p:grpSpPr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4D775E24-9C0B-4190-8170-9D55A3BECFC1}"/>
                </a:ext>
              </a:extLst>
            </p:cNvPr>
            <p:cNvSpPr/>
            <p:nvPr/>
          </p:nvSpPr>
          <p:spPr>
            <a:xfrm>
              <a:off x="2888669" y="2910792"/>
              <a:ext cx="84963" cy="419552"/>
            </a:xfrm>
            <a:custGeom>
              <a:avLst/>
              <a:gdLst>
                <a:gd name="connsiteX0" fmla="*/ 84963 w 84963"/>
                <a:gd name="connsiteY0" fmla="*/ 0 h 419552"/>
                <a:gd name="connsiteX1" fmla="*/ 16090 w 84963"/>
                <a:gd name="connsiteY1" fmla="*/ 237295 h 419552"/>
                <a:gd name="connsiteX2" fmla="*/ 0 w 84963"/>
                <a:gd name="connsiteY2" fmla="*/ 419552 h 41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963" h="419552">
                  <a:moveTo>
                    <a:pt x="84963" y="0"/>
                  </a:moveTo>
                  <a:cubicBezTo>
                    <a:pt x="84963" y="0"/>
                    <a:pt x="27669" y="151279"/>
                    <a:pt x="16090" y="237295"/>
                  </a:cubicBezTo>
                  <a:cubicBezTo>
                    <a:pt x="4511" y="323311"/>
                    <a:pt x="0" y="419552"/>
                    <a:pt x="0" y="419552"/>
                  </a:cubicBezTo>
                </a:path>
              </a:pathLst>
            </a:custGeom>
            <a:noFill/>
            <a:ln w="30049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ECADB114-768B-476B-B416-6F734E0331A8}"/>
                </a:ext>
              </a:extLst>
            </p:cNvPr>
            <p:cNvSpPr/>
            <p:nvPr/>
          </p:nvSpPr>
          <p:spPr>
            <a:xfrm>
              <a:off x="3327019" y="2457255"/>
              <a:ext cx="311204" cy="94815"/>
            </a:xfrm>
            <a:custGeom>
              <a:avLst/>
              <a:gdLst>
                <a:gd name="connsiteX0" fmla="*/ 0 w 311204"/>
                <a:gd name="connsiteY0" fmla="*/ 4060 h 94815"/>
                <a:gd name="connsiteX1" fmla="*/ 195791 w 311204"/>
                <a:gd name="connsiteY1" fmla="*/ 93384 h 94815"/>
                <a:gd name="connsiteX2" fmla="*/ 310980 w 311204"/>
                <a:gd name="connsiteY2" fmla="*/ 0 h 9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204" h="94815">
                  <a:moveTo>
                    <a:pt x="0" y="4060"/>
                  </a:moveTo>
                  <a:cubicBezTo>
                    <a:pt x="0" y="4060"/>
                    <a:pt x="79098" y="79549"/>
                    <a:pt x="195791" y="93384"/>
                  </a:cubicBezTo>
                  <a:cubicBezTo>
                    <a:pt x="321657" y="108422"/>
                    <a:pt x="310980" y="0"/>
                    <a:pt x="310980" y="0"/>
                  </a:cubicBezTo>
                </a:path>
              </a:pathLst>
            </a:custGeom>
            <a:noFill/>
            <a:ln w="30049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9" name="Forma libre: forma 58">
            <a:extLst>
              <a:ext uri="{FF2B5EF4-FFF2-40B4-BE49-F238E27FC236}">
                <a16:creationId xmlns:a16="http://schemas.microsoft.com/office/drawing/2014/main" id="{2F7AAFF9-8DC9-44CF-ADCC-E9C7D2F36A19}"/>
              </a:ext>
            </a:extLst>
          </p:cNvPr>
          <p:cNvSpPr/>
          <p:nvPr/>
        </p:nvSpPr>
        <p:spPr>
          <a:xfrm flipH="1">
            <a:off x="6856145" y="3048648"/>
            <a:ext cx="3643598" cy="1990641"/>
          </a:xfrm>
          <a:custGeom>
            <a:avLst/>
            <a:gdLst>
              <a:gd name="connsiteX0" fmla="*/ 1332041 w 1421364"/>
              <a:gd name="connsiteY0" fmla="*/ 0 h 776547"/>
              <a:gd name="connsiteX1" fmla="*/ 1421365 w 1421364"/>
              <a:gd name="connsiteY1" fmla="*/ 94888 h 776547"/>
              <a:gd name="connsiteX2" fmla="*/ 1324823 w 1421364"/>
              <a:gd name="connsiteY2" fmla="*/ 674442 h 776547"/>
              <a:gd name="connsiteX3" fmla="*/ 1235499 w 1421364"/>
              <a:gd name="connsiteY3" fmla="*/ 769781 h 776547"/>
              <a:gd name="connsiteX4" fmla="*/ 1234897 w 1421364"/>
              <a:gd name="connsiteY4" fmla="*/ 769781 h 776547"/>
              <a:gd name="connsiteX5" fmla="*/ 45564 w 1421364"/>
              <a:gd name="connsiteY5" fmla="*/ 776548 h 776547"/>
              <a:gd name="connsiteX6" fmla="*/ 0 w 1421364"/>
              <a:gd name="connsiteY6" fmla="*/ 730984 h 776547"/>
              <a:gd name="connsiteX7" fmla="*/ 0 w 1421364"/>
              <a:gd name="connsiteY7" fmla="*/ 703314 h 776547"/>
              <a:gd name="connsiteX8" fmla="*/ 45564 w 1421364"/>
              <a:gd name="connsiteY8" fmla="*/ 657449 h 776547"/>
              <a:gd name="connsiteX9" fmla="*/ 170678 w 1421364"/>
              <a:gd name="connsiteY9" fmla="*/ 650832 h 776547"/>
              <a:gd name="connsiteX10" fmla="*/ 264965 w 1421364"/>
              <a:gd name="connsiteY10" fmla="*/ 95038 h 776547"/>
              <a:gd name="connsiteX11" fmla="*/ 354289 w 1421364"/>
              <a:gd name="connsiteY11" fmla="*/ 150 h 776547"/>
              <a:gd name="connsiteX12" fmla="*/ 1331891 w 1421364"/>
              <a:gd name="connsiteY12" fmla="*/ 150 h 77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1364" h="776547">
                <a:moveTo>
                  <a:pt x="1332041" y="0"/>
                </a:moveTo>
                <a:cubicBezTo>
                  <a:pt x="1381215" y="0"/>
                  <a:pt x="1421365" y="42256"/>
                  <a:pt x="1421365" y="94888"/>
                </a:cubicBezTo>
                <a:lnTo>
                  <a:pt x="1324823" y="674442"/>
                </a:lnTo>
                <a:cubicBezTo>
                  <a:pt x="1324823" y="726923"/>
                  <a:pt x="1284823" y="769781"/>
                  <a:pt x="1235499" y="769781"/>
                </a:cubicBezTo>
                <a:lnTo>
                  <a:pt x="1234897" y="769781"/>
                </a:lnTo>
                <a:lnTo>
                  <a:pt x="45564" y="776548"/>
                </a:lnTo>
                <a:cubicBezTo>
                  <a:pt x="24060" y="776548"/>
                  <a:pt x="0" y="752487"/>
                  <a:pt x="0" y="730984"/>
                </a:cubicBezTo>
                <a:lnTo>
                  <a:pt x="0" y="703314"/>
                </a:lnTo>
                <a:cubicBezTo>
                  <a:pt x="0" y="681810"/>
                  <a:pt x="24060" y="657449"/>
                  <a:pt x="45564" y="657449"/>
                </a:cubicBezTo>
                <a:lnTo>
                  <a:pt x="170678" y="650832"/>
                </a:lnTo>
                <a:lnTo>
                  <a:pt x="264965" y="95038"/>
                </a:lnTo>
                <a:cubicBezTo>
                  <a:pt x="264965" y="42557"/>
                  <a:pt x="304965" y="150"/>
                  <a:pt x="354289" y="150"/>
                </a:cubicBezTo>
                <a:lnTo>
                  <a:pt x="1331891" y="15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: forma 59">
            <a:extLst>
              <a:ext uri="{FF2B5EF4-FFF2-40B4-BE49-F238E27FC236}">
                <a16:creationId xmlns:a16="http://schemas.microsoft.com/office/drawing/2014/main" id="{5DE30579-C6E0-4A40-A50E-6C66A576B0FA}"/>
              </a:ext>
            </a:extLst>
          </p:cNvPr>
          <p:cNvSpPr/>
          <p:nvPr/>
        </p:nvSpPr>
        <p:spPr>
          <a:xfrm flipH="1">
            <a:off x="8156769" y="3395583"/>
            <a:ext cx="276776" cy="276776"/>
          </a:xfrm>
          <a:custGeom>
            <a:avLst/>
            <a:gdLst>
              <a:gd name="connsiteX0" fmla="*/ 107971 w 107970"/>
              <a:gd name="connsiteY0" fmla="*/ 53985 h 107970"/>
              <a:gd name="connsiteX1" fmla="*/ 53985 w 107970"/>
              <a:gd name="connsiteY1" fmla="*/ 0 h 107970"/>
              <a:gd name="connsiteX2" fmla="*/ 0 w 107970"/>
              <a:gd name="connsiteY2" fmla="*/ 53985 h 107970"/>
              <a:gd name="connsiteX3" fmla="*/ 53985 w 107970"/>
              <a:gd name="connsiteY3" fmla="*/ 107971 h 107970"/>
              <a:gd name="connsiteX4" fmla="*/ 107971 w 107970"/>
              <a:gd name="connsiteY4" fmla="*/ 53985 h 10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70" h="107970">
                <a:moveTo>
                  <a:pt x="107971" y="53985"/>
                </a:moveTo>
                <a:cubicBezTo>
                  <a:pt x="107971" y="24211"/>
                  <a:pt x="83910" y="0"/>
                  <a:pt x="53985" y="0"/>
                </a:cubicBezTo>
                <a:cubicBezTo>
                  <a:pt x="24060" y="0"/>
                  <a:pt x="0" y="24211"/>
                  <a:pt x="0" y="53985"/>
                </a:cubicBezTo>
                <a:cubicBezTo>
                  <a:pt x="0" y="83760"/>
                  <a:pt x="24060" y="107971"/>
                  <a:pt x="53985" y="107971"/>
                </a:cubicBezTo>
                <a:cubicBezTo>
                  <a:pt x="83910" y="107971"/>
                  <a:pt x="107971" y="83760"/>
                  <a:pt x="107971" y="53985"/>
                </a:cubicBezTo>
                <a:close/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: forma 60">
            <a:extLst>
              <a:ext uri="{FF2B5EF4-FFF2-40B4-BE49-F238E27FC236}">
                <a16:creationId xmlns:a16="http://schemas.microsoft.com/office/drawing/2014/main" id="{9F635ECC-D847-493A-B633-60D616F1E3D9}"/>
              </a:ext>
            </a:extLst>
          </p:cNvPr>
          <p:cNvSpPr/>
          <p:nvPr/>
        </p:nvSpPr>
        <p:spPr>
          <a:xfrm flipH="1">
            <a:off x="7270156" y="4742083"/>
            <a:ext cx="2261636" cy="38547"/>
          </a:xfrm>
          <a:custGeom>
            <a:avLst/>
            <a:gdLst>
              <a:gd name="connsiteX0" fmla="*/ 882263 w 882262"/>
              <a:gd name="connsiteY0" fmla="*/ 0 h 15037"/>
              <a:gd name="connsiteX1" fmla="*/ 0 w 882262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2262" h="15037">
                <a:moveTo>
                  <a:pt x="882263" y="0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: forma 61">
            <a:extLst>
              <a:ext uri="{FF2B5EF4-FFF2-40B4-BE49-F238E27FC236}">
                <a16:creationId xmlns:a16="http://schemas.microsoft.com/office/drawing/2014/main" id="{CF8051AC-C029-4ABB-98CB-BEA3F2F4CD54}"/>
              </a:ext>
            </a:extLst>
          </p:cNvPr>
          <p:cNvSpPr/>
          <p:nvPr/>
        </p:nvSpPr>
        <p:spPr>
          <a:xfrm flipH="1">
            <a:off x="6597978" y="3829284"/>
            <a:ext cx="941325" cy="1105417"/>
          </a:xfrm>
          <a:custGeom>
            <a:avLst/>
            <a:gdLst>
              <a:gd name="connsiteX0" fmla="*/ 176876 w 367210"/>
              <a:gd name="connsiteY0" fmla="*/ 397285 h 431222"/>
              <a:gd name="connsiteX1" fmla="*/ 192214 w 367210"/>
              <a:gd name="connsiteY1" fmla="*/ 304503 h 431222"/>
              <a:gd name="connsiteX2" fmla="*/ 18829 w 367210"/>
              <a:gd name="connsiteY2" fmla="*/ 250668 h 431222"/>
              <a:gd name="connsiteX3" fmla="*/ 101387 w 367210"/>
              <a:gd name="connsiteY3" fmla="*/ 189765 h 431222"/>
              <a:gd name="connsiteX4" fmla="*/ 206350 w 367210"/>
              <a:gd name="connsiteY4" fmla="*/ 190216 h 431222"/>
              <a:gd name="connsiteX5" fmla="*/ 123041 w 367210"/>
              <a:gd name="connsiteY5" fmla="*/ 186306 h 431222"/>
              <a:gd name="connsiteX6" fmla="*/ 11912 w 367210"/>
              <a:gd name="connsiteY6" fmla="*/ 207509 h 431222"/>
              <a:gd name="connsiteX7" fmla="*/ 82890 w 367210"/>
              <a:gd name="connsiteY7" fmla="*/ 94125 h 431222"/>
              <a:gd name="connsiteX8" fmla="*/ 231162 w 367210"/>
              <a:gd name="connsiteY8" fmla="*/ 98486 h 431222"/>
              <a:gd name="connsiteX9" fmla="*/ 140034 w 367210"/>
              <a:gd name="connsiteY9" fmla="*/ 86907 h 431222"/>
              <a:gd name="connsiteX10" fmla="*/ 9807 w 367210"/>
              <a:gd name="connsiteY10" fmla="*/ 96832 h 431222"/>
              <a:gd name="connsiteX11" fmla="*/ 329810 w 367210"/>
              <a:gd name="connsiteY11" fmla="*/ 65704 h 431222"/>
              <a:gd name="connsiteX12" fmla="*/ 320336 w 367210"/>
              <a:gd name="connsiteY12" fmla="*/ 334879 h 431222"/>
              <a:gd name="connsiteX13" fmla="*/ 176876 w 367210"/>
              <a:gd name="connsiteY13" fmla="*/ 397285 h 43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7210" h="431222">
                <a:moveTo>
                  <a:pt x="176876" y="397285"/>
                </a:moveTo>
                <a:cubicBezTo>
                  <a:pt x="176876" y="374428"/>
                  <a:pt x="192214" y="304503"/>
                  <a:pt x="192214" y="304503"/>
                </a:cubicBezTo>
                <a:cubicBezTo>
                  <a:pt x="192214" y="304503"/>
                  <a:pt x="35972" y="299841"/>
                  <a:pt x="18829" y="250668"/>
                </a:cubicBezTo>
                <a:cubicBezTo>
                  <a:pt x="3791" y="207209"/>
                  <a:pt x="45296" y="196231"/>
                  <a:pt x="101387" y="189765"/>
                </a:cubicBezTo>
                <a:cubicBezTo>
                  <a:pt x="156725" y="183299"/>
                  <a:pt x="206350" y="190216"/>
                  <a:pt x="206350" y="190216"/>
                </a:cubicBezTo>
                <a:cubicBezTo>
                  <a:pt x="206350" y="190216"/>
                  <a:pt x="174169" y="183599"/>
                  <a:pt x="123041" y="186306"/>
                </a:cubicBezTo>
                <a:cubicBezTo>
                  <a:pt x="71912" y="189013"/>
                  <a:pt x="11912" y="207509"/>
                  <a:pt x="11912" y="207509"/>
                </a:cubicBezTo>
                <a:cubicBezTo>
                  <a:pt x="11912" y="207509"/>
                  <a:pt x="-42976" y="126757"/>
                  <a:pt x="82890" y="94125"/>
                </a:cubicBezTo>
                <a:cubicBezTo>
                  <a:pt x="150109" y="76681"/>
                  <a:pt x="231162" y="98486"/>
                  <a:pt x="231162" y="98486"/>
                </a:cubicBezTo>
                <a:cubicBezTo>
                  <a:pt x="231162" y="98486"/>
                  <a:pt x="203643" y="89313"/>
                  <a:pt x="140034" y="86907"/>
                </a:cubicBezTo>
                <a:cubicBezTo>
                  <a:pt x="70258" y="84200"/>
                  <a:pt x="20183" y="134426"/>
                  <a:pt x="9807" y="96832"/>
                </a:cubicBezTo>
                <a:cubicBezTo>
                  <a:pt x="-12299" y="15929"/>
                  <a:pt x="225448" y="-57606"/>
                  <a:pt x="329810" y="65704"/>
                </a:cubicBezTo>
                <a:cubicBezTo>
                  <a:pt x="393569" y="141043"/>
                  <a:pt x="365900" y="256683"/>
                  <a:pt x="320336" y="334879"/>
                </a:cubicBezTo>
                <a:cubicBezTo>
                  <a:pt x="286501" y="393075"/>
                  <a:pt x="176876" y="479843"/>
                  <a:pt x="176876" y="39728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: forma 62">
            <a:extLst>
              <a:ext uri="{FF2B5EF4-FFF2-40B4-BE49-F238E27FC236}">
                <a16:creationId xmlns:a16="http://schemas.microsoft.com/office/drawing/2014/main" id="{1968D803-C68A-42B3-8EFC-7C40C605A03D}"/>
              </a:ext>
            </a:extLst>
          </p:cNvPr>
          <p:cNvSpPr/>
          <p:nvPr/>
        </p:nvSpPr>
        <p:spPr>
          <a:xfrm flipH="1">
            <a:off x="9378992" y="4185086"/>
            <a:ext cx="1382495" cy="1498735"/>
          </a:xfrm>
          <a:custGeom>
            <a:avLst/>
            <a:gdLst>
              <a:gd name="connsiteX0" fmla="*/ 0 w 539310"/>
              <a:gd name="connsiteY0" fmla="*/ 448263 h 584655"/>
              <a:gd name="connsiteX1" fmla="*/ 60301 w 539310"/>
              <a:gd name="connsiteY1" fmla="*/ 219540 h 584655"/>
              <a:gd name="connsiteX2" fmla="*/ 273686 w 539310"/>
              <a:gd name="connsiteY2" fmla="*/ 139 h 584655"/>
              <a:gd name="connsiteX3" fmla="*/ 272183 w 539310"/>
              <a:gd name="connsiteY3" fmla="*/ 160441 h 584655"/>
              <a:gd name="connsiteX4" fmla="*/ 207069 w 539310"/>
              <a:gd name="connsiteY4" fmla="*/ 234427 h 584655"/>
              <a:gd name="connsiteX5" fmla="*/ 292333 w 539310"/>
              <a:gd name="connsiteY5" fmla="*/ 189164 h 584655"/>
              <a:gd name="connsiteX6" fmla="*/ 477297 w 539310"/>
              <a:gd name="connsiteY6" fmla="*/ 136832 h 584655"/>
              <a:gd name="connsiteX7" fmla="*/ 390530 w 539310"/>
              <a:gd name="connsiteY7" fmla="*/ 259540 h 584655"/>
              <a:gd name="connsiteX8" fmla="*/ 291431 w 539310"/>
              <a:gd name="connsiteY8" fmla="*/ 306758 h 584655"/>
              <a:gd name="connsiteX9" fmla="*/ 390830 w 539310"/>
              <a:gd name="connsiteY9" fmla="*/ 260743 h 584655"/>
              <a:gd name="connsiteX10" fmla="*/ 508876 w 539310"/>
              <a:gd name="connsiteY10" fmla="*/ 231570 h 584655"/>
              <a:gd name="connsiteX11" fmla="*/ 404515 w 539310"/>
              <a:gd name="connsiteY11" fmla="*/ 355030 h 584655"/>
              <a:gd name="connsiteX12" fmla="*/ 347071 w 539310"/>
              <a:gd name="connsiteY12" fmla="*/ 385105 h 584655"/>
              <a:gd name="connsiteX13" fmla="*/ 417447 w 539310"/>
              <a:gd name="connsiteY13" fmla="*/ 348563 h 584655"/>
              <a:gd name="connsiteX14" fmla="*/ 536847 w 539310"/>
              <a:gd name="connsiteY14" fmla="*/ 319089 h 584655"/>
              <a:gd name="connsiteX15" fmla="*/ 391131 w 539310"/>
              <a:gd name="connsiteY15" fmla="*/ 494580 h 584655"/>
              <a:gd name="connsiteX16" fmla="*/ 170077 w 539310"/>
              <a:gd name="connsiteY16" fmla="*/ 584656 h 58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310" h="584655">
                <a:moveTo>
                  <a:pt x="0" y="448263"/>
                </a:moveTo>
                <a:cubicBezTo>
                  <a:pt x="0" y="448263"/>
                  <a:pt x="2256" y="339390"/>
                  <a:pt x="60301" y="219540"/>
                </a:cubicBezTo>
                <a:cubicBezTo>
                  <a:pt x="98948" y="139990"/>
                  <a:pt x="241957" y="-5124"/>
                  <a:pt x="273686" y="139"/>
                </a:cubicBezTo>
                <a:cubicBezTo>
                  <a:pt x="320454" y="7959"/>
                  <a:pt x="316544" y="80441"/>
                  <a:pt x="272183" y="160441"/>
                </a:cubicBezTo>
                <a:cubicBezTo>
                  <a:pt x="246318" y="207058"/>
                  <a:pt x="207069" y="234427"/>
                  <a:pt x="207069" y="234427"/>
                </a:cubicBezTo>
                <a:cubicBezTo>
                  <a:pt x="207069" y="234427"/>
                  <a:pt x="236242" y="217735"/>
                  <a:pt x="292333" y="189164"/>
                </a:cubicBezTo>
                <a:cubicBezTo>
                  <a:pt x="367371" y="150968"/>
                  <a:pt x="454139" y="98185"/>
                  <a:pt x="477297" y="136832"/>
                </a:cubicBezTo>
                <a:cubicBezTo>
                  <a:pt x="497147" y="170066"/>
                  <a:pt x="451883" y="223901"/>
                  <a:pt x="390530" y="259540"/>
                </a:cubicBezTo>
                <a:cubicBezTo>
                  <a:pt x="331732" y="293826"/>
                  <a:pt x="291431" y="306758"/>
                  <a:pt x="291431" y="306758"/>
                </a:cubicBezTo>
                <a:cubicBezTo>
                  <a:pt x="291431" y="306758"/>
                  <a:pt x="349176" y="283450"/>
                  <a:pt x="390830" y="260743"/>
                </a:cubicBezTo>
                <a:cubicBezTo>
                  <a:pt x="432184" y="238036"/>
                  <a:pt x="487222" y="206156"/>
                  <a:pt x="508876" y="231570"/>
                </a:cubicBezTo>
                <a:cubicBezTo>
                  <a:pt x="538501" y="266457"/>
                  <a:pt x="453838" y="326759"/>
                  <a:pt x="404515" y="355030"/>
                </a:cubicBezTo>
                <a:cubicBezTo>
                  <a:pt x="354138" y="383902"/>
                  <a:pt x="347071" y="385105"/>
                  <a:pt x="347071" y="385105"/>
                </a:cubicBezTo>
                <a:cubicBezTo>
                  <a:pt x="347071" y="385105"/>
                  <a:pt x="373687" y="376082"/>
                  <a:pt x="417447" y="348563"/>
                </a:cubicBezTo>
                <a:cubicBezTo>
                  <a:pt x="468275" y="316533"/>
                  <a:pt x="519403" y="289465"/>
                  <a:pt x="536847" y="319089"/>
                </a:cubicBezTo>
                <a:cubicBezTo>
                  <a:pt x="557448" y="354278"/>
                  <a:pt x="443613" y="461196"/>
                  <a:pt x="391131" y="494580"/>
                </a:cubicBezTo>
                <a:cubicBezTo>
                  <a:pt x="264363" y="575332"/>
                  <a:pt x="170077" y="584656"/>
                  <a:pt x="170077" y="584656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: forma 64">
            <a:extLst>
              <a:ext uri="{FF2B5EF4-FFF2-40B4-BE49-F238E27FC236}">
                <a16:creationId xmlns:a16="http://schemas.microsoft.com/office/drawing/2014/main" id="{831317E7-5DEB-4E0F-B5D0-A996C1C57757}"/>
              </a:ext>
            </a:extLst>
          </p:cNvPr>
          <p:cNvSpPr/>
          <p:nvPr/>
        </p:nvSpPr>
        <p:spPr>
          <a:xfrm flipH="1">
            <a:off x="7793756" y="464160"/>
            <a:ext cx="2329522" cy="1428574"/>
          </a:xfrm>
          <a:custGeom>
            <a:avLst/>
            <a:gdLst>
              <a:gd name="connsiteX0" fmla="*/ 467281 w 908744"/>
              <a:gd name="connsiteY0" fmla="*/ 980 h 557285"/>
              <a:gd name="connsiteX1" fmla="*/ 394499 w 908744"/>
              <a:gd name="connsiteY1" fmla="*/ 10002 h 557285"/>
              <a:gd name="connsiteX2" fmla="*/ 270287 w 908744"/>
              <a:gd name="connsiteY2" fmla="*/ 128951 h 557285"/>
              <a:gd name="connsiteX3" fmla="*/ 88932 w 908744"/>
              <a:gd name="connsiteY3" fmla="*/ 144891 h 557285"/>
              <a:gd name="connsiteX4" fmla="*/ 210 w 908744"/>
              <a:gd name="connsiteY4" fmla="*/ 315118 h 557285"/>
              <a:gd name="connsiteX5" fmla="*/ 80812 w 908744"/>
              <a:gd name="connsiteY5" fmla="*/ 427149 h 557285"/>
              <a:gd name="connsiteX6" fmla="*/ 130437 w 908744"/>
              <a:gd name="connsiteY6" fmla="*/ 551360 h 557285"/>
              <a:gd name="connsiteX7" fmla="*/ 289235 w 908744"/>
              <a:gd name="connsiteY7" fmla="*/ 490758 h 557285"/>
              <a:gd name="connsiteX8" fmla="*/ 274949 w 908744"/>
              <a:gd name="connsiteY8" fmla="*/ 430006 h 557285"/>
              <a:gd name="connsiteX9" fmla="*/ 411341 w 908744"/>
              <a:gd name="connsiteY9" fmla="*/ 334667 h 557285"/>
              <a:gd name="connsiteX10" fmla="*/ 504274 w 908744"/>
              <a:gd name="connsiteY10" fmla="*/ 160380 h 557285"/>
              <a:gd name="connsiteX11" fmla="*/ 607433 w 908744"/>
              <a:gd name="connsiteY11" fmla="*/ 272561 h 557285"/>
              <a:gd name="connsiteX12" fmla="*/ 741569 w 908744"/>
              <a:gd name="connsiteY12" fmla="*/ 340983 h 557285"/>
              <a:gd name="connsiteX13" fmla="*/ 732396 w 908744"/>
              <a:gd name="connsiteY13" fmla="*/ 426848 h 557285"/>
              <a:gd name="connsiteX14" fmla="*/ 704727 w 908744"/>
              <a:gd name="connsiteY14" fmla="*/ 466397 h 557285"/>
              <a:gd name="connsiteX15" fmla="*/ 838112 w 908744"/>
              <a:gd name="connsiteY15" fmla="*/ 441284 h 557285"/>
              <a:gd name="connsiteX16" fmla="*/ 829390 w 908744"/>
              <a:gd name="connsiteY16" fmla="*/ 308200 h 557285"/>
              <a:gd name="connsiteX17" fmla="*/ 906383 w 908744"/>
              <a:gd name="connsiteY17" fmla="*/ 193011 h 557285"/>
              <a:gd name="connsiteX18" fmla="*/ 650140 w 908744"/>
              <a:gd name="connsiteY18" fmla="*/ 75266 h 557285"/>
              <a:gd name="connsiteX19" fmla="*/ 467432 w 908744"/>
              <a:gd name="connsiteY19" fmla="*/ 829 h 55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08744" h="557285">
                <a:moveTo>
                  <a:pt x="467281" y="980"/>
                </a:moveTo>
                <a:cubicBezTo>
                  <a:pt x="444274" y="-1577"/>
                  <a:pt x="419913" y="679"/>
                  <a:pt x="394499" y="10002"/>
                </a:cubicBezTo>
                <a:cubicBezTo>
                  <a:pt x="292844" y="47446"/>
                  <a:pt x="270287" y="128951"/>
                  <a:pt x="270287" y="128951"/>
                </a:cubicBezTo>
                <a:cubicBezTo>
                  <a:pt x="270287" y="128951"/>
                  <a:pt x="191941" y="101582"/>
                  <a:pt x="88932" y="144891"/>
                </a:cubicBezTo>
                <a:cubicBezTo>
                  <a:pt x="32992" y="168500"/>
                  <a:pt x="-3098" y="248050"/>
                  <a:pt x="210" y="315118"/>
                </a:cubicBezTo>
                <a:cubicBezTo>
                  <a:pt x="4270" y="400231"/>
                  <a:pt x="80812" y="427149"/>
                  <a:pt x="80812" y="427149"/>
                </a:cubicBezTo>
                <a:cubicBezTo>
                  <a:pt x="80812" y="427149"/>
                  <a:pt x="26225" y="517375"/>
                  <a:pt x="130437" y="551360"/>
                </a:cubicBezTo>
                <a:cubicBezTo>
                  <a:pt x="220813" y="580834"/>
                  <a:pt x="289235" y="490758"/>
                  <a:pt x="289235" y="490758"/>
                </a:cubicBezTo>
                <a:lnTo>
                  <a:pt x="274949" y="430006"/>
                </a:lnTo>
                <a:cubicBezTo>
                  <a:pt x="274949" y="430006"/>
                  <a:pt x="354799" y="406246"/>
                  <a:pt x="411341" y="334667"/>
                </a:cubicBezTo>
                <a:cubicBezTo>
                  <a:pt x="479462" y="248651"/>
                  <a:pt x="504274" y="160380"/>
                  <a:pt x="504274" y="160380"/>
                </a:cubicBezTo>
                <a:cubicBezTo>
                  <a:pt x="504274" y="160380"/>
                  <a:pt x="546981" y="226997"/>
                  <a:pt x="607433" y="272561"/>
                </a:cubicBezTo>
                <a:cubicBezTo>
                  <a:pt x="664727" y="315719"/>
                  <a:pt x="733599" y="338426"/>
                  <a:pt x="741569" y="340983"/>
                </a:cubicBezTo>
                <a:lnTo>
                  <a:pt x="732396" y="426848"/>
                </a:lnTo>
                <a:lnTo>
                  <a:pt x="704727" y="466397"/>
                </a:lnTo>
                <a:cubicBezTo>
                  <a:pt x="704727" y="466397"/>
                  <a:pt x="791344" y="510909"/>
                  <a:pt x="838112" y="441284"/>
                </a:cubicBezTo>
                <a:cubicBezTo>
                  <a:pt x="877661" y="382336"/>
                  <a:pt x="851345" y="334516"/>
                  <a:pt x="829390" y="308200"/>
                </a:cubicBezTo>
                <a:cubicBezTo>
                  <a:pt x="874954" y="282937"/>
                  <a:pt x="919616" y="244741"/>
                  <a:pt x="906383" y="193011"/>
                </a:cubicBezTo>
                <a:cubicBezTo>
                  <a:pt x="872247" y="60078"/>
                  <a:pt x="722772" y="99176"/>
                  <a:pt x="650140" y="75266"/>
                </a:cubicBezTo>
                <a:cubicBezTo>
                  <a:pt x="595704" y="57371"/>
                  <a:pt x="536455" y="8348"/>
                  <a:pt x="467432" y="829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: forma 65">
            <a:extLst>
              <a:ext uri="{FF2B5EF4-FFF2-40B4-BE49-F238E27FC236}">
                <a16:creationId xmlns:a16="http://schemas.microsoft.com/office/drawing/2014/main" id="{F9B6F68C-9220-4B67-B810-DCECB87D47BC}"/>
              </a:ext>
            </a:extLst>
          </p:cNvPr>
          <p:cNvSpPr/>
          <p:nvPr/>
        </p:nvSpPr>
        <p:spPr>
          <a:xfrm flipH="1">
            <a:off x="8219012" y="749798"/>
            <a:ext cx="1243210" cy="1243210"/>
          </a:xfrm>
          <a:custGeom>
            <a:avLst/>
            <a:gdLst>
              <a:gd name="connsiteX0" fmla="*/ 459482 w 484975"/>
              <a:gd name="connsiteY0" fmla="*/ 350609 h 484975"/>
              <a:gd name="connsiteX1" fmla="*/ 350609 w 484975"/>
              <a:gd name="connsiteY1" fmla="*/ 25494 h 484975"/>
              <a:gd name="connsiteX2" fmla="*/ 25493 w 484975"/>
              <a:gd name="connsiteY2" fmla="*/ 134367 h 484975"/>
              <a:gd name="connsiteX3" fmla="*/ 134367 w 484975"/>
              <a:gd name="connsiteY3" fmla="*/ 459482 h 484975"/>
              <a:gd name="connsiteX4" fmla="*/ 459482 w 484975"/>
              <a:gd name="connsiteY4" fmla="*/ 350609 h 48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975" h="484975">
                <a:moveTo>
                  <a:pt x="459482" y="350609"/>
                </a:moveTo>
                <a:cubicBezTo>
                  <a:pt x="519182" y="230758"/>
                  <a:pt x="470460" y="85193"/>
                  <a:pt x="350609" y="25494"/>
                </a:cubicBezTo>
                <a:cubicBezTo>
                  <a:pt x="230758" y="-34206"/>
                  <a:pt x="85193" y="14516"/>
                  <a:pt x="25493" y="134367"/>
                </a:cubicBezTo>
                <a:cubicBezTo>
                  <a:pt x="-34206" y="254217"/>
                  <a:pt x="14516" y="399782"/>
                  <a:pt x="134367" y="459482"/>
                </a:cubicBezTo>
                <a:cubicBezTo>
                  <a:pt x="254217" y="519182"/>
                  <a:pt x="399782" y="470460"/>
                  <a:pt x="459482" y="35060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: forma 66">
            <a:extLst>
              <a:ext uri="{FF2B5EF4-FFF2-40B4-BE49-F238E27FC236}">
                <a16:creationId xmlns:a16="http://schemas.microsoft.com/office/drawing/2014/main" id="{AED7F948-3BB3-43C4-9083-63F562E6AEA3}"/>
              </a:ext>
            </a:extLst>
          </p:cNvPr>
          <p:cNvSpPr/>
          <p:nvPr/>
        </p:nvSpPr>
        <p:spPr>
          <a:xfrm flipH="1">
            <a:off x="8875441" y="1456808"/>
            <a:ext cx="138903" cy="140275"/>
          </a:xfrm>
          <a:custGeom>
            <a:avLst/>
            <a:gdLst>
              <a:gd name="connsiteX0" fmla="*/ 52733 w 54186"/>
              <a:gd name="connsiteY0" fmla="*/ 36007 h 54721"/>
              <a:gd name="connsiteX1" fmla="*/ 35890 w 54186"/>
              <a:gd name="connsiteY1" fmla="*/ 1421 h 54721"/>
              <a:gd name="connsiteX2" fmla="*/ 1454 w 54186"/>
              <a:gd name="connsiteY2" fmla="*/ 18714 h 54721"/>
              <a:gd name="connsiteX3" fmla="*/ 18296 w 54186"/>
              <a:gd name="connsiteY3" fmla="*/ 53301 h 54721"/>
              <a:gd name="connsiteX4" fmla="*/ 52582 w 54186"/>
              <a:gd name="connsiteY4" fmla="*/ 36007 h 5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86" h="54721">
                <a:moveTo>
                  <a:pt x="52733" y="36007"/>
                </a:moveTo>
                <a:cubicBezTo>
                  <a:pt x="57545" y="21722"/>
                  <a:pt x="50026" y="6233"/>
                  <a:pt x="35890" y="1421"/>
                </a:cubicBezTo>
                <a:cubicBezTo>
                  <a:pt x="21755" y="-3391"/>
                  <a:pt x="6417" y="4428"/>
                  <a:pt x="1454" y="18714"/>
                </a:cubicBezTo>
                <a:cubicBezTo>
                  <a:pt x="-3358" y="33000"/>
                  <a:pt x="4161" y="48489"/>
                  <a:pt x="18296" y="53301"/>
                </a:cubicBezTo>
                <a:cubicBezTo>
                  <a:pt x="32432" y="58113"/>
                  <a:pt x="47770" y="50293"/>
                  <a:pt x="52582" y="36007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: forma 67">
            <a:extLst>
              <a:ext uri="{FF2B5EF4-FFF2-40B4-BE49-F238E27FC236}">
                <a16:creationId xmlns:a16="http://schemas.microsoft.com/office/drawing/2014/main" id="{887E27E8-B6E1-4512-A8C1-216B1F1A178E}"/>
              </a:ext>
            </a:extLst>
          </p:cNvPr>
          <p:cNvSpPr/>
          <p:nvPr/>
        </p:nvSpPr>
        <p:spPr>
          <a:xfrm flipH="1">
            <a:off x="8685771" y="1371907"/>
            <a:ext cx="115409" cy="115558"/>
          </a:xfrm>
          <a:custGeom>
            <a:avLst/>
            <a:gdLst>
              <a:gd name="connsiteX0" fmla="*/ 43864 w 45021"/>
              <a:gd name="connsiteY0" fmla="*/ 29729 h 45079"/>
              <a:gd name="connsiteX1" fmla="*/ 29729 w 45021"/>
              <a:gd name="connsiteY1" fmla="*/ 1157 h 45079"/>
              <a:gd name="connsiteX2" fmla="*/ 1157 w 45021"/>
              <a:gd name="connsiteY2" fmla="*/ 15293 h 45079"/>
              <a:gd name="connsiteX3" fmla="*/ 15293 w 45021"/>
              <a:gd name="connsiteY3" fmla="*/ 43864 h 45079"/>
              <a:gd name="connsiteX4" fmla="*/ 43864 w 45021"/>
              <a:gd name="connsiteY4" fmla="*/ 29729 h 4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21" h="45079">
                <a:moveTo>
                  <a:pt x="43864" y="29729"/>
                </a:moveTo>
                <a:cubicBezTo>
                  <a:pt x="47774" y="17849"/>
                  <a:pt x="41458" y="5067"/>
                  <a:pt x="29729" y="1157"/>
                </a:cubicBezTo>
                <a:cubicBezTo>
                  <a:pt x="17999" y="-2753"/>
                  <a:pt x="5067" y="3563"/>
                  <a:pt x="1157" y="15293"/>
                </a:cubicBezTo>
                <a:cubicBezTo>
                  <a:pt x="-2752" y="27022"/>
                  <a:pt x="3563" y="39955"/>
                  <a:pt x="15293" y="43864"/>
                </a:cubicBezTo>
                <a:cubicBezTo>
                  <a:pt x="27172" y="47925"/>
                  <a:pt x="39955" y="41458"/>
                  <a:pt x="43864" y="29729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: forma 68">
            <a:extLst>
              <a:ext uri="{FF2B5EF4-FFF2-40B4-BE49-F238E27FC236}">
                <a16:creationId xmlns:a16="http://schemas.microsoft.com/office/drawing/2014/main" id="{E685730E-47AD-417A-8259-0580871B52F7}"/>
              </a:ext>
            </a:extLst>
          </p:cNvPr>
          <p:cNvSpPr/>
          <p:nvPr/>
        </p:nvSpPr>
        <p:spPr>
          <a:xfrm flipH="1">
            <a:off x="8354639" y="1405680"/>
            <a:ext cx="115558" cy="115558"/>
          </a:xfrm>
          <a:custGeom>
            <a:avLst/>
            <a:gdLst>
              <a:gd name="connsiteX0" fmla="*/ 43923 w 45079"/>
              <a:gd name="connsiteY0" fmla="*/ 29787 h 45079"/>
              <a:gd name="connsiteX1" fmla="*/ 29787 w 45079"/>
              <a:gd name="connsiteY1" fmla="*/ 1215 h 45079"/>
              <a:gd name="connsiteX2" fmla="*/ 1215 w 45079"/>
              <a:gd name="connsiteY2" fmla="*/ 15351 h 45079"/>
              <a:gd name="connsiteX3" fmla="*/ 15351 w 45079"/>
              <a:gd name="connsiteY3" fmla="*/ 43923 h 45079"/>
              <a:gd name="connsiteX4" fmla="*/ 43923 w 45079"/>
              <a:gd name="connsiteY4" fmla="*/ 29787 h 4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79" h="45079">
                <a:moveTo>
                  <a:pt x="43923" y="29787"/>
                </a:moveTo>
                <a:cubicBezTo>
                  <a:pt x="47832" y="17907"/>
                  <a:pt x="41516" y="5125"/>
                  <a:pt x="29787" y="1215"/>
                </a:cubicBezTo>
                <a:cubicBezTo>
                  <a:pt x="17907" y="-2845"/>
                  <a:pt x="5125" y="3621"/>
                  <a:pt x="1215" y="15351"/>
                </a:cubicBezTo>
                <a:cubicBezTo>
                  <a:pt x="-2845" y="27231"/>
                  <a:pt x="3621" y="40013"/>
                  <a:pt x="15351" y="43923"/>
                </a:cubicBezTo>
                <a:cubicBezTo>
                  <a:pt x="27080" y="47832"/>
                  <a:pt x="40013" y="41516"/>
                  <a:pt x="43923" y="2978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: forma 69">
            <a:extLst>
              <a:ext uri="{FF2B5EF4-FFF2-40B4-BE49-F238E27FC236}">
                <a16:creationId xmlns:a16="http://schemas.microsoft.com/office/drawing/2014/main" id="{7C1BE8A0-68DE-47E6-B7EC-0674C2F8488B}"/>
              </a:ext>
            </a:extLst>
          </p:cNvPr>
          <p:cNvSpPr/>
          <p:nvPr/>
        </p:nvSpPr>
        <p:spPr>
          <a:xfrm flipH="1">
            <a:off x="8531074" y="1418433"/>
            <a:ext cx="132220" cy="241698"/>
          </a:xfrm>
          <a:custGeom>
            <a:avLst/>
            <a:gdLst>
              <a:gd name="connsiteX0" fmla="*/ 33685 w 51579"/>
              <a:gd name="connsiteY0" fmla="*/ 0 h 94286"/>
              <a:gd name="connsiteX1" fmla="*/ 51579 w 51579"/>
              <a:gd name="connsiteY1" fmla="*/ 94287 h 94286"/>
              <a:gd name="connsiteX2" fmla="*/ 0 w 51579"/>
              <a:gd name="connsiteY2" fmla="*/ 76843 h 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79" h="94286">
                <a:moveTo>
                  <a:pt x="33685" y="0"/>
                </a:moveTo>
                <a:lnTo>
                  <a:pt x="51579" y="94287"/>
                </a:lnTo>
                <a:lnTo>
                  <a:pt x="0" y="76843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: forma 70">
            <a:extLst>
              <a:ext uri="{FF2B5EF4-FFF2-40B4-BE49-F238E27FC236}">
                <a16:creationId xmlns:a16="http://schemas.microsoft.com/office/drawing/2014/main" id="{4EC4A739-31D9-44F7-B457-3238B48CD9CA}"/>
              </a:ext>
            </a:extLst>
          </p:cNvPr>
          <p:cNvSpPr/>
          <p:nvPr/>
        </p:nvSpPr>
        <p:spPr>
          <a:xfrm flipH="1">
            <a:off x="8651346" y="1670926"/>
            <a:ext cx="191969" cy="113041"/>
          </a:xfrm>
          <a:custGeom>
            <a:avLst/>
            <a:gdLst>
              <a:gd name="connsiteX0" fmla="*/ 0 w 74887"/>
              <a:gd name="connsiteY0" fmla="*/ 0 h 44097"/>
              <a:gd name="connsiteX1" fmla="*/ 25414 w 74887"/>
              <a:gd name="connsiteY1" fmla="*/ 40301 h 44097"/>
              <a:gd name="connsiteX2" fmla="*/ 74888 w 74887"/>
              <a:gd name="connsiteY2" fmla="*/ 40752 h 4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887" h="44097">
                <a:moveTo>
                  <a:pt x="0" y="0"/>
                </a:moveTo>
                <a:cubicBezTo>
                  <a:pt x="0" y="0"/>
                  <a:pt x="2707" y="28421"/>
                  <a:pt x="25414" y="40301"/>
                </a:cubicBezTo>
                <a:cubicBezTo>
                  <a:pt x="41203" y="48572"/>
                  <a:pt x="74888" y="40752"/>
                  <a:pt x="74888" y="4075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96" name="Gráfico 4">
            <a:extLst>
              <a:ext uri="{FF2B5EF4-FFF2-40B4-BE49-F238E27FC236}">
                <a16:creationId xmlns:a16="http://schemas.microsoft.com/office/drawing/2014/main" id="{FC473C8B-91B3-4040-AB76-CBA1C5986054}"/>
              </a:ext>
            </a:extLst>
          </p:cNvPr>
          <p:cNvGrpSpPr/>
          <p:nvPr/>
        </p:nvGrpSpPr>
        <p:grpSpPr>
          <a:xfrm flipH="1">
            <a:off x="-1684254" y="-137829"/>
            <a:ext cx="465191" cy="439761"/>
            <a:chOff x="5076048" y="4245023"/>
            <a:chExt cx="720959" cy="681548"/>
          </a:xfrm>
        </p:grpSpPr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58E7B271-698E-4B4F-BAFD-2FFF84688B55}"/>
                </a:ext>
              </a:extLst>
            </p:cNvPr>
            <p:cNvSpPr/>
            <p:nvPr/>
          </p:nvSpPr>
          <p:spPr>
            <a:xfrm>
              <a:off x="5261922" y="4666747"/>
              <a:ext cx="46165" cy="46317"/>
            </a:xfrm>
            <a:custGeom>
              <a:avLst/>
              <a:gdLst>
                <a:gd name="connsiteX0" fmla="*/ 22857 w 46165"/>
                <a:gd name="connsiteY0" fmla="*/ 150 h 46317"/>
                <a:gd name="connsiteX1" fmla="*/ 46166 w 46165"/>
                <a:gd name="connsiteY1" fmla="*/ 22707 h 46317"/>
                <a:gd name="connsiteX2" fmla="*/ 22857 w 46165"/>
                <a:gd name="connsiteY2" fmla="*/ 46316 h 46317"/>
                <a:gd name="connsiteX3" fmla="*/ 0 w 46165"/>
                <a:gd name="connsiteY3" fmla="*/ 23158 h 46317"/>
                <a:gd name="connsiteX4" fmla="*/ 22857 w 46165"/>
                <a:gd name="connsiteY4" fmla="*/ 0 h 4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65" h="46317">
                  <a:moveTo>
                    <a:pt x="22857" y="150"/>
                  </a:moveTo>
                  <a:cubicBezTo>
                    <a:pt x="35639" y="0"/>
                    <a:pt x="46166" y="9925"/>
                    <a:pt x="46166" y="22707"/>
                  </a:cubicBezTo>
                  <a:cubicBezTo>
                    <a:pt x="46166" y="35489"/>
                    <a:pt x="35639" y="46166"/>
                    <a:pt x="22857" y="46316"/>
                  </a:cubicBezTo>
                  <a:cubicBezTo>
                    <a:pt x="10075" y="46466"/>
                    <a:pt x="0" y="36090"/>
                    <a:pt x="0" y="23158"/>
                  </a:cubicBezTo>
                  <a:cubicBezTo>
                    <a:pt x="0" y="10226"/>
                    <a:pt x="10075" y="150"/>
                    <a:pt x="22857" y="0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7D767519-CE07-471A-9389-AEFA83090E59}"/>
                </a:ext>
              </a:extLst>
            </p:cNvPr>
            <p:cNvSpPr/>
            <p:nvPr/>
          </p:nvSpPr>
          <p:spPr>
            <a:xfrm>
              <a:off x="5123725" y="4625391"/>
              <a:ext cx="46165" cy="46169"/>
            </a:xfrm>
            <a:custGeom>
              <a:avLst/>
              <a:gdLst>
                <a:gd name="connsiteX0" fmla="*/ 22858 w 46165"/>
                <a:gd name="connsiteY0" fmla="*/ 2 h 46169"/>
                <a:gd name="connsiteX1" fmla="*/ 46166 w 46165"/>
                <a:gd name="connsiteY1" fmla="*/ 22558 h 46169"/>
                <a:gd name="connsiteX2" fmla="*/ 22858 w 46165"/>
                <a:gd name="connsiteY2" fmla="*/ 46168 h 46169"/>
                <a:gd name="connsiteX3" fmla="*/ 0 w 46165"/>
                <a:gd name="connsiteY3" fmla="*/ 23159 h 46169"/>
                <a:gd name="connsiteX4" fmla="*/ 22858 w 46165"/>
                <a:gd name="connsiteY4" fmla="*/ 2 h 4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65" h="46169">
                  <a:moveTo>
                    <a:pt x="22858" y="2"/>
                  </a:moveTo>
                  <a:cubicBezTo>
                    <a:pt x="35639" y="-149"/>
                    <a:pt x="46166" y="9776"/>
                    <a:pt x="46166" y="22558"/>
                  </a:cubicBezTo>
                  <a:cubicBezTo>
                    <a:pt x="46166" y="35340"/>
                    <a:pt x="35639" y="46017"/>
                    <a:pt x="22858" y="46168"/>
                  </a:cubicBezTo>
                  <a:cubicBezTo>
                    <a:pt x="10075" y="46318"/>
                    <a:pt x="0" y="35942"/>
                    <a:pt x="0" y="23159"/>
                  </a:cubicBezTo>
                  <a:cubicBezTo>
                    <a:pt x="0" y="10378"/>
                    <a:pt x="10075" y="152"/>
                    <a:pt x="22858" y="2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5B5A1A7E-2687-4BE3-9521-44B35EDB0D58}"/>
                </a:ext>
              </a:extLst>
            </p:cNvPr>
            <p:cNvSpPr/>
            <p:nvPr/>
          </p:nvSpPr>
          <p:spPr>
            <a:xfrm>
              <a:off x="5123876" y="4502685"/>
              <a:ext cx="386619" cy="215640"/>
            </a:xfrm>
            <a:custGeom>
              <a:avLst/>
              <a:gdLst>
                <a:gd name="connsiteX0" fmla="*/ 0 w 386619"/>
                <a:gd name="connsiteY0" fmla="*/ 71580 h 215640"/>
                <a:gd name="connsiteX1" fmla="*/ 130678 w 386619"/>
                <a:gd name="connsiteY1" fmla="*/ 58346 h 215640"/>
                <a:gd name="connsiteX2" fmla="*/ 212934 w 386619"/>
                <a:gd name="connsiteY2" fmla="*/ 0 h 215640"/>
                <a:gd name="connsiteX3" fmla="*/ 266167 w 386619"/>
                <a:gd name="connsiteY3" fmla="*/ 144362 h 215640"/>
                <a:gd name="connsiteX4" fmla="*/ 386620 w 386619"/>
                <a:gd name="connsiteY4" fmla="*/ 215641 h 215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619" h="215640">
                  <a:moveTo>
                    <a:pt x="0" y="71580"/>
                  </a:moveTo>
                  <a:cubicBezTo>
                    <a:pt x="0" y="71580"/>
                    <a:pt x="72331" y="83459"/>
                    <a:pt x="130678" y="58346"/>
                  </a:cubicBezTo>
                  <a:cubicBezTo>
                    <a:pt x="181054" y="36542"/>
                    <a:pt x="212934" y="0"/>
                    <a:pt x="212934" y="0"/>
                  </a:cubicBezTo>
                  <a:cubicBezTo>
                    <a:pt x="212934" y="0"/>
                    <a:pt x="217746" y="81204"/>
                    <a:pt x="266167" y="144362"/>
                  </a:cubicBezTo>
                  <a:cubicBezTo>
                    <a:pt x="299251" y="187370"/>
                    <a:pt x="386620" y="215641"/>
                    <a:pt x="386620" y="215641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0" name="Forma libre: forma 99">
              <a:extLst>
                <a:ext uri="{FF2B5EF4-FFF2-40B4-BE49-F238E27FC236}">
                  <a16:creationId xmlns:a16="http://schemas.microsoft.com/office/drawing/2014/main" id="{EC3D3D60-B83F-4535-8F58-761FBE78D910}"/>
                </a:ext>
              </a:extLst>
            </p:cNvPr>
            <p:cNvSpPr/>
            <p:nvPr/>
          </p:nvSpPr>
          <p:spPr>
            <a:xfrm>
              <a:off x="5076048" y="4476912"/>
              <a:ext cx="445582" cy="449659"/>
            </a:xfrm>
            <a:custGeom>
              <a:avLst/>
              <a:gdLst>
                <a:gd name="connsiteX0" fmla="*/ 18052 w 445582"/>
                <a:gd name="connsiteY0" fmla="*/ 314497 h 449659"/>
                <a:gd name="connsiteX1" fmla="*/ 135046 w 445582"/>
                <a:gd name="connsiteY1" fmla="*/ 18706 h 449659"/>
                <a:gd name="connsiteX2" fmla="*/ 427530 w 445582"/>
                <a:gd name="connsiteY2" fmla="*/ 135098 h 449659"/>
                <a:gd name="connsiteX3" fmla="*/ 310536 w 445582"/>
                <a:gd name="connsiteY3" fmla="*/ 430890 h 449659"/>
                <a:gd name="connsiteX4" fmla="*/ 18052 w 445582"/>
                <a:gd name="connsiteY4" fmla="*/ 314497 h 44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582" h="449659">
                  <a:moveTo>
                    <a:pt x="18052" y="314497"/>
                  </a:moveTo>
                  <a:cubicBezTo>
                    <a:pt x="-30369" y="200662"/>
                    <a:pt x="21962" y="68330"/>
                    <a:pt x="135046" y="18706"/>
                  </a:cubicBezTo>
                  <a:cubicBezTo>
                    <a:pt x="248130" y="-30769"/>
                    <a:pt x="379108" y="21262"/>
                    <a:pt x="427530" y="135098"/>
                  </a:cubicBezTo>
                  <a:cubicBezTo>
                    <a:pt x="475951" y="248933"/>
                    <a:pt x="423620" y="381265"/>
                    <a:pt x="310536" y="430890"/>
                  </a:cubicBezTo>
                  <a:cubicBezTo>
                    <a:pt x="197452" y="480514"/>
                    <a:pt x="66474" y="428333"/>
                    <a:pt x="18052" y="314497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id="{F5589148-7A68-4F72-89F6-AD57B783E269}"/>
                </a:ext>
              </a:extLst>
            </p:cNvPr>
            <p:cNvSpPr/>
            <p:nvPr/>
          </p:nvSpPr>
          <p:spPr>
            <a:xfrm>
              <a:off x="5305122" y="4720906"/>
              <a:ext cx="59616" cy="59954"/>
            </a:xfrm>
            <a:custGeom>
              <a:avLst/>
              <a:gdLst>
                <a:gd name="connsiteX0" fmla="*/ 52891 w 59616"/>
                <a:gd name="connsiteY0" fmla="*/ 48699 h 59954"/>
                <a:gd name="connsiteX1" fmla="*/ 48681 w 59616"/>
                <a:gd name="connsiteY1" fmla="*/ 6593 h 59954"/>
                <a:gd name="connsiteX2" fmla="*/ 6725 w 59616"/>
                <a:gd name="connsiteY2" fmla="*/ 11255 h 59954"/>
                <a:gd name="connsiteX3" fmla="*/ 10936 w 59616"/>
                <a:gd name="connsiteY3" fmla="*/ 53361 h 59954"/>
                <a:gd name="connsiteX4" fmla="*/ 52891 w 59616"/>
                <a:gd name="connsiteY4" fmla="*/ 48699 h 5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16" h="59954">
                  <a:moveTo>
                    <a:pt x="52891" y="48699"/>
                  </a:moveTo>
                  <a:cubicBezTo>
                    <a:pt x="63267" y="35766"/>
                    <a:pt x="61462" y="16969"/>
                    <a:pt x="48681" y="6593"/>
                  </a:cubicBezTo>
                  <a:cubicBezTo>
                    <a:pt x="35898" y="-3782"/>
                    <a:pt x="17101" y="-1677"/>
                    <a:pt x="6725" y="11255"/>
                  </a:cubicBezTo>
                  <a:cubicBezTo>
                    <a:pt x="-3651" y="24187"/>
                    <a:pt x="-1846" y="42985"/>
                    <a:pt x="10936" y="53361"/>
                  </a:cubicBezTo>
                  <a:cubicBezTo>
                    <a:pt x="23718" y="63737"/>
                    <a:pt x="42515" y="61631"/>
                    <a:pt x="52891" y="48699"/>
                  </a:cubicBezTo>
                  <a:close/>
                </a:path>
              </a:pathLst>
            </a:custGeom>
            <a:solidFill>
              <a:srgbClr val="FF367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: forma 101">
              <a:extLst>
                <a:ext uri="{FF2B5EF4-FFF2-40B4-BE49-F238E27FC236}">
                  <a16:creationId xmlns:a16="http://schemas.microsoft.com/office/drawing/2014/main" id="{5F63C607-9928-413D-AB52-73EBD32D0CE3}"/>
                </a:ext>
              </a:extLst>
            </p:cNvPr>
            <p:cNvSpPr/>
            <p:nvPr/>
          </p:nvSpPr>
          <p:spPr>
            <a:xfrm>
              <a:off x="5168237" y="4792312"/>
              <a:ext cx="93384" cy="25864"/>
            </a:xfrm>
            <a:custGeom>
              <a:avLst/>
              <a:gdLst>
                <a:gd name="connsiteX0" fmla="*/ 93385 w 93384"/>
                <a:gd name="connsiteY0" fmla="*/ 2707 h 25864"/>
                <a:gd name="connsiteX1" fmla="*/ 56091 w 93384"/>
                <a:gd name="connsiteY1" fmla="*/ 25865 h 25864"/>
                <a:gd name="connsiteX2" fmla="*/ 0 w 93384"/>
                <a:gd name="connsiteY2" fmla="*/ 0 h 2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84" h="25864">
                  <a:moveTo>
                    <a:pt x="93385" y="2707"/>
                  </a:moveTo>
                  <a:cubicBezTo>
                    <a:pt x="93385" y="2707"/>
                    <a:pt x="77896" y="25865"/>
                    <a:pt x="56091" y="25865"/>
                  </a:cubicBezTo>
                  <a:cubicBezTo>
                    <a:pt x="18647" y="25865"/>
                    <a:pt x="0" y="0"/>
                    <a:pt x="0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" name="Forma libre: forma 102">
              <a:extLst>
                <a:ext uri="{FF2B5EF4-FFF2-40B4-BE49-F238E27FC236}">
                  <a16:creationId xmlns:a16="http://schemas.microsoft.com/office/drawing/2014/main" id="{1D462E20-AAE5-498C-85D6-E8D0A712B48C}"/>
                </a:ext>
              </a:extLst>
            </p:cNvPr>
            <p:cNvSpPr/>
            <p:nvPr/>
          </p:nvSpPr>
          <p:spPr>
            <a:xfrm>
              <a:off x="5263121" y="4756221"/>
              <a:ext cx="74591" cy="93384"/>
            </a:xfrm>
            <a:custGeom>
              <a:avLst/>
              <a:gdLst>
                <a:gd name="connsiteX0" fmla="*/ 456 w 74591"/>
                <a:gd name="connsiteY0" fmla="*/ 0 h 93384"/>
                <a:gd name="connsiteX1" fmla="*/ 17298 w 74591"/>
                <a:gd name="connsiteY1" fmla="*/ 64361 h 93384"/>
                <a:gd name="connsiteX2" fmla="*/ 74591 w 74591"/>
                <a:gd name="connsiteY2" fmla="*/ 93385 h 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591" h="93384">
                  <a:moveTo>
                    <a:pt x="456" y="0"/>
                  </a:moveTo>
                  <a:cubicBezTo>
                    <a:pt x="456" y="0"/>
                    <a:pt x="-4357" y="41053"/>
                    <a:pt x="17298" y="64361"/>
                  </a:cubicBezTo>
                  <a:cubicBezTo>
                    <a:pt x="41208" y="90076"/>
                    <a:pt x="74591" y="93385"/>
                    <a:pt x="74591" y="93385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" name="Forma libre: forma 103">
              <a:extLst>
                <a:ext uri="{FF2B5EF4-FFF2-40B4-BE49-F238E27FC236}">
                  <a16:creationId xmlns:a16="http://schemas.microsoft.com/office/drawing/2014/main" id="{D460FBAB-EE23-4799-81E6-7DC1A188D340}"/>
                </a:ext>
              </a:extLst>
            </p:cNvPr>
            <p:cNvSpPr/>
            <p:nvPr/>
          </p:nvSpPr>
          <p:spPr>
            <a:xfrm>
              <a:off x="5161470" y="4647348"/>
              <a:ext cx="65263" cy="91730"/>
            </a:xfrm>
            <a:custGeom>
              <a:avLst/>
              <a:gdLst>
                <a:gd name="connsiteX0" fmla="*/ 65264 w 65263"/>
                <a:gd name="connsiteY0" fmla="*/ 0 h 91730"/>
                <a:gd name="connsiteX1" fmla="*/ 0 w 65263"/>
                <a:gd name="connsiteY1" fmla="*/ 77895 h 91730"/>
                <a:gd name="connsiteX2" fmla="*/ 47970 w 65263"/>
                <a:gd name="connsiteY2" fmla="*/ 91730 h 9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263" h="91730">
                  <a:moveTo>
                    <a:pt x="65264" y="0"/>
                  </a:moveTo>
                  <a:lnTo>
                    <a:pt x="0" y="77895"/>
                  </a:lnTo>
                  <a:lnTo>
                    <a:pt x="47970" y="9173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B67E15D4-6B4D-42F5-AAFB-07A7C7DE005B}"/>
                </a:ext>
              </a:extLst>
            </p:cNvPr>
            <p:cNvSpPr/>
            <p:nvPr/>
          </p:nvSpPr>
          <p:spPr>
            <a:xfrm>
              <a:off x="5505984" y="4245023"/>
              <a:ext cx="291023" cy="257662"/>
            </a:xfrm>
            <a:custGeom>
              <a:avLst/>
              <a:gdLst>
                <a:gd name="connsiteX0" fmla="*/ 0 w 291023"/>
                <a:gd name="connsiteY0" fmla="*/ 257663 h 257662"/>
                <a:gd name="connsiteX1" fmla="*/ 259401 w 291023"/>
                <a:gd name="connsiteY1" fmla="*/ 14202 h 257662"/>
                <a:gd name="connsiteX2" fmla="*/ 232483 w 291023"/>
                <a:gd name="connsiteY2" fmla="*/ 188188 h 257662"/>
                <a:gd name="connsiteX3" fmla="*/ 0 w 291023"/>
                <a:gd name="connsiteY3" fmla="*/ 257663 h 257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023" h="257662">
                  <a:moveTo>
                    <a:pt x="0" y="257663"/>
                  </a:moveTo>
                  <a:cubicBezTo>
                    <a:pt x="0" y="257663"/>
                    <a:pt x="129023" y="-71363"/>
                    <a:pt x="259401" y="14202"/>
                  </a:cubicBezTo>
                  <a:cubicBezTo>
                    <a:pt x="316093" y="51345"/>
                    <a:pt x="290077" y="148790"/>
                    <a:pt x="232483" y="188188"/>
                  </a:cubicBezTo>
                  <a:cubicBezTo>
                    <a:pt x="146618" y="247136"/>
                    <a:pt x="0" y="257663"/>
                    <a:pt x="0" y="257663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06" name="Forma libre: forma 105">
            <a:extLst>
              <a:ext uri="{FF2B5EF4-FFF2-40B4-BE49-F238E27FC236}">
                <a16:creationId xmlns:a16="http://schemas.microsoft.com/office/drawing/2014/main" id="{D36B8AFD-6262-46D1-A74A-38ADFE2B14C5}"/>
              </a:ext>
            </a:extLst>
          </p:cNvPr>
          <p:cNvSpPr/>
          <p:nvPr/>
        </p:nvSpPr>
        <p:spPr>
          <a:xfrm flipH="1">
            <a:off x="-1751079" y="1057905"/>
            <a:ext cx="648737" cy="218050"/>
          </a:xfrm>
          <a:custGeom>
            <a:avLst/>
            <a:gdLst>
              <a:gd name="connsiteX0" fmla="*/ 113685 w 1005421"/>
              <a:gd name="connsiteY0" fmla="*/ 0 h 337937"/>
              <a:gd name="connsiteX1" fmla="*/ 0 w 1005421"/>
              <a:gd name="connsiteY1" fmla="*/ 188423 h 337937"/>
              <a:gd name="connsiteX2" fmla="*/ 529478 w 1005421"/>
              <a:gd name="connsiteY2" fmla="*/ 337898 h 337937"/>
              <a:gd name="connsiteX3" fmla="*/ 1005422 w 1005421"/>
              <a:gd name="connsiteY3" fmla="*/ 204663 h 337937"/>
              <a:gd name="connsiteX4" fmla="*/ 851135 w 1005421"/>
              <a:gd name="connsiteY4" fmla="*/ 8120 h 337937"/>
              <a:gd name="connsiteX5" fmla="*/ 113685 w 1005421"/>
              <a:gd name="connsiteY5" fmla="*/ 0 h 33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5421" h="337937">
                <a:moveTo>
                  <a:pt x="113685" y="0"/>
                </a:moveTo>
                <a:lnTo>
                  <a:pt x="0" y="188423"/>
                </a:lnTo>
                <a:cubicBezTo>
                  <a:pt x="0" y="188423"/>
                  <a:pt x="229325" y="340755"/>
                  <a:pt x="529478" y="337898"/>
                </a:cubicBezTo>
                <a:cubicBezTo>
                  <a:pt x="780909" y="335491"/>
                  <a:pt x="1005422" y="204663"/>
                  <a:pt x="1005422" y="204663"/>
                </a:cubicBezTo>
                <a:lnTo>
                  <a:pt x="851135" y="8120"/>
                </a:lnTo>
                <a:lnTo>
                  <a:pt x="113685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7" name="Forma libre: forma 106">
            <a:extLst>
              <a:ext uri="{FF2B5EF4-FFF2-40B4-BE49-F238E27FC236}">
                <a16:creationId xmlns:a16="http://schemas.microsoft.com/office/drawing/2014/main" id="{4802D9C9-A2EB-4348-97ED-B1B75AFA84FE}"/>
              </a:ext>
            </a:extLst>
          </p:cNvPr>
          <p:cNvSpPr/>
          <p:nvPr/>
        </p:nvSpPr>
        <p:spPr>
          <a:xfrm flipH="1">
            <a:off x="-2016648" y="158347"/>
            <a:ext cx="1167843" cy="1119426"/>
          </a:xfrm>
          <a:custGeom>
            <a:avLst/>
            <a:gdLst>
              <a:gd name="connsiteX0" fmla="*/ 1076701 w 1809939"/>
              <a:gd name="connsiteY0" fmla="*/ 0 h 1734902"/>
              <a:gd name="connsiteX1" fmla="*/ 1809940 w 1809939"/>
              <a:gd name="connsiteY1" fmla="*/ 859556 h 1734902"/>
              <a:gd name="connsiteX2" fmla="*/ 904970 w 1809939"/>
              <a:gd name="connsiteY2" fmla="*/ 1734902 h 1734902"/>
              <a:gd name="connsiteX3" fmla="*/ 0 w 1809939"/>
              <a:gd name="connsiteY3" fmla="*/ 859556 h 1734902"/>
              <a:gd name="connsiteX4" fmla="*/ 514290 w 1809939"/>
              <a:gd name="connsiteY4" fmla="*/ 57895 h 1734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939" h="1734902">
                <a:moveTo>
                  <a:pt x="1076701" y="0"/>
                </a:moveTo>
                <a:cubicBezTo>
                  <a:pt x="1494449" y="77595"/>
                  <a:pt x="1809940" y="432936"/>
                  <a:pt x="1809940" y="859556"/>
                </a:cubicBezTo>
                <a:cubicBezTo>
                  <a:pt x="1809940" y="1343019"/>
                  <a:pt x="1404823" y="1734902"/>
                  <a:pt x="904970" y="1734902"/>
                </a:cubicBezTo>
                <a:cubicBezTo>
                  <a:pt x="405116" y="1734902"/>
                  <a:pt x="0" y="1343019"/>
                  <a:pt x="0" y="859556"/>
                </a:cubicBezTo>
                <a:cubicBezTo>
                  <a:pt x="0" y="531433"/>
                  <a:pt x="219250" y="192032"/>
                  <a:pt x="514290" y="57895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8" name="Forma libre: forma 107">
            <a:extLst>
              <a:ext uri="{FF2B5EF4-FFF2-40B4-BE49-F238E27FC236}">
                <a16:creationId xmlns:a16="http://schemas.microsoft.com/office/drawing/2014/main" id="{4C181302-E12E-4D83-AAD5-56C31B2D387D}"/>
              </a:ext>
            </a:extLst>
          </p:cNvPr>
          <p:cNvSpPr/>
          <p:nvPr/>
        </p:nvSpPr>
        <p:spPr>
          <a:xfrm flipH="1">
            <a:off x="-2044781" y="358289"/>
            <a:ext cx="1524037" cy="875686"/>
          </a:xfrm>
          <a:custGeom>
            <a:avLst/>
            <a:gdLst>
              <a:gd name="connsiteX0" fmla="*/ 584224 w 2361974"/>
              <a:gd name="connsiteY0" fmla="*/ 615848 h 1357150"/>
              <a:gd name="connsiteX1" fmla="*/ 142867 w 2361974"/>
              <a:gd name="connsiteY1" fmla="*/ 471035 h 1357150"/>
              <a:gd name="connsiteX2" fmla="*/ 63468 w 2361974"/>
              <a:gd name="connsiteY2" fmla="*/ 916903 h 1357150"/>
              <a:gd name="connsiteX3" fmla="*/ 532495 w 2361974"/>
              <a:gd name="connsiteY3" fmla="*/ 1245928 h 1357150"/>
              <a:gd name="connsiteX4" fmla="*/ 912347 w 2361974"/>
              <a:gd name="connsiteY4" fmla="*/ 1008182 h 1357150"/>
              <a:gd name="connsiteX5" fmla="*/ 1164079 w 2361974"/>
              <a:gd name="connsiteY5" fmla="*/ 1184875 h 1357150"/>
              <a:gd name="connsiteX6" fmla="*/ 1460773 w 2361974"/>
              <a:gd name="connsiteY6" fmla="*/ 1206981 h 1357150"/>
              <a:gd name="connsiteX7" fmla="*/ 2083334 w 2361974"/>
              <a:gd name="connsiteY7" fmla="*/ 1297959 h 1357150"/>
              <a:gd name="connsiteX8" fmla="*/ 2344239 w 2361974"/>
              <a:gd name="connsiteY8" fmla="*/ 615998 h 1357150"/>
              <a:gd name="connsiteX9" fmla="*/ 1697918 w 2361974"/>
              <a:gd name="connsiteY9" fmla="*/ 12234 h 1357150"/>
              <a:gd name="connsiteX10" fmla="*/ 994603 w 2361974"/>
              <a:gd name="connsiteY10" fmla="*/ 150130 h 1357150"/>
              <a:gd name="connsiteX11" fmla="*/ 584224 w 2361974"/>
              <a:gd name="connsiteY11" fmla="*/ 616149 h 13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1974" h="1357150">
                <a:moveTo>
                  <a:pt x="584224" y="615848"/>
                </a:moveTo>
                <a:cubicBezTo>
                  <a:pt x="584224" y="615848"/>
                  <a:pt x="357756" y="354793"/>
                  <a:pt x="142867" y="471035"/>
                </a:cubicBezTo>
                <a:cubicBezTo>
                  <a:pt x="-44653" y="572389"/>
                  <a:pt x="-21194" y="769684"/>
                  <a:pt x="63468" y="916903"/>
                </a:cubicBezTo>
                <a:cubicBezTo>
                  <a:pt x="148130" y="1064122"/>
                  <a:pt x="316553" y="1279162"/>
                  <a:pt x="532495" y="1245928"/>
                </a:cubicBezTo>
                <a:cubicBezTo>
                  <a:pt x="720466" y="1217056"/>
                  <a:pt x="912347" y="1008182"/>
                  <a:pt x="912347" y="1008182"/>
                </a:cubicBezTo>
                <a:cubicBezTo>
                  <a:pt x="912347" y="1008182"/>
                  <a:pt x="971896" y="1134198"/>
                  <a:pt x="1164079" y="1184875"/>
                </a:cubicBezTo>
                <a:cubicBezTo>
                  <a:pt x="1309644" y="1223372"/>
                  <a:pt x="1460773" y="1206981"/>
                  <a:pt x="1460773" y="1206981"/>
                </a:cubicBezTo>
                <a:cubicBezTo>
                  <a:pt x="1460773" y="1206981"/>
                  <a:pt x="1743933" y="1471945"/>
                  <a:pt x="2083334" y="1297959"/>
                </a:cubicBezTo>
                <a:cubicBezTo>
                  <a:pt x="2310705" y="1181266"/>
                  <a:pt x="2404239" y="878707"/>
                  <a:pt x="2344239" y="615998"/>
                </a:cubicBezTo>
                <a:cubicBezTo>
                  <a:pt x="2276268" y="317650"/>
                  <a:pt x="2012507" y="52234"/>
                  <a:pt x="1697918" y="12234"/>
                </a:cubicBezTo>
                <a:cubicBezTo>
                  <a:pt x="1383479" y="-27917"/>
                  <a:pt x="1186334" y="34039"/>
                  <a:pt x="994603" y="150130"/>
                </a:cubicBezTo>
                <a:cubicBezTo>
                  <a:pt x="802873" y="266221"/>
                  <a:pt x="584224" y="616149"/>
                  <a:pt x="584224" y="616149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9" name="Forma libre: forma 108">
            <a:extLst>
              <a:ext uri="{FF2B5EF4-FFF2-40B4-BE49-F238E27FC236}">
                <a16:creationId xmlns:a16="http://schemas.microsoft.com/office/drawing/2014/main" id="{03C58D7E-DF68-42DC-BADA-371ED41BE6D0}"/>
              </a:ext>
            </a:extLst>
          </p:cNvPr>
          <p:cNvSpPr/>
          <p:nvPr/>
        </p:nvSpPr>
        <p:spPr>
          <a:xfrm flipH="1">
            <a:off x="-1703244" y="677744"/>
            <a:ext cx="288429" cy="410918"/>
          </a:xfrm>
          <a:custGeom>
            <a:avLst/>
            <a:gdLst>
              <a:gd name="connsiteX0" fmla="*/ 397988 w 447011"/>
              <a:gd name="connsiteY0" fmla="*/ 0 h 636847"/>
              <a:gd name="connsiteX1" fmla="*/ 390469 w 447011"/>
              <a:gd name="connsiteY1" fmla="*/ 120753 h 636847"/>
              <a:gd name="connsiteX2" fmla="*/ 447011 w 447011"/>
              <a:gd name="connsiteY2" fmla="*/ 287070 h 636847"/>
              <a:gd name="connsiteX3" fmla="*/ 225656 w 447011"/>
              <a:gd name="connsiteY3" fmla="*/ 236092 h 636847"/>
              <a:gd name="connsiteX4" fmla="*/ 18286 w 447011"/>
              <a:gd name="connsiteY4" fmla="*/ 404816 h 636847"/>
              <a:gd name="connsiteX5" fmla="*/ 27609 w 447011"/>
              <a:gd name="connsiteY5" fmla="*/ 636848 h 63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011" h="636847">
                <a:moveTo>
                  <a:pt x="397988" y="0"/>
                </a:moveTo>
                <a:cubicBezTo>
                  <a:pt x="397988" y="0"/>
                  <a:pt x="384154" y="48271"/>
                  <a:pt x="390469" y="120753"/>
                </a:cubicBezTo>
                <a:cubicBezTo>
                  <a:pt x="398289" y="209927"/>
                  <a:pt x="447011" y="287070"/>
                  <a:pt x="447011" y="287070"/>
                </a:cubicBezTo>
                <a:cubicBezTo>
                  <a:pt x="447011" y="287070"/>
                  <a:pt x="326559" y="216995"/>
                  <a:pt x="225656" y="236092"/>
                </a:cubicBezTo>
                <a:cubicBezTo>
                  <a:pt x="124903" y="255040"/>
                  <a:pt x="64301" y="294439"/>
                  <a:pt x="18286" y="404816"/>
                </a:cubicBezTo>
                <a:cubicBezTo>
                  <a:pt x="-27730" y="515192"/>
                  <a:pt x="27609" y="636848"/>
                  <a:pt x="27609" y="636848"/>
                </a:cubicBez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0" name="Forma libre: forma 109">
            <a:extLst>
              <a:ext uri="{FF2B5EF4-FFF2-40B4-BE49-F238E27FC236}">
                <a16:creationId xmlns:a16="http://schemas.microsoft.com/office/drawing/2014/main" id="{741E83D7-94F7-443F-A720-9175AB09F25F}"/>
              </a:ext>
            </a:extLst>
          </p:cNvPr>
          <p:cNvSpPr/>
          <p:nvPr/>
        </p:nvSpPr>
        <p:spPr>
          <a:xfrm flipH="1">
            <a:off x="-1353322" y="607588"/>
            <a:ext cx="241435" cy="287892"/>
          </a:xfrm>
          <a:custGeom>
            <a:avLst/>
            <a:gdLst>
              <a:gd name="connsiteX0" fmla="*/ 261903 w 374180"/>
              <a:gd name="connsiteY0" fmla="*/ 33088 h 446179"/>
              <a:gd name="connsiteX1" fmla="*/ 201602 w 374180"/>
              <a:gd name="connsiteY1" fmla="*/ 2411 h 446179"/>
              <a:gd name="connsiteX2" fmla="*/ 32578 w 374180"/>
              <a:gd name="connsiteY2" fmla="*/ 19855 h 446179"/>
              <a:gd name="connsiteX3" fmla="*/ 2502 w 374180"/>
              <a:gd name="connsiteY3" fmla="*/ 80457 h 446179"/>
              <a:gd name="connsiteX4" fmla="*/ 112278 w 374180"/>
              <a:gd name="connsiteY4" fmla="*/ 413091 h 446179"/>
              <a:gd name="connsiteX5" fmla="*/ 172579 w 374180"/>
              <a:gd name="connsiteY5" fmla="*/ 443768 h 446179"/>
              <a:gd name="connsiteX6" fmla="*/ 341603 w 374180"/>
              <a:gd name="connsiteY6" fmla="*/ 426325 h 446179"/>
              <a:gd name="connsiteX7" fmla="*/ 371678 w 374180"/>
              <a:gd name="connsiteY7" fmla="*/ 365723 h 446179"/>
              <a:gd name="connsiteX8" fmla="*/ 261903 w 374180"/>
              <a:gd name="connsiteY8" fmla="*/ 33088 h 446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80" h="446179">
                <a:moveTo>
                  <a:pt x="261903" y="33088"/>
                </a:moveTo>
                <a:cubicBezTo>
                  <a:pt x="253632" y="7825"/>
                  <a:pt x="226564" y="-5860"/>
                  <a:pt x="201602" y="2411"/>
                </a:cubicBezTo>
                <a:lnTo>
                  <a:pt x="32578" y="19855"/>
                </a:lnTo>
                <a:cubicBezTo>
                  <a:pt x="7615" y="28126"/>
                  <a:pt x="-5919" y="55193"/>
                  <a:pt x="2502" y="80457"/>
                </a:cubicBezTo>
                <a:lnTo>
                  <a:pt x="112278" y="413091"/>
                </a:lnTo>
                <a:cubicBezTo>
                  <a:pt x="120549" y="438355"/>
                  <a:pt x="147616" y="452039"/>
                  <a:pt x="172579" y="443768"/>
                </a:cubicBezTo>
                <a:lnTo>
                  <a:pt x="341603" y="426325"/>
                </a:lnTo>
                <a:cubicBezTo>
                  <a:pt x="366565" y="418054"/>
                  <a:pt x="380099" y="390986"/>
                  <a:pt x="371678" y="365723"/>
                </a:cubicBezTo>
                <a:lnTo>
                  <a:pt x="261903" y="3308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1" name="Forma libre: forma 110">
            <a:extLst>
              <a:ext uri="{FF2B5EF4-FFF2-40B4-BE49-F238E27FC236}">
                <a16:creationId xmlns:a16="http://schemas.microsoft.com/office/drawing/2014/main" id="{9A621EB0-07A4-4DF2-A386-E67CB4BC4AAC}"/>
              </a:ext>
            </a:extLst>
          </p:cNvPr>
          <p:cNvSpPr/>
          <p:nvPr/>
        </p:nvSpPr>
        <p:spPr>
          <a:xfrm flipH="1">
            <a:off x="-1440586" y="776268"/>
            <a:ext cx="294066" cy="246351"/>
          </a:xfrm>
          <a:custGeom>
            <a:avLst/>
            <a:gdLst>
              <a:gd name="connsiteX0" fmla="*/ 310334 w 455748"/>
              <a:gd name="connsiteY0" fmla="*/ 89715 h 381798"/>
              <a:gd name="connsiteX1" fmla="*/ 178153 w 455748"/>
              <a:gd name="connsiteY1" fmla="*/ 80692 h 381798"/>
              <a:gd name="connsiteX2" fmla="*/ 4317 w 455748"/>
              <a:gd name="connsiteY2" fmla="*/ 2346 h 381798"/>
              <a:gd name="connsiteX3" fmla="*/ 118453 w 455748"/>
              <a:gd name="connsiteY3" fmla="*/ 162798 h 381798"/>
              <a:gd name="connsiteX4" fmla="*/ 257401 w 455748"/>
              <a:gd name="connsiteY4" fmla="*/ 191069 h 381798"/>
              <a:gd name="connsiteX5" fmla="*/ 111836 w 455748"/>
              <a:gd name="connsiteY5" fmla="*/ 159941 h 381798"/>
              <a:gd name="connsiteX6" fmla="*/ 28377 w 455748"/>
              <a:gd name="connsiteY6" fmla="*/ 95579 h 381798"/>
              <a:gd name="connsiteX7" fmla="*/ 32437 w 455748"/>
              <a:gd name="connsiteY7" fmla="*/ 181144 h 381798"/>
              <a:gd name="connsiteX8" fmla="*/ 114694 w 455748"/>
              <a:gd name="connsiteY8" fmla="*/ 245806 h 381798"/>
              <a:gd name="connsiteX9" fmla="*/ 199206 w 455748"/>
              <a:gd name="connsiteY9" fmla="*/ 273776 h 381798"/>
              <a:gd name="connsiteX10" fmla="*/ 114994 w 455748"/>
              <a:gd name="connsiteY10" fmla="*/ 247160 h 381798"/>
              <a:gd name="connsiteX11" fmla="*/ 29580 w 455748"/>
              <a:gd name="connsiteY11" fmla="*/ 182046 h 381798"/>
              <a:gd name="connsiteX12" fmla="*/ 97400 w 455748"/>
              <a:gd name="connsiteY12" fmla="*/ 314830 h 381798"/>
              <a:gd name="connsiteX13" fmla="*/ 455749 w 455748"/>
              <a:gd name="connsiteY13" fmla="*/ 376183 h 38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5748" h="381798">
                <a:moveTo>
                  <a:pt x="310334" y="89715"/>
                </a:moveTo>
                <a:cubicBezTo>
                  <a:pt x="310334" y="89715"/>
                  <a:pt x="264920" y="102647"/>
                  <a:pt x="178153" y="80692"/>
                </a:cubicBezTo>
                <a:cubicBezTo>
                  <a:pt x="91385" y="58737"/>
                  <a:pt x="13941" y="-13895"/>
                  <a:pt x="4317" y="2346"/>
                </a:cubicBezTo>
                <a:cubicBezTo>
                  <a:pt x="-16586" y="37384"/>
                  <a:pt x="41159" y="139339"/>
                  <a:pt x="118453" y="162798"/>
                </a:cubicBezTo>
                <a:cubicBezTo>
                  <a:pt x="195747" y="186257"/>
                  <a:pt x="257401" y="191069"/>
                  <a:pt x="257401" y="191069"/>
                </a:cubicBezTo>
                <a:cubicBezTo>
                  <a:pt x="257401" y="191069"/>
                  <a:pt x="163416" y="180542"/>
                  <a:pt x="111836" y="159941"/>
                </a:cubicBezTo>
                <a:cubicBezTo>
                  <a:pt x="60257" y="139189"/>
                  <a:pt x="28377" y="95579"/>
                  <a:pt x="28377" y="95579"/>
                </a:cubicBezTo>
                <a:cubicBezTo>
                  <a:pt x="28377" y="95579"/>
                  <a:pt x="5219" y="134226"/>
                  <a:pt x="32437" y="181144"/>
                </a:cubicBezTo>
                <a:cubicBezTo>
                  <a:pt x="54994" y="219791"/>
                  <a:pt x="91535" y="232122"/>
                  <a:pt x="114694" y="245806"/>
                </a:cubicBezTo>
                <a:cubicBezTo>
                  <a:pt x="127325" y="253325"/>
                  <a:pt x="199206" y="273776"/>
                  <a:pt x="199206" y="273776"/>
                </a:cubicBezTo>
                <a:cubicBezTo>
                  <a:pt x="199206" y="273776"/>
                  <a:pt x="164168" y="268062"/>
                  <a:pt x="114994" y="247160"/>
                </a:cubicBezTo>
                <a:cubicBezTo>
                  <a:pt x="65821" y="226257"/>
                  <a:pt x="29580" y="182046"/>
                  <a:pt x="29580" y="182046"/>
                </a:cubicBezTo>
                <a:cubicBezTo>
                  <a:pt x="29580" y="182046"/>
                  <a:pt x="-2751" y="250468"/>
                  <a:pt x="97400" y="314830"/>
                </a:cubicBezTo>
                <a:cubicBezTo>
                  <a:pt x="244319" y="409266"/>
                  <a:pt x="455749" y="376183"/>
                  <a:pt x="455749" y="376183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3" name="Forma libre: forma 112">
            <a:extLst>
              <a:ext uri="{FF2B5EF4-FFF2-40B4-BE49-F238E27FC236}">
                <a16:creationId xmlns:a16="http://schemas.microsoft.com/office/drawing/2014/main" id="{B793EC0F-F9BF-4C3B-8C3F-62B6E7E0342E}"/>
              </a:ext>
            </a:extLst>
          </p:cNvPr>
          <p:cNvSpPr/>
          <p:nvPr/>
        </p:nvSpPr>
        <p:spPr>
          <a:xfrm flipH="1">
            <a:off x="-1500841" y="726453"/>
            <a:ext cx="183385" cy="158642"/>
          </a:xfrm>
          <a:custGeom>
            <a:avLst/>
            <a:gdLst>
              <a:gd name="connsiteX0" fmla="*/ 0 w 284212"/>
              <a:gd name="connsiteY0" fmla="*/ 0 h 245866"/>
              <a:gd name="connsiteX1" fmla="*/ 154437 w 284212"/>
              <a:gd name="connsiteY1" fmla="*/ 77294 h 245866"/>
              <a:gd name="connsiteX2" fmla="*/ 284213 w 284212"/>
              <a:gd name="connsiteY2" fmla="*/ 245867 h 24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212" h="245866">
                <a:moveTo>
                  <a:pt x="0" y="0"/>
                </a:moveTo>
                <a:cubicBezTo>
                  <a:pt x="0" y="0"/>
                  <a:pt x="89625" y="16241"/>
                  <a:pt x="154437" y="77294"/>
                </a:cubicBezTo>
                <a:cubicBezTo>
                  <a:pt x="238950" y="156843"/>
                  <a:pt x="284213" y="245867"/>
                  <a:pt x="284213" y="245867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4" name="Forma libre: forma 113">
            <a:extLst>
              <a:ext uri="{FF2B5EF4-FFF2-40B4-BE49-F238E27FC236}">
                <a16:creationId xmlns:a16="http://schemas.microsoft.com/office/drawing/2014/main" id="{39ED4741-D083-4431-BF28-02F7D71A2502}"/>
              </a:ext>
            </a:extLst>
          </p:cNvPr>
          <p:cNvSpPr/>
          <p:nvPr/>
        </p:nvSpPr>
        <p:spPr>
          <a:xfrm flipH="1">
            <a:off x="-1500744" y="429932"/>
            <a:ext cx="255300" cy="106904"/>
          </a:xfrm>
          <a:custGeom>
            <a:avLst/>
            <a:gdLst>
              <a:gd name="connsiteX0" fmla="*/ 6492 w 395667"/>
              <a:gd name="connsiteY0" fmla="*/ 30226 h 165681"/>
              <a:gd name="connsiteX1" fmla="*/ 48898 w 395667"/>
              <a:gd name="connsiteY1" fmla="*/ 145866 h 165681"/>
              <a:gd name="connsiteX2" fmla="*/ 179576 w 395667"/>
              <a:gd name="connsiteY2" fmla="*/ 23459 h 165681"/>
              <a:gd name="connsiteX3" fmla="*/ 261832 w 395667"/>
              <a:gd name="connsiteY3" fmla="*/ 165415 h 165681"/>
              <a:gd name="connsiteX4" fmla="*/ 395668 w 395667"/>
              <a:gd name="connsiteY4" fmla="*/ 0 h 16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667" h="165681">
                <a:moveTo>
                  <a:pt x="6492" y="30226"/>
                </a:moveTo>
                <a:cubicBezTo>
                  <a:pt x="6492" y="30226"/>
                  <a:pt x="-24486" y="133986"/>
                  <a:pt x="48898" y="145866"/>
                </a:cubicBezTo>
                <a:cubicBezTo>
                  <a:pt x="115515" y="156543"/>
                  <a:pt x="179576" y="23459"/>
                  <a:pt x="179576" y="23459"/>
                </a:cubicBezTo>
                <a:cubicBezTo>
                  <a:pt x="179576" y="23459"/>
                  <a:pt x="170854" y="157445"/>
                  <a:pt x="261832" y="165415"/>
                </a:cubicBezTo>
                <a:cubicBezTo>
                  <a:pt x="352810" y="173385"/>
                  <a:pt x="395668" y="0"/>
                  <a:pt x="395668" y="0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5" name="Forma libre: forma 114">
            <a:extLst>
              <a:ext uri="{FF2B5EF4-FFF2-40B4-BE49-F238E27FC236}">
                <a16:creationId xmlns:a16="http://schemas.microsoft.com/office/drawing/2014/main" id="{2966D792-4F2C-4B85-AA1B-279092054F96}"/>
              </a:ext>
            </a:extLst>
          </p:cNvPr>
          <p:cNvSpPr/>
          <p:nvPr/>
        </p:nvSpPr>
        <p:spPr>
          <a:xfrm flipH="1">
            <a:off x="-667069" y="510958"/>
            <a:ext cx="394526" cy="265367"/>
          </a:xfrm>
          <a:custGeom>
            <a:avLst/>
            <a:gdLst>
              <a:gd name="connsiteX0" fmla="*/ 611443 w 611442"/>
              <a:gd name="connsiteY0" fmla="*/ 288713 h 411270"/>
              <a:gd name="connsiteX1" fmla="*/ 508434 w 611442"/>
              <a:gd name="connsiteY1" fmla="*/ 114877 h 411270"/>
              <a:gd name="connsiteX2" fmla="*/ 325275 w 611442"/>
              <a:gd name="connsiteY2" fmla="*/ 151269 h 411270"/>
              <a:gd name="connsiteX3" fmla="*/ 265575 w 611442"/>
              <a:gd name="connsiteY3" fmla="*/ 68562 h 411270"/>
              <a:gd name="connsiteX4" fmla="*/ 194146 w 611442"/>
              <a:gd name="connsiteY4" fmla="*/ 892 h 411270"/>
              <a:gd name="connsiteX5" fmla="*/ 208432 w 611442"/>
              <a:gd name="connsiteY5" fmla="*/ 140291 h 411270"/>
              <a:gd name="connsiteX6" fmla="*/ 259410 w 611442"/>
              <a:gd name="connsiteY6" fmla="*/ 205254 h 411270"/>
              <a:gd name="connsiteX7" fmla="*/ 203921 w 611442"/>
              <a:gd name="connsiteY7" fmla="*/ 137133 h 411270"/>
              <a:gd name="connsiteX8" fmla="*/ 133995 w 611442"/>
              <a:gd name="connsiteY8" fmla="*/ 13975 h 411270"/>
              <a:gd name="connsiteX9" fmla="*/ 83920 w 611442"/>
              <a:gd name="connsiteY9" fmla="*/ 72622 h 411270"/>
              <a:gd name="connsiteX10" fmla="*/ 141965 w 611442"/>
              <a:gd name="connsiteY10" fmla="*/ 199540 h 411270"/>
              <a:gd name="connsiteX11" fmla="*/ 193244 w 611442"/>
              <a:gd name="connsiteY11" fmla="*/ 263450 h 411270"/>
              <a:gd name="connsiteX12" fmla="*/ 93845 w 611442"/>
              <a:gd name="connsiteY12" fmla="*/ 222096 h 411270"/>
              <a:gd name="connsiteX13" fmla="*/ 19408 w 611442"/>
              <a:gd name="connsiteY13" fmla="*/ 141193 h 411270"/>
              <a:gd name="connsiteX14" fmla="*/ 35799 w 611442"/>
              <a:gd name="connsiteY14" fmla="*/ 269766 h 411270"/>
              <a:gd name="connsiteX15" fmla="*/ 210086 w 611442"/>
              <a:gd name="connsiteY15" fmla="*/ 374429 h 411270"/>
              <a:gd name="connsiteX16" fmla="*/ 461216 w 611442"/>
              <a:gd name="connsiteY16" fmla="*/ 411271 h 41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1442" h="411270">
                <a:moveTo>
                  <a:pt x="611443" y="288713"/>
                </a:moveTo>
                <a:cubicBezTo>
                  <a:pt x="611443" y="288713"/>
                  <a:pt x="593097" y="150367"/>
                  <a:pt x="508434" y="114877"/>
                </a:cubicBezTo>
                <a:cubicBezTo>
                  <a:pt x="423772" y="79389"/>
                  <a:pt x="325275" y="151269"/>
                  <a:pt x="325275" y="151269"/>
                </a:cubicBezTo>
                <a:cubicBezTo>
                  <a:pt x="325275" y="151269"/>
                  <a:pt x="289636" y="107208"/>
                  <a:pt x="265575" y="68562"/>
                </a:cubicBezTo>
                <a:cubicBezTo>
                  <a:pt x="241515" y="29914"/>
                  <a:pt x="218958" y="-6176"/>
                  <a:pt x="194146" y="892"/>
                </a:cubicBezTo>
                <a:cubicBezTo>
                  <a:pt x="169334" y="7960"/>
                  <a:pt x="177605" y="98787"/>
                  <a:pt x="208432" y="140291"/>
                </a:cubicBezTo>
                <a:cubicBezTo>
                  <a:pt x="239109" y="181796"/>
                  <a:pt x="259410" y="205254"/>
                  <a:pt x="259410" y="205254"/>
                </a:cubicBezTo>
                <a:cubicBezTo>
                  <a:pt x="259410" y="205254"/>
                  <a:pt x="219560" y="161495"/>
                  <a:pt x="203921" y="137133"/>
                </a:cubicBezTo>
                <a:cubicBezTo>
                  <a:pt x="154447" y="60290"/>
                  <a:pt x="162417" y="43298"/>
                  <a:pt x="133995" y="13975"/>
                </a:cubicBezTo>
                <a:cubicBezTo>
                  <a:pt x="109333" y="-11439"/>
                  <a:pt x="78205" y="9012"/>
                  <a:pt x="83920" y="72622"/>
                </a:cubicBezTo>
                <a:cubicBezTo>
                  <a:pt x="87980" y="117584"/>
                  <a:pt x="103769" y="152923"/>
                  <a:pt x="141965" y="199540"/>
                </a:cubicBezTo>
                <a:cubicBezTo>
                  <a:pt x="173394" y="237736"/>
                  <a:pt x="193244" y="263450"/>
                  <a:pt x="193244" y="263450"/>
                </a:cubicBezTo>
                <a:cubicBezTo>
                  <a:pt x="193244" y="263450"/>
                  <a:pt x="144221" y="265555"/>
                  <a:pt x="93845" y="222096"/>
                </a:cubicBezTo>
                <a:cubicBezTo>
                  <a:pt x="56852" y="190066"/>
                  <a:pt x="41964" y="132321"/>
                  <a:pt x="19408" y="141193"/>
                </a:cubicBezTo>
                <a:cubicBezTo>
                  <a:pt x="-3299" y="149915"/>
                  <a:pt x="-15029" y="200893"/>
                  <a:pt x="35799" y="269766"/>
                </a:cubicBezTo>
                <a:cubicBezTo>
                  <a:pt x="86627" y="338639"/>
                  <a:pt x="143619" y="372323"/>
                  <a:pt x="210086" y="374429"/>
                </a:cubicBezTo>
                <a:cubicBezTo>
                  <a:pt x="276402" y="376534"/>
                  <a:pt x="376704" y="355330"/>
                  <a:pt x="461216" y="411271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6" name="Forma libre: forma 115">
            <a:extLst>
              <a:ext uri="{FF2B5EF4-FFF2-40B4-BE49-F238E27FC236}">
                <a16:creationId xmlns:a16="http://schemas.microsoft.com/office/drawing/2014/main" id="{A61795A6-3D55-4CF3-8AFE-B684D6882BC1}"/>
              </a:ext>
            </a:extLst>
          </p:cNvPr>
          <p:cNvSpPr/>
          <p:nvPr/>
        </p:nvSpPr>
        <p:spPr>
          <a:xfrm>
            <a:off x="-1885782" y="3053370"/>
            <a:ext cx="557606" cy="194735"/>
          </a:xfrm>
          <a:custGeom>
            <a:avLst/>
            <a:gdLst>
              <a:gd name="connsiteX0" fmla="*/ 96993 w 965872"/>
              <a:gd name="connsiteY0" fmla="*/ 0 h 337316"/>
              <a:gd name="connsiteX1" fmla="*/ 0 w 965872"/>
              <a:gd name="connsiteY1" fmla="*/ 178648 h 337316"/>
              <a:gd name="connsiteX2" fmla="*/ 483162 w 965872"/>
              <a:gd name="connsiteY2" fmla="*/ 337296 h 337316"/>
              <a:gd name="connsiteX3" fmla="*/ 965873 w 965872"/>
              <a:gd name="connsiteY3" fmla="*/ 222709 h 337316"/>
              <a:gd name="connsiteX4" fmla="*/ 879707 w 965872"/>
              <a:gd name="connsiteY4" fmla="*/ 13383 h 337316"/>
              <a:gd name="connsiteX5" fmla="*/ 97144 w 965872"/>
              <a:gd name="connsiteY5" fmla="*/ 0 h 33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872" h="337316">
                <a:moveTo>
                  <a:pt x="96993" y="0"/>
                </a:moveTo>
                <a:lnTo>
                  <a:pt x="0" y="178648"/>
                </a:lnTo>
                <a:cubicBezTo>
                  <a:pt x="0" y="178648"/>
                  <a:pt x="211430" y="335191"/>
                  <a:pt x="483162" y="337296"/>
                </a:cubicBezTo>
                <a:cubicBezTo>
                  <a:pt x="710833" y="339100"/>
                  <a:pt x="965873" y="222709"/>
                  <a:pt x="965873" y="222709"/>
                </a:cubicBezTo>
                <a:lnTo>
                  <a:pt x="879707" y="13383"/>
                </a:lnTo>
                <a:lnTo>
                  <a:pt x="97144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7" name="Forma libre: forma 116">
            <a:extLst>
              <a:ext uri="{FF2B5EF4-FFF2-40B4-BE49-F238E27FC236}">
                <a16:creationId xmlns:a16="http://schemas.microsoft.com/office/drawing/2014/main" id="{EB27A5F5-62D9-4EB2-B949-BECCF1C731EA}"/>
              </a:ext>
            </a:extLst>
          </p:cNvPr>
          <p:cNvSpPr/>
          <p:nvPr/>
        </p:nvSpPr>
        <p:spPr>
          <a:xfrm>
            <a:off x="-2126058" y="2219261"/>
            <a:ext cx="1076811" cy="1029806"/>
          </a:xfrm>
          <a:custGeom>
            <a:avLst/>
            <a:gdLst>
              <a:gd name="connsiteX0" fmla="*/ 660563 w 1865227"/>
              <a:gd name="connsiteY0" fmla="*/ 0 h 1783805"/>
              <a:gd name="connsiteX1" fmla="*/ 33340 w 1865227"/>
              <a:gd name="connsiteY1" fmla="*/ 615043 h 1783805"/>
              <a:gd name="connsiteX2" fmla="*/ 639661 w 1865227"/>
              <a:gd name="connsiteY2" fmla="*/ 1742120 h 1783805"/>
              <a:gd name="connsiteX3" fmla="*/ 1833505 w 1865227"/>
              <a:gd name="connsiteY3" fmla="*/ 1133393 h 1783805"/>
              <a:gd name="connsiteX4" fmla="*/ 1496209 w 1865227"/>
              <a:gd name="connsiteY4" fmla="*/ 214589 h 1783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5227" h="1783805">
                <a:moveTo>
                  <a:pt x="660563" y="0"/>
                </a:moveTo>
                <a:cubicBezTo>
                  <a:pt x="418757" y="37895"/>
                  <a:pt x="133792" y="240152"/>
                  <a:pt x="33340" y="615043"/>
                </a:cubicBezTo>
                <a:cubicBezTo>
                  <a:pt x="-96135" y="1097754"/>
                  <a:pt x="161010" y="1598359"/>
                  <a:pt x="639661" y="1742120"/>
                </a:cubicBezTo>
                <a:cubicBezTo>
                  <a:pt x="1118311" y="1885880"/>
                  <a:pt x="1702226" y="1651744"/>
                  <a:pt x="1833505" y="1133393"/>
                </a:cubicBezTo>
                <a:cubicBezTo>
                  <a:pt x="1993506" y="501508"/>
                  <a:pt x="1496209" y="214589"/>
                  <a:pt x="1496209" y="214589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8" name="Forma libre: forma 117">
            <a:extLst>
              <a:ext uri="{FF2B5EF4-FFF2-40B4-BE49-F238E27FC236}">
                <a16:creationId xmlns:a16="http://schemas.microsoft.com/office/drawing/2014/main" id="{44F97442-BA53-4EEC-BAA3-13AC7ED6A373}"/>
              </a:ext>
            </a:extLst>
          </p:cNvPr>
          <p:cNvSpPr/>
          <p:nvPr/>
        </p:nvSpPr>
        <p:spPr>
          <a:xfrm>
            <a:off x="-2089107" y="2334536"/>
            <a:ext cx="1282644" cy="838290"/>
          </a:xfrm>
          <a:custGeom>
            <a:avLst/>
            <a:gdLst>
              <a:gd name="connsiteX0" fmla="*/ 829039 w 2221767"/>
              <a:gd name="connsiteY0" fmla="*/ 1401841 h 1452067"/>
              <a:gd name="connsiteX1" fmla="*/ 1223178 w 2221767"/>
              <a:gd name="connsiteY1" fmla="*/ 1280637 h 1452067"/>
              <a:gd name="connsiteX2" fmla="*/ 1413255 w 2221767"/>
              <a:gd name="connsiteY2" fmla="*/ 1013266 h 1452067"/>
              <a:gd name="connsiteX3" fmla="*/ 2062884 w 2221767"/>
              <a:gd name="connsiteY3" fmla="*/ 1074771 h 1452067"/>
              <a:gd name="connsiteX4" fmla="*/ 2101832 w 2221767"/>
              <a:gd name="connsiteY4" fmla="*/ 89950 h 1452067"/>
              <a:gd name="connsiteX5" fmla="*/ 1645738 w 2221767"/>
              <a:gd name="connsiteY5" fmla="*/ 89950 h 1452067"/>
              <a:gd name="connsiteX6" fmla="*/ 1619723 w 2221767"/>
              <a:gd name="connsiteY6" fmla="*/ 431307 h 1452067"/>
              <a:gd name="connsiteX7" fmla="*/ 792648 w 2221767"/>
              <a:gd name="connsiteY7" fmla="*/ 248147 h 1452067"/>
              <a:gd name="connsiteX8" fmla="*/ 214749 w 2221767"/>
              <a:gd name="connsiteY8" fmla="*/ 551007 h 1452067"/>
              <a:gd name="connsiteX9" fmla="*/ 10 w 2221767"/>
              <a:gd name="connsiteY9" fmla="*/ 974920 h 1452067"/>
              <a:gd name="connsiteX10" fmla="*/ 143771 w 2221767"/>
              <a:gd name="connsiteY10" fmla="*/ 1241689 h 1452067"/>
              <a:gd name="connsiteX11" fmla="*/ 378810 w 2221767"/>
              <a:gd name="connsiteY11" fmla="*/ 1452067 h 1452067"/>
              <a:gd name="connsiteX12" fmla="*/ 457758 w 2221767"/>
              <a:gd name="connsiteY12" fmla="*/ 1309359 h 1452067"/>
              <a:gd name="connsiteX13" fmla="*/ 829039 w 2221767"/>
              <a:gd name="connsiteY13" fmla="*/ 1401841 h 145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21767" h="1452067">
                <a:moveTo>
                  <a:pt x="829039" y="1401841"/>
                </a:moveTo>
                <a:cubicBezTo>
                  <a:pt x="1020470" y="1394623"/>
                  <a:pt x="1077162" y="1377781"/>
                  <a:pt x="1223178" y="1280637"/>
                </a:cubicBezTo>
                <a:cubicBezTo>
                  <a:pt x="1369194" y="1183493"/>
                  <a:pt x="1413255" y="1013266"/>
                  <a:pt x="1413255" y="1013266"/>
                </a:cubicBezTo>
                <a:cubicBezTo>
                  <a:pt x="1413255" y="1013266"/>
                  <a:pt x="1815965" y="1232366"/>
                  <a:pt x="2062884" y="1074771"/>
                </a:cubicBezTo>
                <a:cubicBezTo>
                  <a:pt x="2309804" y="917326"/>
                  <a:pt x="2225292" y="228598"/>
                  <a:pt x="2101832" y="89950"/>
                </a:cubicBezTo>
                <a:cubicBezTo>
                  <a:pt x="2014613" y="-8095"/>
                  <a:pt x="1751754" y="-50051"/>
                  <a:pt x="1645738" y="89950"/>
                </a:cubicBezTo>
                <a:cubicBezTo>
                  <a:pt x="1533256" y="238373"/>
                  <a:pt x="1619723" y="431307"/>
                  <a:pt x="1619723" y="431307"/>
                </a:cubicBezTo>
                <a:cubicBezTo>
                  <a:pt x="1619723" y="431307"/>
                  <a:pt x="1321224" y="213260"/>
                  <a:pt x="792648" y="248147"/>
                </a:cubicBezTo>
                <a:cubicBezTo>
                  <a:pt x="581067" y="262132"/>
                  <a:pt x="359712" y="375517"/>
                  <a:pt x="214749" y="551007"/>
                </a:cubicBezTo>
                <a:cubicBezTo>
                  <a:pt x="99259" y="690858"/>
                  <a:pt x="8130" y="868453"/>
                  <a:pt x="10" y="974920"/>
                </a:cubicBezTo>
                <a:cubicBezTo>
                  <a:pt x="-892" y="986349"/>
                  <a:pt x="59710" y="1133869"/>
                  <a:pt x="143771" y="1241689"/>
                </a:cubicBezTo>
                <a:cubicBezTo>
                  <a:pt x="227831" y="1349510"/>
                  <a:pt x="378810" y="1452067"/>
                  <a:pt x="378810" y="1452067"/>
                </a:cubicBezTo>
                <a:lnTo>
                  <a:pt x="457758" y="1309359"/>
                </a:lnTo>
                <a:cubicBezTo>
                  <a:pt x="457758" y="1309359"/>
                  <a:pt x="637760" y="1408909"/>
                  <a:pt x="829039" y="140184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9" name="Forma libre: forma 118">
            <a:extLst>
              <a:ext uri="{FF2B5EF4-FFF2-40B4-BE49-F238E27FC236}">
                <a16:creationId xmlns:a16="http://schemas.microsoft.com/office/drawing/2014/main" id="{DBE9BA18-DF08-4963-B00A-64D472A62A0B}"/>
              </a:ext>
            </a:extLst>
          </p:cNvPr>
          <p:cNvSpPr/>
          <p:nvPr/>
        </p:nvSpPr>
        <p:spPr>
          <a:xfrm>
            <a:off x="-1661802" y="2514342"/>
            <a:ext cx="241516" cy="95842"/>
          </a:xfrm>
          <a:custGeom>
            <a:avLst/>
            <a:gdLst>
              <a:gd name="connsiteX0" fmla="*/ 418349 w 418349"/>
              <a:gd name="connsiteY0" fmla="*/ 0 h 166016"/>
              <a:gd name="connsiteX1" fmla="*/ 363612 w 418349"/>
              <a:gd name="connsiteY1" fmla="*/ 136843 h 166016"/>
              <a:gd name="connsiteX2" fmla="*/ 231882 w 418349"/>
              <a:gd name="connsiteY2" fmla="*/ 18797 h 166016"/>
              <a:gd name="connsiteX3" fmla="*/ 110377 w 418349"/>
              <a:gd name="connsiteY3" fmla="*/ 166016 h 166016"/>
              <a:gd name="connsiteX4" fmla="*/ 0 w 418349"/>
              <a:gd name="connsiteY4" fmla="*/ 29323 h 1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49" h="166016">
                <a:moveTo>
                  <a:pt x="418349" y="0"/>
                </a:moveTo>
                <a:lnTo>
                  <a:pt x="363612" y="136843"/>
                </a:lnTo>
                <a:lnTo>
                  <a:pt x="231882" y="18797"/>
                </a:lnTo>
                <a:lnTo>
                  <a:pt x="110377" y="166016"/>
                </a:lnTo>
                <a:lnTo>
                  <a:pt x="0" y="29323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20" name="Gráfico 4">
            <a:extLst>
              <a:ext uri="{FF2B5EF4-FFF2-40B4-BE49-F238E27FC236}">
                <a16:creationId xmlns:a16="http://schemas.microsoft.com/office/drawing/2014/main" id="{C167AF75-97D4-45EA-B573-B9DA31260733}"/>
              </a:ext>
            </a:extLst>
          </p:cNvPr>
          <p:cNvGrpSpPr/>
          <p:nvPr/>
        </p:nvGrpSpPr>
        <p:grpSpPr>
          <a:xfrm>
            <a:off x="-1340504" y="1943540"/>
            <a:ext cx="613900" cy="455339"/>
            <a:chOff x="1633471" y="4309601"/>
            <a:chExt cx="1063383" cy="788728"/>
          </a:xfrm>
        </p:grpSpPr>
        <p:sp>
          <p:nvSpPr>
            <p:cNvPr id="121" name="Forma libre: forma 120">
              <a:extLst>
                <a:ext uri="{FF2B5EF4-FFF2-40B4-BE49-F238E27FC236}">
                  <a16:creationId xmlns:a16="http://schemas.microsoft.com/office/drawing/2014/main" id="{2C728A48-19FB-4204-A1EE-AB995BD668C8}"/>
                </a:ext>
              </a:extLst>
            </p:cNvPr>
            <p:cNvSpPr/>
            <p:nvPr/>
          </p:nvSpPr>
          <p:spPr>
            <a:xfrm>
              <a:off x="2105505" y="4323886"/>
              <a:ext cx="306318" cy="221505"/>
            </a:xfrm>
            <a:custGeom>
              <a:avLst/>
              <a:gdLst>
                <a:gd name="connsiteX0" fmla="*/ 306318 w 306318"/>
                <a:gd name="connsiteY0" fmla="*/ 0 h 221505"/>
                <a:gd name="connsiteX1" fmla="*/ 0 w 306318"/>
                <a:gd name="connsiteY1" fmla="*/ 221506 h 2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6318" h="221505">
                  <a:moveTo>
                    <a:pt x="306318" y="0"/>
                  </a:moveTo>
                  <a:lnTo>
                    <a:pt x="0" y="221506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2" name="Forma libre: forma 121">
              <a:extLst>
                <a:ext uri="{FF2B5EF4-FFF2-40B4-BE49-F238E27FC236}">
                  <a16:creationId xmlns:a16="http://schemas.microsoft.com/office/drawing/2014/main" id="{CAD60F27-54FD-40E0-B488-62F840DDE838}"/>
                </a:ext>
              </a:extLst>
            </p:cNvPr>
            <p:cNvSpPr/>
            <p:nvPr/>
          </p:nvSpPr>
          <p:spPr>
            <a:xfrm>
              <a:off x="1991218" y="4823741"/>
              <a:ext cx="667975" cy="68722"/>
            </a:xfrm>
            <a:custGeom>
              <a:avLst/>
              <a:gdLst>
                <a:gd name="connsiteX0" fmla="*/ 667975 w 667975"/>
                <a:gd name="connsiteY0" fmla="*/ 0 h 68722"/>
                <a:gd name="connsiteX1" fmla="*/ 0 w 667975"/>
                <a:gd name="connsiteY1" fmla="*/ 68722 h 6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7975" h="68722">
                  <a:moveTo>
                    <a:pt x="667975" y="0"/>
                  </a:moveTo>
                  <a:lnTo>
                    <a:pt x="0" y="68722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3" name="Forma libre: forma 122">
              <a:extLst>
                <a:ext uri="{FF2B5EF4-FFF2-40B4-BE49-F238E27FC236}">
                  <a16:creationId xmlns:a16="http://schemas.microsoft.com/office/drawing/2014/main" id="{6794007E-B371-42A5-B758-4AA0FA9A4F38}"/>
                </a:ext>
              </a:extLst>
            </p:cNvPr>
            <p:cNvSpPr/>
            <p:nvPr/>
          </p:nvSpPr>
          <p:spPr>
            <a:xfrm>
              <a:off x="1633471" y="4711860"/>
              <a:ext cx="204964" cy="219851"/>
            </a:xfrm>
            <a:custGeom>
              <a:avLst/>
              <a:gdLst>
                <a:gd name="connsiteX0" fmla="*/ 199701 w 204964"/>
                <a:gd name="connsiteY0" fmla="*/ 197144 h 219851"/>
                <a:gd name="connsiteX1" fmla="*/ 27820 w 204964"/>
                <a:gd name="connsiteY1" fmla="*/ 219851 h 219851"/>
                <a:gd name="connsiteX2" fmla="*/ 0 w 204964"/>
                <a:gd name="connsiteY2" fmla="*/ 143610 h 219851"/>
                <a:gd name="connsiteX3" fmla="*/ 204964 w 204964"/>
                <a:gd name="connsiteY3" fmla="*/ 0 h 219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964" h="219851">
                  <a:moveTo>
                    <a:pt x="199701" y="197144"/>
                  </a:moveTo>
                  <a:lnTo>
                    <a:pt x="27820" y="219851"/>
                  </a:lnTo>
                  <a:lnTo>
                    <a:pt x="0" y="143610"/>
                  </a:lnTo>
                  <a:lnTo>
                    <a:pt x="204964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4" name="Forma libre: forma 123">
              <a:extLst>
                <a:ext uri="{FF2B5EF4-FFF2-40B4-BE49-F238E27FC236}">
                  <a16:creationId xmlns:a16="http://schemas.microsoft.com/office/drawing/2014/main" id="{944854D4-2BAA-4C05-9A6A-13EF0A68ABA0}"/>
                </a:ext>
              </a:extLst>
            </p:cNvPr>
            <p:cNvSpPr/>
            <p:nvPr/>
          </p:nvSpPr>
          <p:spPr>
            <a:xfrm>
              <a:off x="2400224" y="4309601"/>
              <a:ext cx="296630" cy="523462"/>
            </a:xfrm>
            <a:custGeom>
              <a:avLst/>
              <a:gdLst>
                <a:gd name="connsiteX0" fmla="*/ 11298 w 296630"/>
                <a:gd name="connsiteY0" fmla="*/ 0 h 523462"/>
                <a:gd name="connsiteX1" fmla="*/ 257616 w 296630"/>
                <a:gd name="connsiteY1" fmla="*/ 205565 h 523462"/>
                <a:gd name="connsiteX2" fmla="*/ 269797 w 296630"/>
                <a:gd name="connsiteY2" fmla="*/ 523463 h 523462"/>
                <a:gd name="connsiteX3" fmla="*/ 41825 w 296630"/>
                <a:gd name="connsiteY3" fmla="*/ 290829 h 523462"/>
                <a:gd name="connsiteX4" fmla="*/ 11298 w 296630"/>
                <a:gd name="connsiteY4" fmla="*/ 0 h 52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630" h="523462">
                  <a:moveTo>
                    <a:pt x="11298" y="0"/>
                  </a:moveTo>
                  <a:cubicBezTo>
                    <a:pt x="11298" y="0"/>
                    <a:pt x="187540" y="15789"/>
                    <a:pt x="257616" y="205565"/>
                  </a:cubicBezTo>
                  <a:cubicBezTo>
                    <a:pt x="337617" y="422109"/>
                    <a:pt x="269797" y="523463"/>
                    <a:pt x="269797" y="523463"/>
                  </a:cubicBezTo>
                  <a:cubicBezTo>
                    <a:pt x="269797" y="523463"/>
                    <a:pt x="116262" y="469778"/>
                    <a:pt x="41825" y="290829"/>
                  </a:cubicBezTo>
                  <a:cubicBezTo>
                    <a:pt x="-28702" y="121355"/>
                    <a:pt x="11298" y="0"/>
                    <a:pt x="11298" y="0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5" name="Forma libre: forma 124">
              <a:extLst>
                <a:ext uri="{FF2B5EF4-FFF2-40B4-BE49-F238E27FC236}">
                  <a16:creationId xmlns:a16="http://schemas.microsoft.com/office/drawing/2014/main" id="{9E13B0F4-4E10-415D-BD42-D1B5E06D1FFD}"/>
                </a:ext>
              </a:extLst>
            </p:cNvPr>
            <p:cNvSpPr/>
            <p:nvPr/>
          </p:nvSpPr>
          <p:spPr>
            <a:xfrm>
              <a:off x="2227611" y="4861635"/>
              <a:ext cx="63346" cy="197294"/>
            </a:xfrm>
            <a:custGeom>
              <a:avLst/>
              <a:gdLst>
                <a:gd name="connsiteX0" fmla="*/ 0 w 63346"/>
                <a:gd name="connsiteY0" fmla="*/ 197295 h 197294"/>
                <a:gd name="connsiteX1" fmla="*/ 48873 w 63346"/>
                <a:gd name="connsiteY1" fmla="*/ 103309 h 197294"/>
                <a:gd name="connsiteX2" fmla="*/ 63309 w 63346"/>
                <a:gd name="connsiteY2" fmla="*/ 0 h 197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346" h="197294">
                  <a:moveTo>
                    <a:pt x="0" y="197295"/>
                  </a:moveTo>
                  <a:cubicBezTo>
                    <a:pt x="0" y="197295"/>
                    <a:pt x="36241" y="144813"/>
                    <a:pt x="48873" y="103309"/>
                  </a:cubicBezTo>
                  <a:cubicBezTo>
                    <a:pt x="64813" y="50978"/>
                    <a:pt x="63309" y="0"/>
                    <a:pt x="63309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6" name="Forma libre: forma 125">
              <a:extLst>
                <a:ext uri="{FF2B5EF4-FFF2-40B4-BE49-F238E27FC236}">
                  <a16:creationId xmlns:a16="http://schemas.microsoft.com/office/drawing/2014/main" id="{7F4E5599-8E7B-4093-AE8E-1BD0783F7366}"/>
                </a:ext>
              </a:extLst>
            </p:cNvPr>
            <p:cNvSpPr/>
            <p:nvPr/>
          </p:nvSpPr>
          <p:spPr>
            <a:xfrm>
              <a:off x="1808186" y="4800298"/>
              <a:ext cx="364386" cy="298031"/>
            </a:xfrm>
            <a:custGeom>
              <a:avLst/>
              <a:gdLst>
                <a:gd name="connsiteX0" fmla="*/ 364387 w 364386"/>
                <a:gd name="connsiteY0" fmla="*/ 138331 h 298031"/>
                <a:gd name="connsiteX1" fmla="*/ 294311 w 364386"/>
                <a:gd name="connsiteY1" fmla="*/ 95624 h 298031"/>
                <a:gd name="connsiteX2" fmla="*/ 189197 w 364386"/>
                <a:gd name="connsiteY2" fmla="*/ 106301 h 298031"/>
                <a:gd name="connsiteX3" fmla="*/ 17015 w 364386"/>
                <a:gd name="connsiteY3" fmla="*/ 2390 h 298031"/>
                <a:gd name="connsiteX4" fmla="*/ 85888 w 364386"/>
                <a:gd name="connsiteY4" fmla="*/ 187655 h 298031"/>
                <a:gd name="connsiteX5" fmla="*/ 224235 w 364386"/>
                <a:gd name="connsiteY5" fmla="*/ 298032 h 298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4386" h="298031">
                  <a:moveTo>
                    <a:pt x="364387" y="138331"/>
                  </a:moveTo>
                  <a:cubicBezTo>
                    <a:pt x="364387" y="138331"/>
                    <a:pt x="338221" y="103594"/>
                    <a:pt x="294311" y="95624"/>
                  </a:cubicBezTo>
                  <a:cubicBezTo>
                    <a:pt x="250551" y="87654"/>
                    <a:pt x="189197" y="106301"/>
                    <a:pt x="189197" y="106301"/>
                  </a:cubicBezTo>
                  <a:cubicBezTo>
                    <a:pt x="189197" y="106301"/>
                    <a:pt x="61076" y="-18663"/>
                    <a:pt x="17015" y="2390"/>
                  </a:cubicBezTo>
                  <a:cubicBezTo>
                    <a:pt x="-27045" y="23593"/>
                    <a:pt x="21076" y="122090"/>
                    <a:pt x="85888" y="187655"/>
                  </a:cubicBezTo>
                  <a:cubicBezTo>
                    <a:pt x="134761" y="237129"/>
                    <a:pt x="224235" y="298032"/>
                    <a:pt x="224235" y="298032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7" name="Forma libre: forma 126">
              <a:extLst>
                <a:ext uri="{FF2B5EF4-FFF2-40B4-BE49-F238E27FC236}">
                  <a16:creationId xmlns:a16="http://schemas.microsoft.com/office/drawing/2014/main" id="{EB7ABECB-DE02-4E8E-B116-DCFEFC98DB50}"/>
                </a:ext>
              </a:extLst>
            </p:cNvPr>
            <p:cNvSpPr/>
            <p:nvPr/>
          </p:nvSpPr>
          <p:spPr>
            <a:xfrm>
              <a:off x="2022426" y="4533587"/>
              <a:ext cx="129866" cy="195455"/>
            </a:xfrm>
            <a:custGeom>
              <a:avLst/>
              <a:gdLst>
                <a:gd name="connsiteX0" fmla="*/ 58868 w 129866"/>
                <a:gd name="connsiteY0" fmla="*/ 7595 h 195455"/>
                <a:gd name="connsiteX1" fmla="*/ 129846 w 129866"/>
                <a:gd name="connsiteY1" fmla="*/ 140829 h 195455"/>
                <a:gd name="connsiteX2" fmla="*/ 66387 w 129866"/>
                <a:gd name="connsiteY2" fmla="*/ 176167 h 195455"/>
                <a:gd name="connsiteX3" fmla="*/ 71 w 129866"/>
                <a:gd name="connsiteY3" fmla="*/ 39926 h 195455"/>
                <a:gd name="connsiteX4" fmla="*/ 58718 w 129866"/>
                <a:gd name="connsiteY4" fmla="*/ 7595 h 195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66" h="195455">
                  <a:moveTo>
                    <a:pt x="58868" y="7595"/>
                  </a:moveTo>
                  <a:cubicBezTo>
                    <a:pt x="94658" y="28647"/>
                    <a:pt x="128944" y="83686"/>
                    <a:pt x="129846" y="140829"/>
                  </a:cubicBezTo>
                  <a:cubicBezTo>
                    <a:pt x="130748" y="197972"/>
                    <a:pt x="101425" y="211206"/>
                    <a:pt x="66387" y="176167"/>
                  </a:cubicBezTo>
                  <a:cubicBezTo>
                    <a:pt x="31349" y="141130"/>
                    <a:pt x="-1734" y="66693"/>
                    <a:pt x="71" y="39926"/>
                  </a:cubicBezTo>
                  <a:cubicBezTo>
                    <a:pt x="1875" y="13159"/>
                    <a:pt x="23078" y="-13458"/>
                    <a:pt x="58718" y="7595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8" name="Forma libre: forma 127">
              <a:extLst>
                <a:ext uri="{FF2B5EF4-FFF2-40B4-BE49-F238E27FC236}">
                  <a16:creationId xmlns:a16="http://schemas.microsoft.com/office/drawing/2014/main" id="{13B1695F-D14D-4E1E-8358-994612B4E6D0}"/>
                </a:ext>
              </a:extLst>
            </p:cNvPr>
            <p:cNvSpPr/>
            <p:nvPr/>
          </p:nvSpPr>
          <p:spPr>
            <a:xfrm>
              <a:off x="1930787" y="4574412"/>
              <a:ext cx="139119" cy="235076"/>
            </a:xfrm>
            <a:custGeom>
              <a:avLst/>
              <a:gdLst>
                <a:gd name="connsiteX0" fmla="*/ 64341 w 139119"/>
                <a:gd name="connsiteY0" fmla="*/ 13988 h 235076"/>
                <a:gd name="connsiteX1" fmla="*/ 138627 w 139119"/>
                <a:gd name="connsiteY1" fmla="*/ 177900 h 235076"/>
                <a:gd name="connsiteX2" fmla="*/ 61935 w 139119"/>
                <a:gd name="connsiteY2" fmla="*/ 209479 h 235076"/>
                <a:gd name="connsiteX3" fmla="*/ 581 w 139119"/>
                <a:gd name="connsiteY3" fmla="*/ 34289 h 235076"/>
                <a:gd name="connsiteX4" fmla="*/ 64190 w 139119"/>
                <a:gd name="connsiteY4" fmla="*/ 13988 h 23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19" h="235076">
                  <a:moveTo>
                    <a:pt x="64341" y="13988"/>
                  </a:moveTo>
                  <a:cubicBezTo>
                    <a:pt x="103890" y="43161"/>
                    <a:pt x="144040" y="116546"/>
                    <a:pt x="138627" y="177900"/>
                  </a:cubicBezTo>
                  <a:cubicBezTo>
                    <a:pt x="133213" y="239253"/>
                    <a:pt x="99078" y="253539"/>
                    <a:pt x="61935" y="209479"/>
                  </a:cubicBezTo>
                  <a:cubicBezTo>
                    <a:pt x="24791" y="165569"/>
                    <a:pt x="-4532" y="62560"/>
                    <a:pt x="581" y="34289"/>
                  </a:cubicBezTo>
                  <a:cubicBezTo>
                    <a:pt x="5844" y="6018"/>
                    <a:pt x="24641" y="-15185"/>
                    <a:pt x="64190" y="13988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9" name="Forma libre: forma 128">
              <a:extLst>
                <a:ext uri="{FF2B5EF4-FFF2-40B4-BE49-F238E27FC236}">
                  <a16:creationId xmlns:a16="http://schemas.microsoft.com/office/drawing/2014/main" id="{8F638DD2-33C9-4D23-B6A2-1F31C396395C}"/>
                </a:ext>
              </a:extLst>
            </p:cNvPr>
            <p:cNvSpPr/>
            <p:nvPr/>
          </p:nvSpPr>
          <p:spPr>
            <a:xfrm>
              <a:off x="1835615" y="4628497"/>
              <a:ext cx="129584" cy="220940"/>
            </a:xfrm>
            <a:custGeom>
              <a:avLst/>
              <a:gdLst>
                <a:gd name="connsiteX0" fmla="*/ 62970 w 129584"/>
                <a:gd name="connsiteY0" fmla="*/ 12535 h 220940"/>
                <a:gd name="connsiteX1" fmla="*/ 129437 w 129584"/>
                <a:gd name="connsiteY1" fmla="*/ 176446 h 220940"/>
                <a:gd name="connsiteX2" fmla="*/ 53948 w 129584"/>
                <a:gd name="connsiteY2" fmla="*/ 185017 h 220940"/>
                <a:gd name="connsiteX3" fmla="*/ 1015 w 129584"/>
                <a:gd name="connsiteY3" fmla="*/ 57648 h 220940"/>
                <a:gd name="connsiteX4" fmla="*/ 62820 w 129584"/>
                <a:gd name="connsiteY4" fmla="*/ 12384 h 22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84" h="220940">
                  <a:moveTo>
                    <a:pt x="62970" y="12535"/>
                  </a:moveTo>
                  <a:cubicBezTo>
                    <a:pt x="101016" y="43663"/>
                    <a:pt x="131994" y="106972"/>
                    <a:pt x="129437" y="176446"/>
                  </a:cubicBezTo>
                  <a:cubicBezTo>
                    <a:pt x="127181" y="237950"/>
                    <a:pt x="88835" y="230732"/>
                    <a:pt x="53948" y="185017"/>
                  </a:cubicBezTo>
                  <a:cubicBezTo>
                    <a:pt x="19060" y="139303"/>
                    <a:pt x="5526" y="86069"/>
                    <a:pt x="1015" y="57648"/>
                  </a:cubicBezTo>
                  <a:cubicBezTo>
                    <a:pt x="-6053" y="13437"/>
                    <a:pt x="24775" y="-18744"/>
                    <a:pt x="62820" y="12384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0" name="Forma libre: forma 129">
              <a:extLst>
                <a:ext uri="{FF2B5EF4-FFF2-40B4-BE49-F238E27FC236}">
                  <a16:creationId xmlns:a16="http://schemas.microsoft.com/office/drawing/2014/main" id="{88D2C945-2C81-4B4D-B201-51860A8C1AD1}"/>
                </a:ext>
              </a:extLst>
            </p:cNvPr>
            <p:cNvSpPr/>
            <p:nvPr/>
          </p:nvSpPr>
          <p:spPr>
            <a:xfrm>
              <a:off x="2442801" y="4467196"/>
              <a:ext cx="138286" cy="241656"/>
            </a:xfrm>
            <a:custGeom>
              <a:avLst/>
              <a:gdLst>
                <a:gd name="connsiteX0" fmla="*/ 0 w 138286"/>
                <a:gd name="connsiteY0" fmla="*/ 0 h 241656"/>
                <a:gd name="connsiteX1" fmla="*/ 127971 w 138286"/>
                <a:gd name="connsiteY1" fmla="*/ 88422 h 241656"/>
                <a:gd name="connsiteX2" fmla="*/ 115941 w 138286"/>
                <a:gd name="connsiteY2" fmla="*/ 241656 h 241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286" h="241656">
                  <a:moveTo>
                    <a:pt x="0" y="0"/>
                  </a:moveTo>
                  <a:cubicBezTo>
                    <a:pt x="0" y="0"/>
                    <a:pt x="99099" y="10075"/>
                    <a:pt x="127971" y="88422"/>
                  </a:cubicBezTo>
                  <a:cubicBezTo>
                    <a:pt x="156844" y="166769"/>
                    <a:pt x="115941" y="241656"/>
                    <a:pt x="115941" y="241656"/>
                  </a:cubicBezTo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31" name="Forma libre: forma 130">
            <a:extLst>
              <a:ext uri="{FF2B5EF4-FFF2-40B4-BE49-F238E27FC236}">
                <a16:creationId xmlns:a16="http://schemas.microsoft.com/office/drawing/2014/main" id="{DAB25958-F6E3-405B-A732-1BD5BF8C63B0}"/>
              </a:ext>
            </a:extLst>
          </p:cNvPr>
          <p:cNvSpPr/>
          <p:nvPr/>
        </p:nvSpPr>
        <p:spPr>
          <a:xfrm>
            <a:off x="-1630488" y="2185812"/>
            <a:ext cx="252419" cy="252419"/>
          </a:xfrm>
          <a:custGeom>
            <a:avLst/>
            <a:gdLst>
              <a:gd name="connsiteX0" fmla="*/ 437191 w 437235"/>
              <a:gd name="connsiteY0" fmla="*/ 223054 h 437234"/>
              <a:gd name="connsiteX1" fmla="*/ 223054 w 437235"/>
              <a:gd name="connsiteY1" fmla="*/ 44 h 437234"/>
              <a:gd name="connsiteX2" fmla="*/ 44 w 437235"/>
              <a:gd name="connsiteY2" fmla="*/ 214181 h 437234"/>
              <a:gd name="connsiteX3" fmla="*/ 214181 w 437235"/>
              <a:gd name="connsiteY3" fmla="*/ 437191 h 437234"/>
              <a:gd name="connsiteX4" fmla="*/ 437191 w 437235"/>
              <a:gd name="connsiteY4" fmla="*/ 223054 h 43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35" h="437234">
                <a:moveTo>
                  <a:pt x="437191" y="223054"/>
                </a:moveTo>
                <a:cubicBezTo>
                  <a:pt x="439597" y="102301"/>
                  <a:pt x="343807" y="2450"/>
                  <a:pt x="223054" y="44"/>
                </a:cubicBezTo>
                <a:cubicBezTo>
                  <a:pt x="102301" y="-2362"/>
                  <a:pt x="2450" y="93428"/>
                  <a:pt x="44" y="214181"/>
                </a:cubicBezTo>
                <a:cubicBezTo>
                  <a:pt x="-2362" y="334934"/>
                  <a:pt x="93429" y="434785"/>
                  <a:pt x="214181" y="437191"/>
                </a:cubicBezTo>
                <a:cubicBezTo>
                  <a:pt x="334934" y="439597"/>
                  <a:pt x="434785" y="343806"/>
                  <a:pt x="437191" y="223054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2" name="Forma libre: forma 131">
            <a:extLst>
              <a:ext uri="{FF2B5EF4-FFF2-40B4-BE49-F238E27FC236}">
                <a16:creationId xmlns:a16="http://schemas.microsoft.com/office/drawing/2014/main" id="{CC20AC26-F86B-4A5E-95D3-4311736C5779}"/>
              </a:ext>
            </a:extLst>
          </p:cNvPr>
          <p:cNvSpPr/>
          <p:nvPr/>
        </p:nvSpPr>
        <p:spPr>
          <a:xfrm>
            <a:off x="-1744754" y="2104334"/>
            <a:ext cx="385031" cy="339921"/>
          </a:xfrm>
          <a:custGeom>
            <a:avLst/>
            <a:gdLst>
              <a:gd name="connsiteX0" fmla="*/ 456772 w 666942"/>
              <a:gd name="connsiteY0" fmla="*/ 1178 h 588804"/>
              <a:gd name="connsiteX1" fmla="*/ 519780 w 666942"/>
              <a:gd name="connsiteY1" fmla="*/ 104036 h 588804"/>
              <a:gd name="connsiteX2" fmla="*/ 648503 w 666942"/>
              <a:gd name="connsiteY2" fmla="*/ 129900 h 588804"/>
              <a:gd name="connsiteX3" fmla="*/ 626698 w 666942"/>
              <a:gd name="connsiteY3" fmla="*/ 272308 h 588804"/>
              <a:gd name="connsiteX4" fmla="*/ 529254 w 666942"/>
              <a:gd name="connsiteY4" fmla="*/ 180728 h 588804"/>
              <a:gd name="connsiteX5" fmla="*/ 422185 w 666942"/>
              <a:gd name="connsiteY5" fmla="*/ 147945 h 588804"/>
              <a:gd name="connsiteX6" fmla="*/ 300831 w 666942"/>
              <a:gd name="connsiteY6" fmla="*/ 339827 h 588804"/>
              <a:gd name="connsiteX7" fmla="*/ 193161 w 666942"/>
              <a:gd name="connsiteY7" fmla="*/ 397722 h 588804"/>
              <a:gd name="connsiteX8" fmla="*/ 302485 w 666942"/>
              <a:gd name="connsiteY8" fmla="*/ 545693 h 588804"/>
              <a:gd name="connsiteX9" fmla="*/ 95566 w 666942"/>
              <a:gd name="connsiteY9" fmla="*/ 561483 h 588804"/>
              <a:gd name="connsiteX10" fmla="*/ 91506 w 666942"/>
              <a:gd name="connsiteY10" fmla="*/ 426294 h 588804"/>
              <a:gd name="connsiteX11" fmla="*/ 3986 w 666942"/>
              <a:gd name="connsiteY11" fmla="*/ 287797 h 588804"/>
              <a:gd name="connsiteX12" fmla="*/ 114965 w 666942"/>
              <a:gd name="connsiteY12" fmla="*/ 171855 h 588804"/>
              <a:gd name="connsiteX13" fmla="*/ 164439 w 666942"/>
              <a:gd name="connsiteY13" fmla="*/ 45088 h 588804"/>
              <a:gd name="connsiteX14" fmla="*/ 338275 w 666942"/>
              <a:gd name="connsiteY14" fmla="*/ 58321 h 588804"/>
              <a:gd name="connsiteX15" fmla="*/ 456471 w 666942"/>
              <a:gd name="connsiteY15" fmla="*/ 1027 h 588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6942" h="588804">
                <a:moveTo>
                  <a:pt x="456772" y="1178"/>
                </a:moveTo>
                <a:cubicBezTo>
                  <a:pt x="543540" y="15012"/>
                  <a:pt x="519780" y="104036"/>
                  <a:pt x="519780" y="104036"/>
                </a:cubicBezTo>
                <a:cubicBezTo>
                  <a:pt x="519780" y="104036"/>
                  <a:pt x="597074" y="69298"/>
                  <a:pt x="648503" y="129900"/>
                </a:cubicBezTo>
                <a:cubicBezTo>
                  <a:pt x="700233" y="190803"/>
                  <a:pt x="626698" y="272308"/>
                  <a:pt x="626698" y="272308"/>
                </a:cubicBezTo>
                <a:cubicBezTo>
                  <a:pt x="626698" y="272308"/>
                  <a:pt x="582036" y="212758"/>
                  <a:pt x="529254" y="180728"/>
                </a:cubicBezTo>
                <a:cubicBezTo>
                  <a:pt x="479780" y="150652"/>
                  <a:pt x="422185" y="147945"/>
                  <a:pt x="422185" y="147945"/>
                </a:cubicBezTo>
                <a:cubicBezTo>
                  <a:pt x="422185" y="147945"/>
                  <a:pt x="397674" y="259977"/>
                  <a:pt x="300831" y="339827"/>
                </a:cubicBezTo>
                <a:cubicBezTo>
                  <a:pt x="247898" y="383587"/>
                  <a:pt x="211056" y="393963"/>
                  <a:pt x="193161" y="397722"/>
                </a:cubicBezTo>
                <a:cubicBezTo>
                  <a:pt x="209101" y="472610"/>
                  <a:pt x="302485" y="545693"/>
                  <a:pt x="302485" y="545693"/>
                </a:cubicBezTo>
                <a:cubicBezTo>
                  <a:pt x="302485" y="545693"/>
                  <a:pt x="164740" y="631107"/>
                  <a:pt x="95566" y="561483"/>
                </a:cubicBezTo>
                <a:cubicBezTo>
                  <a:pt x="43535" y="509152"/>
                  <a:pt x="91506" y="426294"/>
                  <a:pt x="91506" y="426294"/>
                </a:cubicBezTo>
                <a:cubicBezTo>
                  <a:pt x="91506" y="426294"/>
                  <a:pt x="-22480" y="407346"/>
                  <a:pt x="3986" y="287797"/>
                </a:cubicBezTo>
                <a:cubicBezTo>
                  <a:pt x="20377" y="213660"/>
                  <a:pt x="114965" y="171855"/>
                  <a:pt x="114965" y="171855"/>
                </a:cubicBezTo>
                <a:cubicBezTo>
                  <a:pt x="114965" y="171855"/>
                  <a:pt x="99927" y="86291"/>
                  <a:pt x="164439" y="45088"/>
                </a:cubicBezTo>
                <a:cubicBezTo>
                  <a:pt x="242334" y="-4537"/>
                  <a:pt x="338275" y="58321"/>
                  <a:pt x="338275" y="58321"/>
                </a:cubicBezTo>
                <a:cubicBezTo>
                  <a:pt x="338275" y="58321"/>
                  <a:pt x="393614" y="-9048"/>
                  <a:pt x="456471" y="102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3" name="Forma libre: forma 132">
            <a:extLst>
              <a:ext uri="{FF2B5EF4-FFF2-40B4-BE49-F238E27FC236}">
                <a16:creationId xmlns:a16="http://schemas.microsoft.com/office/drawing/2014/main" id="{C3B69430-FAED-4C18-A49A-2E465CF32D04}"/>
              </a:ext>
            </a:extLst>
          </p:cNvPr>
          <p:cNvSpPr/>
          <p:nvPr/>
        </p:nvSpPr>
        <p:spPr>
          <a:xfrm>
            <a:off x="-1533582" y="2303728"/>
            <a:ext cx="29263" cy="29263"/>
          </a:xfrm>
          <a:custGeom>
            <a:avLst/>
            <a:gdLst>
              <a:gd name="connsiteX0" fmla="*/ 50683 w 50689"/>
              <a:gd name="connsiteY0" fmla="*/ 25871 h 50688"/>
              <a:gd name="connsiteX1" fmla="*/ 25871 w 50689"/>
              <a:gd name="connsiteY1" fmla="*/ 6 h 50688"/>
              <a:gd name="connsiteX2" fmla="*/ 6 w 50689"/>
              <a:gd name="connsiteY2" fmla="*/ 24818 h 50688"/>
              <a:gd name="connsiteX3" fmla="*/ 24818 w 50689"/>
              <a:gd name="connsiteY3" fmla="*/ 50683 h 50688"/>
              <a:gd name="connsiteX4" fmla="*/ 50683 w 50689"/>
              <a:gd name="connsiteY4" fmla="*/ 25871 h 5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9" h="50688">
                <a:moveTo>
                  <a:pt x="50683" y="25871"/>
                </a:moveTo>
                <a:cubicBezTo>
                  <a:pt x="50984" y="11886"/>
                  <a:pt x="39856" y="307"/>
                  <a:pt x="25871" y="6"/>
                </a:cubicBezTo>
                <a:cubicBezTo>
                  <a:pt x="11886" y="-295"/>
                  <a:pt x="307" y="10833"/>
                  <a:pt x="6" y="24818"/>
                </a:cubicBezTo>
                <a:cubicBezTo>
                  <a:pt x="-295" y="38804"/>
                  <a:pt x="10833" y="50382"/>
                  <a:pt x="24818" y="50683"/>
                </a:cubicBezTo>
                <a:cubicBezTo>
                  <a:pt x="38803" y="50984"/>
                  <a:pt x="50382" y="39856"/>
                  <a:pt x="50683" y="2587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4" name="Forma libre: forma 133">
            <a:extLst>
              <a:ext uri="{FF2B5EF4-FFF2-40B4-BE49-F238E27FC236}">
                <a16:creationId xmlns:a16="http://schemas.microsoft.com/office/drawing/2014/main" id="{CFA0FBAE-D6F3-4FD1-B149-C6B89759F6E9}"/>
              </a:ext>
            </a:extLst>
          </p:cNvPr>
          <p:cNvSpPr/>
          <p:nvPr/>
        </p:nvSpPr>
        <p:spPr>
          <a:xfrm>
            <a:off x="-1503889" y="2270133"/>
            <a:ext cx="26569" cy="26567"/>
          </a:xfrm>
          <a:custGeom>
            <a:avLst/>
            <a:gdLst>
              <a:gd name="connsiteX0" fmla="*/ 46017 w 46023"/>
              <a:gd name="connsiteY0" fmla="*/ 23460 h 46018"/>
              <a:gd name="connsiteX1" fmla="*/ 23461 w 46023"/>
              <a:gd name="connsiteY1" fmla="*/ 2 h 46018"/>
              <a:gd name="connsiteX2" fmla="*/ 2 w 46023"/>
              <a:gd name="connsiteY2" fmla="*/ 22558 h 46018"/>
              <a:gd name="connsiteX3" fmla="*/ 22558 w 46023"/>
              <a:gd name="connsiteY3" fmla="*/ 46017 h 46018"/>
              <a:gd name="connsiteX4" fmla="*/ 46017 w 46023"/>
              <a:gd name="connsiteY4" fmla="*/ 23460 h 46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3" h="46018">
                <a:moveTo>
                  <a:pt x="46017" y="23460"/>
                </a:moveTo>
                <a:cubicBezTo>
                  <a:pt x="46318" y="10678"/>
                  <a:pt x="36092" y="152"/>
                  <a:pt x="23461" y="2"/>
                </a:cubicBezTo>
                <a:cubicBezTo>
                  <a:pt x="10829" y="-149"/>
                  <a:pt x="152" y="9776"/>
                  <a:pt x="2" y="22558"/>
                </a:cubicBezTo>
                <a:cubicBezTo>
                  <a:pt x="-149" y="35340"/>
                  <a:pt x="9776" y="45867"/>
                  <a:pt x="22558" y="46017"/>
                </a:cubicBezTo>
                <a:cubicBezTo>
                  <a:pt x="35340" y="46168"/>
                  <a:pt x="45867" y="36243"/>
                  <a:pt x="46017" y="23460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5" name="Forma libre: forma 134">
            <a:extLst>
              <a:ext uri="{FF2B5EF4-FFF2-40B4-BE49-F238E27FC236}">
                <a16:creationId xmlns:a16="http://schemas.microsoft.com/office/drawing/2014/main" id="{7D18A46E-082F-4939-BEB8-FD87BAAFDEC1}"/>
              </a:ext>
            </a:extLst>
          </p:cNvPr>
          <p:cNvSpPr/>
          <p:nvPr/>
        </p:nvSpPr>
        <p:spPr>
          <a:xfrm>
            <a:off x="-1430013" y="2239399"/>
            <a:ext cx="26572" cy="26572"/>
          </a:xfrm>
          <a:custGeom>
            <a:avLst/>
            <a:gdLst>
              <a:gd name="connsiteX0" fmla="*/ 46022 w 46028"/>
              <a:gd name="connsiteY0" fmla="*/ 23616 h 46028"/>
              <a:gd name="connsiteX1" fmla="*/ 23465 w 46028"/>
              <a:gd name="connsiteY1" fmla="*/ 6 h 46028"/>
              <a:gd name="connsiteX2" fmla="*/ 7 w 46028"/>
              <a:gd name="connsiteY2" fmla="*/ 22563 h 46028"/>
              <a:gd name="connsiteX3" fmla="*/ 22563 w 46028"/>
              <a:gd name="connsiteY3" fmla="*/ 46022 h 46028"/>
              <a:gd name="connsiteX4" fmla="*/ 46022 w 46028"/>
              <a:gd name="connsiteY4" fmla="*/ 23465 h 4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8" h="46028">
                <a:moveTo>
                  <a:pt x="46022" y="23616"/>
                </a:moveTo>
                <a:cubicBezTo>
                  <a:pt x="46323" y="10834"/>
                  <a:pt x="36097" y="308"/>
                  <a:pt x="23465" y="6"/>
                </a:cubicBezTo>
                <a:cubicBezTo>
                  <a:pt x="10683" y="-294"/>
                  <a:pt x="157" y="9931"/>
                  <a:pt x="7" y="22563"/>
                </a:cubicBezTo>
                <a:cubicBezTo>
                  <a:pt x="-294" y="35345"/>
                  <a:pt x="9781" y="45872"/>
                  <a:pt x="22563" y="46022"/>
                </a:cubicBezTo>
                <a:cubicBezTo>
                  <a:pt x="35345" y="46323"/>
                  <a:pt x="45872" y="36097"/>
                  <a:pt x="46022" y="2346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6" name="Forma libre: forma 135">
            <a:extLst>
              <a:ext uri="{FF2B5EF4-FFF2-40B4-BE49-F238E27FC236}">
                <a16:creationId xmlns:a16="http://schemas.microsoft.com/office/drawing/2014/main" id="{84DEB13D-617B-4D23-956E-5544C7D70C86}"/>
              </a:ext>
            </a:extLst>
          </p:cNvPr>
          <p:cNvSpPr/>
          <p:nvPr/>
        </p:nvSpPr>
        <p:spPr>
          <a:xfrm>
            <a:off x="-1447806" y="2266054"/>
            <a:ext cx="36635" cy="48789"/>
          </a:xfrm>
          <a:custGeom>
            <a:avLst/>
            <a:gdLst>
              <a:gd name="connsiteX0" fmla="*/ 0 w 63459"/>
              <a:gd name="connsiteY0" fmla="*/ 0 h 84511"/>
              <a:gd name="connsiteX1" fmla="*/ 63459 w 63459"/>
              <a:gd name="connsiteY1" fmla="*/ 84512 h 84511"/>
              <a:gd name="connsiteX2" fmla="*/ 16391 w 63459"/>
              <a:gd name="connsiteY2" fmla="*/ 83910 h 84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459" h="84511">
                <a:moveTo>
                  <a:pt x="0" y="0"/>
                </a:moveTo>
                <a:lnTo>
                  <a:pt x="63459" y="84512"/>
                </a:lnTo>
                <a:lnTo>
                  <a:pt x="16391" y="8391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7" name="Forma libre: forma 136">
            <a:extLst>
              <a:ext uri="{FF2B5EF4-FFF2-40B4-BE49-F238E27FC236}">
                <a16:creationId xmlns:a16="http://schemas.microsoft.com/office/drawing/2014/main" id="{0666912C-5E22-4BCC-A20C-4D8BEC0E63AE}"/>
              </a:ext>
            </a:extLst>
          </p:cNvPr>
          <p:cNvSpPr/>
          <p:nvPr/>
        </p:nvSpPr>
        <p:spPr>
          <a:xfrm>
            <a:off x="-1494543" y="2332957"/>
            <a:ext cx="49806" cy="49806"/>
          </a:xfrm>
          <a:custGeom>
            <a:avLst/>
            <a:gdLst>
              <a:gd name="connsiteX0" fmla="*/ 1407 w 86272"/>
              <a:gd name="connsiteY0" fmla="*/ 54039 h 86272"/>
              <a:gd name="connsiteX1" fmla="*/ 32234 w 86272"/>
              <a:gd name="connsiteY1" fmla="*/ 1407 h 86272"/>
              <a:gd name="connsiteX2" fmla="*/ 84866 w 86272"/>
              <a:gd name="connsiteY2" fmla="*/ 32234 h 86272"/>
              <a:gd name="connsiteX3" fmla="*/ 54039 w 86272"/>
              <a:gd name="connsiteY3" fmla="*/ 84866 h 86272"/>
              <a:gd name="connsiteX4" fmla="*/ 1407 w 86272"/>
              <a:gd name="connsiteY4" fmla="*/ 54039 h 8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272" h="86272">
                <a:moveTo>
                  <a:pt x="1407" y="54039"/>
                </a:moveTo>
                <a:cubicBezTo>
                  <a:pt x="-4608" y="31031"/>
                  <a:pt x="9226" y="7422"/>
                  <a:pt x="32234" y="1407"/>
                </a:cubicBezTo>
                <a:cubicBezTo>
                  <a:pt x="55242" y="-4608"/>
                  <a:pt x="78851" y="9227"/>
                  <a:pt x="84866" y="32234"/>
                </a:cubicBezTo>
                <a:cubicBezTo>
                  <a:pt x="90881" y="55242"/>
                  <a:pt x="77046" y="78851"/>
                  <a:pt x="54039" y="84866"/>
                </a:cubicBezTo>
                <a:cubicBezTo>
                  <a:pt x="31031" y="90881"/>
                  <a:pt x="7422" y="77046"/>
                  <a:pt x="1407" y="5403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8" name="Forma libre: forma 137">
            <a:extLst>
              <a:ext uri="{FF2B5EF4-FFF2-40B4-BE49-F238E27FC236}">
                <a16:creationId xmlns:a16="http://schemas.microsoft.com/office/drawing/2014/main" id="{F4AC1DC0-7397-4B88-8343-0B9351011E4B}"/>
              </a:ext>
            </a:extLst>
          </p:cNvPr>
          <p:cNvSpPr/>
          <p:nvPr/>
        </p:nvSpPr>
        <p:spPr>
          <a:xfrm>
            <a:off x="-2066269" y="2334950"/>
            <a:ext cx="1258802" cy="790475"/>
          </a:xfrm>
          <a:custGeom>
            <a:avLst/>
            <a:gdLst>
              <a:gd name="connsiteX0" fmla="*/ 1830391 w 2180469"/>
              <a:gd name="connsiteY0" fmla="*/ 210 h 1369243"/>
              <a:gd name="connsiteX1" fmla="*/ 1706330 w 2180469"/>
              <a:gd name="connsiteY1" fmla="*/ 18104 h 1369243"/>
              <a:gd name="connsiteX2" fmla="*/ 1703473 w 2180469"/>
              <a:gd name="connsiteY2" fmla="*/ 32240 h 1369243"/>
              <a:gd name="connsiteX3" fmla="*/ 1771142 w 2180469"/>
              <a:gd name="connsiteY3" fmla="*/ 99909 h 1369243"/>
              <a:gd name="connsiteX4" fmla="*/ 1839263 w 2180469"/>
              <a:gd name="connsiteY4" fmla="*/ 32240 h 1369243"/>
              <a:gd name="connsiteX5" fmla="*/ 1830391 w 2180469"/>
              <a:gd name="connsiteY5" fmla="*/ 360 h 1369243"/>
              <a:gd name="connsiteX6" fmla="*/ 1585577 w 2180469"/>
              <a:gd name="connsiteY6" fmla="*/ 217806 h 1369243"/>
              <a:gd name="connsiteX7" fmla="*/ 1552193 w 2180469"/>
              <a:gd name="connsiteY7" fmla="*/ 227730 h 1369243"/>
              <a:gd name="connsiteX8" fmla="*/ 1557306 w 2180469"/>
              <a:gd name="connsiteY8" fmla="*/ 347130 h 1369243"/>
              <a:gd name="connsiteX9" fmla="*/ 1585427 w 2180469"/>
              <a:gd name="connsiteY9" fmla="*/ 354197 h 1369243"/>
              <a:gd name="connsiteX10" fmla="*/ 1653548 w 2180469"/>
              <a:gd name="connsiteY10" fmla="*/ 285625 h 1369243"/>
              <a:gd name="connsiteX11" fmla="*/ 1585427 w 2180469"/>
              <a:gd name="connsiteY11" fmla="*/ 217956 h 1369243"/>
              <a:gd name="connsiteX12" fmla="*/ 1969490 w 2180469"/>
              <a:gd name="connsiteY12" fmla="*/ 217806 h 1369243"/>
              <a:gd name="connsiteX13" fmla="*/ 1901820 w 2180469"/>
              <a:gd name="connsiteY13" fmla="*/ 285475 h 1369243"/>
              <a:gd name="connsiteX14" fmla="*/ 1969490 w 2180469"/>
              <a:gd name="connsiteY14" fmla="*/ 354047 h 1369243"/>
              <a:gd name="connsiteX15" fmla="*/ 2037611 w 2180469"/>
              <a:gd name="connsiteY15" fmla="*/ 285475 h 1369243"/>
              <a:gd name="connsiteX16" fmla="*/ 1969490 w 2180469"/>
              <a:gd name="connsiteY16" fmla="*/ 217806 h 1369243"/>
              <a:gd name="connsiteX17" fmla="*/ 872188 w 2180469"/>
              <a:gd name="connsiteY17" fmla="*/ 246076 h 1369243"/>
              <a:gd name="connsiteX18" fmla="*/ 763164 w 2180469"/>
              <a:gd name="connsiteY18" fmla="*/ 247429 h 1369243"/>
              <a:gd name="connsiteX19" fmla="*/ 750081 w 2180469"/>
              <a:gd name="connsiteY19" fmla="*/ 285475 h 1369243"/>
              <a:gd name="connsiteX20" fmla="*/ 818202 w 2180469"/>
              <a:gd name="connsiteY20" fmla="*/ 354047 h 1369243"/>
              <a:gd name="connsiteX21" fmla="*/ 886323 w 2180469"/>
              <a:gd name="connsiteY21" fmla="*/ 285475 h 1369243"/>
              <a:gd name="connsiteX22" fmla="*/ 872188 w 2180469"/>
              <a:gd name="connsiteY22" fmla="*/ 246076 h 1369243"/>
              <a:gd name="connsiteX23" fmla="*/ 1137152 w 2180469"/>
              <a:gd name="connsiteY23" fmla="*/ 268182 h 1369243"/>
              <a:gd name="connsiteX24" fmla="*/ 1133844 w 2180469"/>
              <a:gd name="connsiteY24" fmla="*/ 285625 h 1369243"/>
              <a:gd name="connsiteX25" fmla="*/ 1201965 w 2180469"/>
              <a:gd name="connsiteY25" fmla="*/ 354197 h 1369243"/>
              <a:gd name="connsiteX26" fmla="*/ 1267680 w 2180469"/>
              <a:gd name="connsiteY26" fmla="*/ 296453 h 1369243"/>
              <a:gd name="connsiteX27" fmla="*/ 1137002 w 2180469"/>
              <a:gd name="connsiteY27" fmla="*/ 268332 h 1369243"/>
              <a:gd name="connsiteX28" fmla="*/ 497147 w 2180469"/>
              <a:gd name="connsiteY28" fmla="*/ 311941 h 1369243"/>
              <a:gd name="connsiteX29" fmla="*/ 418199 w 2180469"/>
              <a:gd name="connsiteY29" fmla="*/ 350889 h 1369243"/>
              <a:gd name="connsiteX30" fmla="*/ 434139 w 2180469"/>
              <a:gd name="connsiteY30" fmla="*/ 354197 h 1369243"/>
              <a:gd name="connsiteX31" fmla="*/ 497147 w 2180469"/>
              <a:gd name="connsiteY31" fmla="*/ 311941 h 1369243"/>
              <a:gd name="connsiteX32" fmla="*/ 620306 w 2180469"/>
              <a:gd name="connsiteY32" fmla="*/ 471642 h 1369243"/>
              <a:gd name="connsiteX33" fmla="*/ 551734 w 2180469"/>
              <a:gd name="connsiteY33" fmla="*/ 539763 h 1369243"/>
              <a:gd name="connsiteX34" fmla="*/ 620306 w 2180469"/>
              <a:gd name="connsiteY34" fmla="*/ 607432 h 1369243"/>
              <a:gd name="connsiteX35" fmla="*/ 687976 w 2180469"/>
              <a:gd name="connsiteY35" fmla="*/ 539763 h 1369243"/>
              <a:gd name="connsiteX36" fmla="*/ 620306 w 2180469"/>
              <a:gd name="connsiteY36" fmla="*/ 471642 h 1369243"/>
              <a:gd name="connsiteX37" fmla="*/ 1003768 w 2180469"/>
              <a:gd name="connsiteY37" fmla="*/ 471642 h 1369243"/>
              <a:gd name="connsiteX38" fmla="*/ 935647 w 2180469"/>
              <a:gd name="connsiteY38" fmla="*/ 539763 h 1369243"/>
              <a:gd name="connsiteX39" fmla="*/ 1003768 w 2180469"/>
              <a:gd name="connsiteY39" fmla="*/ 607432 h 1369243"/>
              <a:gd name="connsiteX40" fmla="*/ 1071889 w 2180469"/>
              <a:gd name="connsiteY40" fmla="*/ 539763 h 1369243"/>
              <a:gd name="connsiteX41" fmla="*/ 1003768 w 2180469"/>
              <a:gd name="connsiteY41" fmla="*/ 471642 h 1369243"/>
              <a:gd name="connsiteX42" fmla="*/ 1387681 w 2180469"/>
              <a:gd name="connsiteY42" fmla="*/ 471642 h 1369243"/>
              <a:gd name="connsiteX43" fmla="*/ 1319560 w 2180469"/>
              <a:gd name="connsiteY43" fmla="*/ 539763 h 1369243"/>
              <a:gd name="connsiteX44" fmla="*/ 1387681 w 2180469"/>
              <a:gd name="connsiteY44" fmla="*/ 607432 h 1369243"/>
              <a:gd name="connsiteX45" fmla="*/ 1455802 w 2180469"/>
              <a:gd name="connsiteY45" fmla="*/ 539763 h 1369243"/>
              <a:gd name="connsiteX46" fmla="*/ 1387681 w 2180469"/>
              <a:gd name="connsiteY46" fmla="*/ 471642 h 1369243"/>
              <a:gd name="connsiteX47" fmla="*/ 1771142 w 2180469"/>
              <a:gd name="connsiteY47" fmla="*/ 471642 h 1369243"/>
              <a:gd name="connsiteX48" fmla="*/ 1703473 w 2180469"/>
              <a:gd name="connsiteY48" fmla="*/ 539763 h 1369243"/>
              <a:gd name="connsiteX49" fmla="*/ 1771142 w 2180469"/>
              <a:gd name="connsiteY49" fmla="*/ 607432 h 1369243"/>
              <a:gd name="connsiteX50" fmla="*/ 1839263 w 2180469"/>
              <a:gd name="connsiteY50" fmla="*/ 539763 h 1369243"/>
              <a:gd name="connsiteX51" fmla="*/ 1771142 w 2180469"/>
              <a:gd name="connsiteY51" fmla="*/ 471642 h 1369243"/>
              <a:gd name="connsiteX52" fmla="*/ 2155055 w 2180469"/>
              <a:gd name="connsiteY52" fmla="*/ 471642 h 1369243"/>
              <a:gd name="connsiteX53" fmla="*/ 2087386 w 2180469"/>
              <a:gd name="connsiteY53" fmla="*/ 539763 h 1369243"/>
              <a:gd name="connsiteX54" fmla="*/ 2155055 w 2180469"/>
              <a:gd name="connsiteY54" fmla="*/ 607432 h 1369243"/>
              <a:gd name="connsiteX55" fmla="*/ 2180469 w 2180469"/>
              <a:gd name="connsiteY55" fmla="*/ 602771 h 1369243"/>
              <a:gd name="connsiteX56" fmla="*/ 2173401 w 2180469"/>
              <a:gd name="connsiteY56" fmla="*/ 475401 h 1369243"/>
              <a:gd name="connsiteX57" fmla="*/ 2155055 w 2180469"/>
              <a:gd name="connsiteY57" fmla="*/ 471642 h 1369243"/>
              <a:gd name="connsiteX58" fmla="*/ 248122 w 2180469"/>
              <a:gd name="connsiteY58" fmla="*/ 474048 h 1369243"/>
              <a:gd name="connsiteX59" fmla="*/ 175340 w 2180469"/>
              <a:gd name="connsiteY59" fmla="*/ 550590 h 1369243"/>
              <a:gd name="connsiteX60" fmla="*/ 171129 w 2180469"/>
              <a:gd name="connsiteY60" fmla="*/ 556304 h 1369243"/>
              <a:gd name="connsiteX61" fmla="*/ 236393 w 2180469"/>
              <a:gd name="connsiteY61" fmla="*/ 607583 h 1369243"/>
              <a:gd name="connsiteX62" fmla="*/ 304514 w 2180469"/>
              <a:gd name="connsiteY62" fmla="*/ 539913 h 1369243"/>
              <a:gd name="connsiteX63" fmla="*/ 248122 w 2180469"/>
              <a:gd name="connsiteY63" fmla="*/ 474048 h 1369243"/>
              <a:gd name="connsiteX64" fmla="*/ 434289 w 2180469"/>
              <a:gd name="connsiteY64" fmla="*/ 725479 h 1369243"/>
              <a:gd name="connsiteX65" fmla="*/ 366168 w 2180469"/>
              <a:gd name="connsiteY65" fmla="*/ 793148 h 1369243"/>
              <a:gd name="connsiteX66" fmla="*/ 434289 w 2180469"/>
              <a:gd name="connsiteY66" fmla="*/ 861720 h 1369243"/>
              <a:gd name="connsiteX67" fmla="*/ 502410 w 2180469"/>
              <a:gd name="connsiteY67" fmla="*/ 793148 h 1369243"/>
              <a:gd name="connsiteX68" fmla="*/ 434289 w 2180469"/>
              <a:gd name="connsiteY68" fmla="*/ 725479 h 1369243"/>
              <a:gd name="connsiteX69" fmla="*/ 818202 w 2180469"/>
              <a:gd name="connsiteY69" fmla="*/ 725479 h 1369243"/>
              <a:gd name="connsiteX70" fmla="*/ 750081 w 2180469"/>
              <a:gd name="connsiteY70" fmla="*/ 793148 h 1369243"/>
              <a:gd name="connsiteX71" fmla="*/ 818202 w 2180469"/>
              <a:gd name="connsiteY71" fmla="*/ 861720 h 1369243"/>
              <a:gd name="connsiteX72" fmla="*/ 886323 w 2180469"/>
              <a:gd name="connsiteY72" fmla="*/ 793148 h 1369243"/>
              <a:gd name="connsiteX73" fmla="*/ 818202 w 2180469"/>
              <a:gd name="connsiteY73" fmla="*/ 725479 h 1369243"/>
              <a:gd name="connsiteX74" fmla="*/ 1202115 w 2180469"/>
              <a:gd name="connsiteY74" fmla="*/ 725479 h 1369243"/>
              <a:gd name="connsiteX75" fmla="*/ 1133994 w 2180469"/>
              <a:gd name="connsiteY75" fmla="*/ 793148 h 1369243"/>
              <a:gd name="connsiteX76" fmla="*/ 1202115 w 2180469"/>
              <a:gd name="connsiteY76" fmla="*/ 861720 h 1369243"/>
              <a:gd name="connsiteX77" fmla="*/ 1269785 w 2180469"/>
              <a:gd name="connsiteY77" fmla="*/ 793148 h 1369243"/>
              <a:gd name="connsiteX78" fmla="*/ 1202115 w 2180469"/>
              <a:gd name="connsiteY78" fmla="*/ 725479 h 1369243"/>
              <a:gd name="connsiteX79" fmla="*/ 1585577 w 2180469"/>
              <a:gd name="connsiteY79" fmla="*/ 725479 h 1369243"/>
              <a:gd name="connsiteX80" fmla="*/ 1517907 w 2180469"/>
              <a:gd name="connsiteY80" fmla="*/ 793148 h 1369243"/>
              <a:gd name="connsiteX81" fmla="*/ 1585577 w 2180469"/>
              <a:gd name="connsiteY81" fmla="*/ 861720 h 1369243"/>
              <a:gd name="connsiteX82" fmla="*/ 1653698 w 2180469"/>
              <a:gd name="connsiteY82" fmla="*/ 793148 h 1369243"/>
              <a:gd name="connsiteX83" fmla="*/ 1585577 w 2180469"/>
              <a:gd name="connsiteY83" fmla="*/ 725479 h 1369243"/>
              <a:gd name="connsiteX84" fmla="*/ 1969490 w 2180469"/>
              <a:gd name="connsiteY84" fmla="*/ 725479 h 1369243"/>
              <a:gd name="connsiteX85" fmla="*/ 1901820 w 2180469"/>
              <a:gd name="connsiteY85" fmla="*/ 793148 h 1369243"/>
              <a:gd name="connsiteX86" fmla="*/ 1969490 w 2180469"/>
              <a:gd name="connsiteY86" fmla="*/ 861720 h 1369243"/>
              <a:gd name="connsiteX87" fmla="*/ 2037611 w 2180469"/>
              <a:gd name="connsiteY87" fmla="*/ 793148 h 1369243"/>
              <a:gd name="connsiteX88" fmla="*/ 1969490 w 2180469"/>
              <a:gd name="connsiteY88" fmla="*/ 725479 h 1369243"/>
              <a:gd name="connsiteX89" fmla="*/ 55489 w 2180469"/>
              <a:gd name="connsiteY89" fmla="*/ 726381 h 1369243"/>
              <a:gd name="connsiteX90" fmla="*/ 0 w 2180469"/>
              <a:gd name="connsiteY90" fmla="*/ 838262 h 1369243"/>
              <a:gd name="connsiteX91" fmla="*/ 50827 w 2180469"/>
              <a:gd name="connsiteY91" fmla="*/ 861720 h 1369243"/>
              <a:gd name="connsiteX92" fmla="*/ 118948 w 2180469"/>
              <a:gd name="connsiteY92" fmla="*/ 793148 h 1369243"/>
              <a:gd name="connsiteX93" fmla="*/ 55489 w 2180469"/>
              <a:gd name="connsiteY93" fmla="*/ 726381 h 1369243"/>
              <a:gd name="connsiteX94" fmla="*/ 236393 w 2180469"/>
              <a:gd name="connsiteY94" fmla="*/ 979165 h 1369243"/>
              <a:gd name="connsiteX95" fmla="*/ 167821 w 2180469"/>
              <a:gd name="connsiteY95" fmla="*/ 1047286 h 1369243"/>
              <a:gd name="connsiteX96" fmla="*/ 236393 w 2180469"/>
              <a:gd name="connsiteY96" fmla="*/ 1115407 h 1369243"/>
              <a:gd name="connsiteX97" fmla="*/ 304514 w 2180469"/>
              <a:gd name="connsiteY97" fmla="*/ 1047286 h 1369243"/>
              <a:gd name="connsiteX98" fmla="*/ 236393 w 2180469"/>
              <a:gd name="connsiteY98" fmla="*/ 979165 h 1369243"/>
              <a:gd name="connsiteX99" fmla="*/ 620306 w 2180469"/>
              <a:gd name="connsiteY99" fmla="*/ 979165 h 1369243"/>
              <a:gd name="connsiteX100" fmla="*/ 551734 w 2180469"/>
              <a:gd name="connsiteY100" fmla="*/ 1047286 h 1369243"/>
              <a:gd name="connsiteX101" fmla="*/ 620306 w 2180469"/>
              <a:gd name="connsiteY101" fmla="*/ 1115407 h 1369243"/>
              <a:gd name="connsiteX102" fmla="*/ 687976 w 2180469"/>
              <a:gd name="connsiteY102" fmla="*/ 1047286 h 1369243"/>
              <a:gd name="connsiteX103" fmla="*/ 620306 w 2180469"/>
              <a:gd name="connsiteY103" fmla="*/ 979165 h 1369243"/>
              <a:gd name="connsiteX104" fmla="*/ 1003768 w 2180469"/>
              <a:gd name="connsiteY104" fmla="*/ 979165 h 1369243"/>
              <a:gd name="connsiteX105" fmla="*/ 935647 w 2180469"/>
              <a:gd name="connsiteY105" fmla="*/ 1047286 h 1369243"/>
              <a:gd name="connsiteX106" fmla="*/ 1003768 w 2180469"/>
              <a:gd name="connsiteY106" fmla="*/ 1115407 h 1369243"/>
              <a:gd name="connsiteX107" fmla="*/ 1071889 w 2180469"/>
              <a:gd name="connsiteY107" fmla="*/ 1047286 h 1369243"/>
              <a:gd name="connsiteX108" fmla="*/ 1003768 w 2180469"/>
              <a:gd name="connsiteY108" fmla="*/ 979165 h 1369243"/>
              <a:gd name="connsiteX109" fmla="*/ 1387681 w 2180469"/>
              <a:gd name="connsiteY109" fmla="*/ 979165 h 1369243"/>
              <a:gd name="connsiteX110" fmla="*/ 1319560 w 2180469"/>
              <a:gd name="connsiteY110" fmla="*/ 1047286 h 1369243"/>
              <a:gd name="connsiteX111" fmla="*/ 1339710 w 2180469"/>
              <a:gd name="connsiteY111" fmla="*/ 1095256 h 1369243"/>
              <a:gd name="connsiteX112" fmla="*/ 1373545 w 2180469"/>
              <a:gd name="connsiteY112" fmla="*/ 1012549 h 1369243"/>
              <a:gd name="connsiteX113" fmla="*/ 1455350 w 2180469"/>
              <a:gd name="connsiteY113" fmla="*/ 1050594 h 1369243"/>
              <a:gd name="connsiteX114" fmla="*/ 1455802 w 2180469"/>
              <a:gd name="connsiteY114" fmla="*/ 1047286 h 1369243"/>
              <a:gd name="connsiteX115" fmla="*/ 1387681 w 2180469"/>
              <a:gd name="connsiteY115" fmla="*/ 979165 h 1369243"/>
              <a:gd name="connsiteX116" fmla="*/ 1771142 w 2180469"/>
              <a:gd name="connsiteY116" fmla="*/ 979165 h 1369243"/>
              <a:gd name="connsiteX117" fmla="*/ 1703473 w 2180469"/>
              <a:gd name="connsiteY117" fmla="*/ 1047286 h 1369243"/>
              <a:gd name="connsiteX118" fmla="*/ 1771142 w 2180469"/>
              <a:gd name="connsiteY118" fmla="*/ 1115407 h 1369243"/>
              <a:gd name="connsiteX119" fmla="*/ 1839263 w 2180469"/>
              <a:gd name="connsiteY119" fmla="*/ 1047286 h 1369243"/>
              <a:gd name="connsiteX120" fmla="*/ 1771142 w 2180469"/>
              <a:gd name="connsiteY120" fmla="*/ 979165 h 1369243"/>
              <a:gd name="connsiteX121" fmla="*/ 434139 w 2180469"/>
              <a:gd name="connsiteY121" fmla="*/ 1233002 h 1369243"/>
              <a:gd name="connsiteX122" fmla="*/ 366018 w 2180469"/>
              <a:gd name="connsiteY122" fmla="*/ 1301123 h 1369243"/>
              <a:gd name="connsiteX123" fmla="*/ 393236 w 2180469"/>
              <a:gd name="connsiteY123" fmla="*/ 1353755 h 1369243"/>
              <a:gd name="connsiteX124" fmla="*/ 418199 w 2180469"/>
              <a:gd name="connsiteY124" fmla="*/ 1309092 h 1369243"/>
              <a:gd name="connsiteX125" fmla="*/ 488726 w 2180469"/>
              <a:gd name="connsiteY125" fmla="*/ 1340070 h 1369243"/>
              <a:gd name="connsiteX126" fmla="*/ 502410 w 2180469"/>
              <a:gd name="connsiteY126" fmla="*/ 1301123 h 1369243"/>
              <a:gd name="connsiteX127" fmla="*/ 434289 w 2180469"/>
              <a:gd name="connsiteY127" fmla="*/ 1233002 h 1369243"/>
              <a:gd name="connsiteX128" fmla="*/ 818052 w 2180469"/>
              <a:gd name="connsiteY128" fmla="*/ 1233002 h 1369243"/>
              <a:gd name="connsiteX129" fmla="*/ 749931 w 2180469"/>
              <a:gd name="connsiteY129" fmla="*/ 1301123 h 1369243"/>
              <a:gd name="connsiteX130" fmla="*/ 818052 w 2180469"/>
              <a:gd name="connsiteY130" fmla="*/ 1369243 h 1369243"/>
              <a:gd name="connsiteX131" fmla="*/ 886173 w 2180469"/>
              <a:gd name="connsiteY131" fmla="*/ 1301123 h 1369243"/>
              <a:gd name="connsiteX132" fmla="*/ 818052 w 2180469"/>
              <a:gd name="connsiteY132" fmla="*/ 1233002 h 1369243"/>
              <a:gd name="connsiteX133" fmla="*/ 1201965 w 2180469"/>
              <a:gd name="connsiteY133" fmla="*/ 1233002 h 1369243"/>
              <a:gd name="connsiteX134" fmla="*/ 1133844 w 2180469"/>
              <a:gd name="connsiteY134" fmla="*/ 1301123 h 1369243"/>
              <a:gd name="connsiteX135" fmla="*/ 1135197 w 2180469"/>
              <a:gd name="connsiteY135" fmla="*/ 1309544 h 1369243"/>
              <a:gd name="connsiteX136" fmla="*/ 1183168 w 2180469"/>
              <a:gd name="connsiteY136" fmla="*/ 1279919 h 1369243"/>
              <a:gd name="connsiteX137" fmla="*/ 1232491 w 2180469"/>
              <a:gd name="connsiteY137" fmla="*/ 1240972 h 1369243"/>
              <a:gd name="connsiteX138" fmla="*/ 1201965 w 2180469"/>
              <a:gd name="connsiteY138" fmla="*/ 1233002 h 136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180469" h="1369243">
                <a:moveTo>
                  <a:pt x="1830391" y="210"/>
                </a:moveTo>
                <a:cubicBezTo>
                  <a:pt x="1787534" y="-1144"/>
                  <a:pt x="1744977" y="3969"/>
                  <a:pt x="1706330" y="18104"/>
                </a:cubicBezTo>
                <a:cubicBezTo>
                  <a:pt x="1705277" y="22766"/>
                  <a:pt x="1703473" y="27277"/>
                  <a:pt x="1703473" y="32240"/>
                </a:cubicBezTo>
                <a:cubicBezTo>
                  <a:pt x="1703473" y="69834"/>
                  <a:pt x="1733548" y="99909"/>
                  <a:pt x="1771142" y="99909"/>
                </a:cubicBezTo>
                <a:cubicBezTo>
                  <a:pt x="1808737" y="99909"/>
                  <a:pt x="1839263" y="69834"/>
                  <a:pt x="1839263" y="32240"/>
                </a:cubicBezTo>
                <a:cubicBezTo>
                  <a:pt x="1839263" y="20510"/>
                  <a:pt x="1835504" y="9834"/>
                  <a:pt x="1830391" y="360"/>
                </a:cubicBezTo>
                <a:close/>
                <a:moveTo>
                  <a:pt x="1585577" y="217806"/>
                </a:moveTo>
                <a:cubicBezTo>
                  <a:pt x="1573096" y="217806"/>
                  <a:pt x="1562269" y="221866"/>
                  <a:pt x="1552193" y="227730"/>
                </a:cubicBezTo>
                <a:cubicBezTo>
                  <a:pt x="1546629" y="273294"/>
                  <a:pt x="1550539" y="312392"/>
                  <a:pt x="1557306" y="347130"/>
                </a:cubicBezTo>
                <a:cubicBezTo>
                  <a:pt x="1566028" y="351190"/>
                  <a:pt x="1575201" y="354197"/>
                  <a:pt x="1585427" y="354197"/>
                </a:cubicBezTo>
                <a:cubicBezTo>
                  <a:pt x="1623021" y="354197"/>
                  <a:pt x="1653548" y="323220"/>
                  <a:pt x="1653548" y="285625"/>
                </a:cubicBezTo>
                <a:cubicBezTo>
                  <a:pt x="1653548" y="248031"/>
                  <a:pt x="1623021" y="217956"/>
                  <a:pt x="1585427" y="217956"/>
                </a:cubicBezTo>
                <a:close/>
                <a:moveTo>
                  <a:pt x="1969490" y="217806"/>
                </a:moveTo>
                <a:cubicBezTo>
                  <a:pt x="1931896" y="217806"/>
                  <a:pt x="1901820" y="247881"/>
                  <a:pt x="1901820" y="285475"/>
                </a:cubicBezTo>
                <a:cubicBezTo>
                  <a:pt x="1901820" y="323070"/>
                  <a:pt x="1931896" y="354047"/>
                  <a:pt x="1969490" y="354047"/>
                </a:cubicBezTo>
                <a:cubicBezTo>
                  <a:pt x="2007084" y="354047"/>
                  <a:pt x="2037611" y="323070"/>
                  <a:pt x="2037611" y="285475"/>
                </a:cubicBezTo>
                <a:cubicBezTo>
                  <a:pt x="2037611" y="247881"/>
                  <a:pt x="2007084" y="217806"/>
                  <a:pt x="1969490" y="217806"/>
                </a:cubicBezTo>
                <a:close/>
                <a:moveTo>
                  <a:pt x="872188" y="246076"/>
                </a:moveTo>
                <a:cubicBezTo>
                  <a:pt x="836398" y="245926"/>
                  <a:pt x="801360" y="245174"/>
                  <a:pt x="763164" y="247429"/>
                </a:cubicBezTo>
                <a:cubicBezTo>
                  <a:pt x="755495" y="258407"/>
                  <a:pt x="750081" y="271039"/>
                  <a:pt x="750081" y="285475"/>
                </a:cubicBezTo>
                <a:cubicBezTo>
                  <a:pt x="750081" y="323070"/>
                  <a:pt x="780608" y="354047"/>
                  <a:pt x="818202" y="354047"/>
                </a:cubicBezTo>
                <a:cubicBezTo>
                  <a:pt x="855797" y="354047"/>
                  <a:pt x="886323" y="323070"/>
                  <a:pt x="886323" y="285475"/>
                </a:cubicBezTo>
                <a:cubicBezTo>
                  <a:pt x="886323" y="270287"/>
                  <a:pt x="880609" y="257204"/>
                  <a:pt x="872188" y="246076"/>
                </a:cubicBezTo>
                <a:close/>
                <a:moveTo>
                  <a:pt x="1137152" y="268182"/>
                </a:moveTo>
                <a:cubicBezTo>
                  <a:pt x="1135649" y="273896"/>
                  <a:pt x="1133844" y="279310"/>
                  <a:pt x="1133844" y="285625"/>
                </a:cubicBezTo>
                <a:cubicBezTo>
                  <a:pt x="1133844" y="323220"/>
                  <a:pt x="1164371" y="354197"/>
                  <a:pt x="1201965" y="354197"/>
                </a:cubicBezTo>
                <a:cubicBezTo>
                  <a:pt x="1235800" y="354197"/>
                  <a:pt x="1262417" y="328784"/>
                  <a:pt x="1267680" y="296453"/>
                </a:cubicBezTo>
                <a:cubicBezTo>
                  <a:pt x="1227830" y="285625"/>
                  <a:pt x="1184070" y="276453"/>
                  <a:pt x="1137002" y="268332"/>
                </a:cubicBezTo>
                <a:close/>
                <a:moveTo>
                  <a:pt x="497147" y="311941"/>
                </a:moveTo>
                <a:cubicBezTo>
                  <a:pt x="470380" y="323521"/>
                  <a:pt x="443913" y="336603"/>
                  <a:pt x="418199" y="350889"/>
                </a:cubicBezTo>
                <a:cubicBezTo>
                  <a:pt x="423462" y="352242"/>
                  <a:pt x="428425" y="354197"/>
                  <a:pt x="434139" y="354197"/>
                </a:cubicBezTo>
                <a:cubicBezTo>
                  <a:pt x="462560" y="354197"/>
                  <a:pt x="486771" y="336603"/>
                  <a:pt x="497147" y="311941"/>
                </a:cubicBezTo>
                <a:close/>
                <a:moveTo>
                  <a:pt x="620306" y="471642"/>
                </a:moveTo>
                <a:cubicBezTo>
                  <a:pt x="582712" y="471642"/>
                  <a:pt x="551734" y="502168"/>
                  <a:pt x="551734" y="539763"/>
                </a:cubicBezTo>
                <a:cubicBezTo>
                  <a:pt x="551734" y="577357"/>
                  <a:pt x="582712" y="607432"/>
                  <a:pt x="620306" y="607432"/>
                </a:cubicBezTo>
                <a:cubicBezTo>
                  <a:pt x="657900" y="607432"/>
                  <a:pt x="687976" y="577357"/>
                  <a:pt x="687976" y="539763"/>
                </a:cubicBezTo>
                <a:cubicBezTo>
                  <a:pt x="687976" y="502168"/>
                  <a:pt x="657900" y="471642"/>
                  <a:pt x="620306" y="471642"/>
                </a:cubicBezTo>
                <a:close/>
                <a:moveTo>
                  <a:pt x="1003768" y="471642"/>
                </a:moveTo>
                <a:cubicBezTo>
                  <a:pt x="966173" y="471642"/>
                  <a:pt x="935647" y="502168"/>
                  <a:pt x="935647" y="539763"/>
                </a:cubicBezTo>
                <a:cubicBezTo>
                  <a:pt x="935647" y="577357"/>
                  <a:pt x="966173" y="607432"/>
                  <a:pt x="1003768" y="607432"/>
                </a:cubicBezTo>
                <a:cubicBezTo>
                  <a:pt x="1041362" y="607432"/>
                  <a:pt x="1071889" y="577357"/>
                  <a:pt x="1071889" y="539763"/>
                </a:cubicBezTo>
                <a:cubicBezTo>
                  <a:pt x="1071889" y="502168"/>
                  <a:pt x="1041362" y="471642"/>
                  <a:pt x="1003768" y="471642"/>
                </a:cubicBezTo>
                <a:close/>
                <a:moveTo>
                  <a:pt x="1387681" y="471642"/>
                </a:moveTo>
                <a:cubicBezTo>
                  <a:pt x="1350086" y="471642"/>
                  <a:pt x="1319560" y="502168"/>
                  <a:pt x="1319560" y="539763"/>
                </a:cubicBezTo>
                <a:cubicBezTo>
                  <a:pt x="1319560" y="577357"/>
                  <a:pt x="1350086" y="607432"/>
                  <a:pt x="1387681" y="607432"/>
                </a:cubicBezTo>
                <a:cubicBezTo>
                  <a:pt x="1425275" y="607432"/>
                  <a:pt x="1455802" y="577357"/>
                  <a:pt x="1455802" y="539763"/>
                </a:cubicBezTo>
                <a:cubicBezTo>
                  <a:pt x="1455802" y="502168"/>
                  <a:pt x="1425275" y="471642"/>
                  <a:pt x="1387681" y="471642"/>
                </a:cubicBezTo>
                <a:close/>
                <a:moveTo>
                  <a:pt x="1771142" y="471642"/>
                </a:moveTo>
                <a:cubicBezTo>
                  <a:pt x="1733548" y="471642"/>
                  <a:pt x="1703473" y="502168"/>
                  <a:pt x="1703473" y="539763"/>
                </a:cubicBezTo>
                <a:cubicBezTo>
                  <a:pt x="1703473" y="577357"/>
                  <a:pt x="1733548" y="607432"/>
                  <a:pt x="1771142" y="607432"/>
                </a:cubicBezTo>
                <a:cubicBezTo>
                  <a:pt x="1808737" y="607432"/>
                  <a:pt x="1839263" y="577357"/>
                  <a:pt x="1839263" y="539763"/>
                </a:cubicBezTo>
                <a:cubicBezTo>
                  <a:pt x="1839263" y="502168"/>
                  <a:pt x="1808737" y="471642"/>
                  <a:pt x="1771142" y="471642"/>
                </a:cubicBezTo>
                <a:close/>
                <a:moveTo>
                  <a:pt x="2155055" y="471642"/>
                </a:moveTo>
                <a:cubicBezTo>
                  <a:pt x="2117461" y="471642"/>
                  <a:pt x="2087386" y="502168"/>
                  <a:pt x="2087386" y="539763"/>
                </a:cubicBezTo>
                <a:cubicBezTo>
                  <a:pt x="2087386" y="577357"/>
                  <a:pt x="2117461" y="607432"/>
                  <a:pt x="2155055" y="607432"/>
                </a:cubicBezTo>
                <a:cubicBezTo>
                  <a:pt x="2163928" y="607432"/>
                  <a:pt x="2172650" y="605779"/>
                  <a:pt x="2180469" y="602771"/>
                </a:cubicBezTo>
                <a:cubicBezTo>
                  <a:pt x="2180168" y="559613"/>
                  <a:pt x="2177462" y="517657"/>
                  <a:pt x="2173401" y="475401"/>
                </a:cubicBezTo>
                <a:cubicBezTo>
                  <a:pt x="2167537" y="473747"/>
                  <a:pt x="2161522" y="471642"/>
                  <a:pt x="2155055" y="471642"/>
                </a:cubicBezTo>
                <a:close/>
                <a:moveTo>
                  <a:pt x="248122" y="474048"/>
                </a:moveTo>
                <a:cubicBezTo>
                  <a:pt x="222408" y="498108"/>
                  <a:pt x="197746" y="523522"/>
                  <a:pt x="175340" y="550590"/>
                </a:cubicBezTo>
                <a:cubicBezTo>
                  <a:pt x="173836" y="552395"/>
                  <a:pt x="172633" y="554349"/>
                  <a:pt x="171129" y="556304"/>
                </a:cubicBezTo>
                <a:cubicBezTo>
                  <a:pt x="178798" y="585628"/>
                  <a:pt x="204663" y="607583"/>
                  <a:pt x="236393" y="607583"/>
                </a:cubicBezTo>
                <a:cubicBezTo>
                  <a:pt x="273987" y="607583"/>
                  <a:pt x="304514" y="577508"/>
                  <a:pt x="304514" y="539913"/>
                </a:cubicBezTo>
                <a:cubicBezTo>
                  <a:pt x="304514" y="506529"/>
                  <a:pt x="279852" y="479913"/>
                  <a:pt x="248122" y="474048"/>
                </a:cubicBezTo>
                <a:close/>
                <a:moveTo>
                  <a:pt x="434289" y="725479"/>
                </a:moveTo>
                <a:cubicBezTo>
                  <a:pt x="396695" y="725479"/>
                  <a:pt x="366168" y="755554"/>
                  <a:pt x="366168" y="793148"/>
                </a:cubicBezTo>
                <a:cubicBezTo>
                  <a:pt x="366168" y="830743"/>
                  <a:pt x="396695" y="861720"/>
                  <a:pt x="434289" y="861720"/>
                </a:cubicBezTo>
                <a:cubicBezTo>
                  <a:pt x="471884" y="861720"/>
                  <a:pt x="502410" y="830743"/>
                  <a:pt x="502410" y="793148"/>
                </a:cubicBezTo>
                <a:cubicBezTo>
                  <a:pt x="502410" y="755554"/>
                  <a:pt x="471884" y="725479"/>
                  <a:pt x="434289" y="725479"/>
                </a:cubicBezTo>
                <a:close/>
                <a:moveTo>
                  <a:pt x="818202" y="725479"/>
                </a:moveTo>
                <a:cubicBezTo>
                  <a:pt x="780608" y="725479"/>
                  <a:pt x="750081" y="755554"/>
                  <a:pt x="750081" y="793148"/>
                </a:cubicBezTo>
                <a:cubicBezTo>
                  <a:pt x="750081" y="830743"/>
                  <a:pt x="780608" y="861720"/>
                  <a:pt x="818202" y="861720"/>
                </a:cubicBezTo>
                <a:cubicBezTo>
                  <a:pt x="855797" y="861720"/>
                  <a:pt x="886323" y="830743"/>
                  <a:pt x="886323" y="793148"/>
                </a:cubicBezTo>
                <a:cubicBezTo>
                  <a:pt x="886323" y="755554"/>
                  <a:pt x="855797" y="725479"/>
                  <a:pt x="818202" y="725479"/>
                </a:cubicBezTo>
                <a:close/>
                <a:moveTo>
                  <a:pt x="1202115" y="725479"/>
                </a:moveTo>
                <a:cubicBezTo>
                  <a:pt x="1164521" y="725479"/>
                  <a:pt x="1133994" y="755554"/>
                  <a:pt x="1133994" y="793148"/>
                </a:cubicBezTo>
                <a:cubicBezTo>
                  <a:pt x="1133994" y="830743"/>
                  <a:pt x="1164521" y="861720"/>
                  <a:pt x="1202115" y="861720"/>
                </a:cubicBezTo>
                <a:cubicBezTo>
                  <a:pt x="1239710" y="861720"/>
                  <a:pt x="1269785" y="830743"/>
                  <a:pt x="1269785" y="793148"/>
                </a:cubicBezTo>
                <a:cubicBezTo>
                  <a:pt x="1269785" y="755554"/>
                  <a:pt x="1239710" y="725479"/>
                  <a:pt x="1202115" y="725479"/>
                </a:cubicBezTo>
                <a:close/>
                <a:moveTo>
                  <a:pt x="1585577" y="725479"/>
                </a:moveTo>
                <a:cubicBezTo>
                  <a:pt x="1547983" y="725479"/>
                  <a:pt x="1517907" y="755554"/>
                  <a:pt x="1517907" y="793148"/>
                </a:cubicBezTo>
                <a:cubicBezTo>
                  <a:pt x="1517907" y="830743"/>
                  <a:pt x="1547983" y="861720"/>
                  <a:pt x="1585577" y="861720"/>
                </a:cubicBezTo>
                <a:cubicBezTo>
                  <a:pt x="1623171" y="861720"/>
                  <a:pt x="1653698" y="830743"/>
                  <a:pt x="1653698" y="793148"/>
                </a:cubicBezTo>
                <a:cubicBezTo>
                  <a:pt x="1653698" y="755554"/>
                  <a:pt x="1623171" y="725479"/>
                  <a:pt x="1585577" y="725479"/>
                </a:cubicBezTo>
                <a:close/>
                <a:moveTo>
                  <a:pt x="1969490" y="725479"/>
                </a:moveTo>
                <a:cubicBezTo>
                  <a:pt x="1931896" y="725479"/>
                  <a:pt x="1901820" y="755554"/>
                  <a:pt x="1901820" y="793148"/>
                </a:cubicBezTo>
                <a:cubicBezTo>
                  <a:pt x="1901820" y="830743"/>
                  <a:pt x="1931896" y="861720"/>
                  <a:pt x="1969490" y="861720"/>
                </a:cubicBezTo>
                <a:cubicBezTo>
                  <a:pt x="2007084" y="861720"/>
                  <a:pt x="2037611" y="830743"/>
                  <a:pt x="2037611" y="793148"/>
                </a:cubicBezTo>
                <a:cubicBezTo>
                  <a:pt x="2037611" y="755554"/>
                  <a:pt x="2007084" y="725479"/>
                  <a:pt x="1969490" y="725479"/>
                </a:cubicBezTo>
                <a:close/>
                <a:moveTo>
                  <a:pt x="55489" y="726381"/>
                </a:moveTo>
                <a:cubicBezTo>
                  <a:pt x="33384" y="765028"/>
                  <a:pt x="15038" y="802021"/>
                  <a:pt x="0" y="838262"/>
                </a:cubicBezTo>
                <a:cubicBezTo>
                  <a:pt x="12481" y="852397"/>
                  <a:pt x="30527" y="861720"/>
                  <a:pt x="50827" y="861720"/>
                </a:cubicBezTo>
                <a:cubicBezTo>
                  <a:pt x="88422" y="861720"/>
                  <a:pt x="118948" y="830743"/>
                  <a:pt x="118948" y="793148"/>
                </a:cubicBezTo>
                <a:cubicBezTo>
                  <a:pt x="118948" y="755554"/>
                  <a:pt x="90828" y="728937"/>
                  <a:pt x="55489" y="726381"/>
                </a:cubicBezTo>
                <a:close/>
                <a:moveTo>
                  <a:pt x="236393" y="979165"/>
                </a:moveTo>
                <a:cubicBezTo>
                  <a:pt x="198799" y="979165"/>
                  <a:pt x="167821" y="1009691"/>
                  <a:pt x="167821" y="1047286"/>
                </a:cubicBezTo>
                <a:cubicBezTo>
                  <a:pt x="167821" y="1084880"/>
                  <a:pt x="198799" y="1115407"/>
                  <a:pt x="236393" y="1115407"/>
                </a:cubicBezTo>
                <a:cubicBezTo>
                  <a:pt x="273987" y="1115407"/>
                  <a:pt x="304514" y="1084880"/>
                  <a:pt x="304514" y="1047286"/>
                </a:cubicBezTo>
                <a:cubicBezTo>
                  <a:pt x="304514" y="1009691"/>
                  <a:pt x="273987" y="979165"/>
                  <a:pt x="236393" y="979165"/>
                </a:cubicBezTo>
                <a:close/>
                <a:moveTo>
                  <a:pt x="620306" y="979165"/>
                </a:moveTo>
                <a:cubicBezTo>
                  <a:pt x="582712" y="979165"/>
                  <a:pt x="551734" y="1009691"/>
                  <a:pt x="551734" y="1047286"/>
                </a:cubicBezTo>
                <a:cubicBezTo>
                  <a:pt x="551734" y="1084880"/>
                  <a:pt x="582712" y="1115407"/>
                  <a:pt x="620306" y="1115407"/>
                </a:cubicBezTo>
                <a:cubicBezTo>
                  <a:pt x="657900" y="1115407"/>
                  <a:pt x="687976" y="1084880"/>
                  <a:pt x="687976" y="1047286"/>
                </a:cubicBezTo>
                <a:cubicBezTo>
                  <a:pt x="687976" y="1009691"/>
                  <a:pt x="657900" y="979165"/>
                  <a:pt x="620306" y="979165"/>
                </a:cubicBezTo>
                <a:close/>
                <a:moveTo>
                  <a:pt x="1003768" y="979165"/>
                </a:moveTo>
                <a:cubicBezTo>
                  <a:pt x="966173" y="979165"/>
                  <a:pt x="935647" y="1009691"/>
                  <a:pt x="935647" y="1047286"/>
                </a:cubicBezTo>
                <a:cubicBezTo>
                  <a:pt x="935647" y="1084880"/>
                  <a:pt x="966173" y="1115407"/>
                  <a:pt x="1003768" y="1115407"/>
                </a:cubicBezTo>
                <a:cubicBezTo>
                  <a:pt x="1041362" y="1115407"/>
                  <a:pt x="1071889" y="1084880"/>
                  <a:pt x="1071889" y="1047286"/>
                </a:cubicBezTo>
                <a:cubicBezTo>
                  <a:pt x="1071889" y="1009691"/>
                  <a:pt x="1041362" y="979165"/>
                  <a:pt x="1003768" y="979165"/>
                </a:cubicBezTo>
                <a:close/>
                <a:moveTo>
                  <a:pt x="1387681" y="979165"/>
                </a:moveTo>
                <a:cubicBezTo>
                  <a:pt x="1350086" y="979165"/>
                  <a:pt x="1319560" y="1009691"/>
                  <a:pt x="1319560" y="1047286"/>
                </a:cubicBezTo>
                <a:cubicBezTo>
                  <a:pt x="1319560" y="1066233"/>
                  <a:pt x="1327229" y="1082926"/>
                  <a:pt x="1339710" y="1095256"/>
                </a:cubicBezTo>
                <a:cubicBezTo>
                  <a:pt x="1362568" y="1048940"/>
                  <a:pt x="1373545" y="1012549"/>
                  <a:pt x="1373545" y="1012549"/>
                </a:cubicBezTo>
                <a:cubicBezTo>
                  <a:pt x="1373545" y="1012549"/>
                  <a:pt x="1405876" y="1029842"/>
                  <a:pt x="1455350" y="1050594"/>
                </a:cubicBezTo>
                <a:cubicBezTo>
                  <a:pt x="1455350" y="1049391"/>
                  <a:pt x="1455802" y="1048489"/>
                  <a:pt x="1455802" y="1047286"/>
                </a:cubicBezTo>
                <a:cubicBezTo>
                  <a:pt x="1455802" y="1009691"/>
                  <a:pt x="1425275" y="979165"/>
                  <a:pt x="1387681" y="979165"/>
                </a:cubicBezTo>
                <a:close/>
                <a:moveTo>
                  <a:pt x="1771142" y="979165"/>
                </a:moveTo>
                <a:cubicBezTo>
                  <a:pt x="1733548" y="979165"/>
                  <a:pt x="1703473" y="1009691"/>
                  <a:pt x="1703473" y="1047286"/>
                </a:cubicBezTo>
                <a:cubicBezTo>
                  <a:pt x="1703473" y="1084880"/>
                  <a:pt x="1733548" y="1115407"/>
                  <a:pt x="1771142" y="1115407"/>
                </a:cubicBezTo>
                <a:cubicBezTo>
                  <a:pt x="1808737" y="1115407"/>
                  <a:pt x="1839263" y="1084880"/>
                  <a:pt x="1839263" y="1047286"/>
                </a:cubicBezTo>
                <a:cubicBezTo>
                  <a:pt x="1839263" y="1009691"/>
                  <a:pt x="1808737" y="979165"/>
                  <a:pt x="1771142" y="979165"/>
                </a:cubicBezTo>
                <a:close/>
                <a:moveTo>
                  <a:pt x="434139" y="1233002"/>
                </a:moveTo>
                <a:cubicBezTo>
                  <a:pt x="396545" y="1233002"/>
                  <a:pt x="366018" y="1263528"/>
                  <a:pt x="366018" y="1301123"/>
                </a:cubicBezTo>
                <a:cubicBezTo>
                  <a:pt x="366018" y="1322927"/>
                  <a:pt x="377296" y="1341273"/>
                  <a:pt x="393236" y="1353755"/>
                </a:cubicBezTo>
                <a:lnTo>
                  <a:pt x="418199" y="1309092"/>
                </a:lnTo>
                <a:cubicBezTo>
                  <a:pt x="418199" y="1309092"/>
                  <a:pt x="448124" y="1323379"/>
                  <a:pt x="488726" y="1340070"/>
                </a:cubicBezTo>
                <a:cubicBezTo>
                  <a:pt x="496846" y="1328792"/>
                  <a:pt x="502410" y="1316010"/>
                  <a:pt x="502410" y="1301123"/>
                </a:cubicBezTo>
                <a:cubicBezTo>
                  <a:pt x="502410" y="1263528"/>
                  <a:pt x="471884" y="1233002"/>
                  <a:pt x="434289" y="1233002"/>
                </a:cubicBezTo>
                <a:close/>
                <a:moveTo>
                  <a:pt x="818052" y="1233002"/>
                </a:moveTo>
                <a:cubicBezTo>
                  <a:pt x="780458" y="1233002"/>
                  <a:pt x="749931" y="1263528"/>
                  <a:pt x="749931" y="1301123"/>
                </a:cubicBezTo>
                <a:cubicBezTo>
                  <a:pt x="749931" y="1338717"/>
                  <a:pt x="780458" y="1369243"/>
                  <a:pt x="818052" y="1369243"/>
                </a:cubicBezTo>
                <a:cubicBezTo>
                  <a:pt x="855646" y="1369243"/>
                  <a:pt x="886173" y="1338717"/>
                  <a:pt x="886173" y="1301123"/>
                </a:cubicBezTo>
                <a:cubicBezTo>
                  <a:pt x="886173" y="1263528"/>
                  <a:pt x="855646" y="1233002"/>
                  <a:pt x="818052" y="1233002"/>
                </a:cubicBezTo>
                <a:close/>
                <a:moveTo>
                  <a:pt x="1201965" y="1233002"/>
                </a:moveTo>
                <a:cubicBezTo>
                  <a:pt x="1164371" y="1233002"/>
                  <a:pt x="1133844" y="1263528"/>
                  <a:pt x="1133844" y="1301123"/>
                </a:cubicBezTo>
                <a:cubicBezTo>
                  <a:pt x="1133844" y="1304130"/>
                  <a:pt x="1134897" y="1306686"/>
                  <a:pt x="1135197" y="1309544"/>
                </a:cubicBezTo>
                <a:cubicBezTo>
                  <a:pt x="1151137" y="1299769"/>
                  <a:pt x="1164822" y="1292100"/>
                  <a:pt x="1183168" y="1279919"/>
                </a:cubicBezTo>
                <a:cubicBezTo>
                  <a:pt x="1201063" y="1267889"/>
                  <a:pt x="1217454" y="1254656"/>
                  <a:pt x="1232491" y="1240972"/>
                </a:cubicBezTo>
                <a:cubicBezTo>
                  <a:pt x="1223168" y="1236159"/>
                  <a:pt x="1213243" y="1233002"/>
                  <a:pt x="1201965" y="1233002"/>
                </a:cubicBez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39" name="Gráfico 4">
            <a:extLst>
              <a:ext uri="{FF2B5EF4-FFF2-40B4-BE49-F238E27FC236}">
                <a16:creationId xmlns:a16="http://schemas.microsoft.com/office/drawing/2014/main" id="{91302C4B-B7B0-4CDF-B815-28AEB917A3A3}"/>
              </a:ext>
            </a:extLst>
          </p:cNvPr>
          <p:cNvGrpSpPr/>
          <p:nvPr/>
        </p:nvGrpSpPr>
        <p:grpSpPr>
          <a:xfrm>
            <a:off x="-761960" y="1865002"/>
            <a:ext cx="229793" cy="370372"/>
            <a:chOff x="2635612" y="4173559"/>
            <a:chExt cx="398042" cy="641549"/>
          </a:xfrm>
          <a:solidFill>
            <a:srgbClr val="FFC051"/>
          </a:solidFill>
        </p:grpSpPr>
        <p:sp>
          <p:nvSpPr>
            <p:cNvPr id="140" name="Forma libre: forma 139">
              <a:extLst>
                <a:ext uri="{FF2B5EF4-FFF2-40B4-BE49-F238E27FC236}">
                  <a16:creationId xmlns:a16="http://schemas.microsoft.com/office/drawing/2014/main" id="{BD089DB8-64F2-4D05-AA24-9AB3E1CE0ED0}"/>
                </a:ext>
              </a:extLst>
            </p:cNvPr>
            <p:cNvSpPr/>
            <p:nvPr/>
          </p:nvSpPr>
          <p:spPr>
            <a:xfrm>
              <a:off x="2635612" y="4173559"/>
              <a:ext cx="181767" cy="208836"/>
            </a:xfrm>
            <a:custGeom>
              <a:avLst/>
              <a:gdLst>
                <a:gd name="connsiteX0" fmla="*/ 122831 w 181767"/>
                <a:gd name="connsiteY0" fmla="*/ 3108 h 208836"/>
                <a:gd name="connsiteX1" fmla="*/ 133959 w 181767"/>
                <a:gd name="connsiteY1" fmla="*/ 2657 h 208836"/>
                <a:gd name="connsiteX2" fmla="*/ 180275 w 181767"/>
                <a:gd name="connsiteY2" fmla="*/ 61154 h 208836"/>
                <a:gd name="connsiteX3" fmla="*/ 179373 w 181767"/>
                <a:gd name="connsiteY3" fmla="*/ 70628 h 208836"/>
                <a:gd name="connsiteX4" fmla="*/ 18619 w 181767"/>
                <a:gd name="connsiteY4" fmla="*/ 207170 h 208836"/>
                <a:gd name="connsiteX5" fmla="*/ 8845 w 181767"/>
                <a:gd name="connsiteY5" fmla="*/ 206268 h 208836"/>
                <a:gd name="connsiteX6" fmla="*/ 1476 w 181767"/>
                <a:gd name="connsiteY6" fmla="*/ 196944 h 208836"/>
                <a:gd name="connsiteX7" fmla="*/ 1025 w 181767"/>
                <a:gd name="connsiteY7" fmla="*/ 188824 h 208836"/>
                <a:gd name="connsiteX8" fmla="*/ 122831 w 181767"/>
                <a:gd name="connsiteY8" fmla="*/ 3108 h 208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767" h="208836">
                  <a:moveTo>
                    <a:pt x="122831" y="3108"/>
                  </a:moveTo>
                  <a:cubicBezTo>
                    <a:pt x="125387" y="-801"/>
                    <a:pt x="131102" y="-1102"/>
                    <a:pt x="133959" y="2657"/>
                  </a:cubicBezTo>
                  <a:lnTo>
                    <a:pt x="180275" y="61154"/>
                  </a:lnTo>
                  <a:cubicBezTo>
                    <a:pt x="182531" y="64011"/>
                    <a:pt x="182230" y="68222"/>
                    <a:pt x="179373" y="70628"/>
                  </a:cubicBezTo>
                  <a:lnTo>
                    <a:pt x="18619" y="207170"/>
                  </a:lnTo>
                  <a:cubicBezTo>
                    <a:pt x="15612" y="209727"/>
                    <a:pt x="11251" y="209275"/>
                    <a:pt x="8845" y="206268"/>
                  </a:cubicBezTo>
                  <a:lnTo>
                    <a:pt x="1476" y="196944"/>
                  </a:lnTo>
                  <a:cubicBezTo>
                    <a:pt x="-328" y="194689"/>
                    <a:pt x="-478" y="191381"/>
                    <a:pt x="1025" y="188824"/>
                  </a:cubicBezTo>
                  <a:lnTo>
                    <a:pt x="122831" y="3108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1" name="Forma libre: forma 140">
              <a:extLst>
                <a:ext uri="{FF2B5EF4-FFF2-40B4-BE49-F238E27FC236}">
                  <a16:creationId xmlns:a16="http://schemas.microsoft.com/office/drawing/2014/main" id="{F6B7AC52-6A5B-475D-8CC1-0D3BFEF775D5}"/>
                </a:ext>
              </a:extLst>
            </p:cNvPr>
            <p:cNvSpPr/>
            <p:nvPr/>
          </p:nvSpPr>
          <p:spPr>
            <a:xfrm>
              <a:off x="2753196" y="4655646"/>
              <a:ext cx="280458" cy="159462"/>
            </a:xfrm>
            <a:custGeom>
              <a:avLst/>
              <a:gdLst>
                <a:gd name="connsiteX0" fmla="*/ 1337 w 280458"/>
                <a:gd name="connsiteY0" fmla="*/ 4183 h 159462"/>
                <a:gd name="connsiteX1" fmla="*/ 9157 w 280458"/>
                <a:gd name="connsiteY1" fmla="*/ 123 h 159462"/>
                <a:gd name="connsiteX2" fmla="*/ 275024 w 280458"/>
                <a:gd name="connsiteY2" fmla="*/ 57867 h 159462"/>
                <a:gd name="connsiteX3" fmla="*/ 279685 w 280458"/>
                <a:gd name="connsiteY3" fmla="*/ 67792 h 159462"/>
                <a:gd name="connsiteX4" fmla="*/ 234271 w 280458"/>
                <a:gd name="connsiteY4" fmla="*/ 155763 h 159462"/>
                <a:gd name="connsiteX5" fmla="*/ 224346 w 280458"/>
                <a:gd name="connsiteY5" fmla="*/ 158319 h 159462"/>
                <a:gd name="connsiteX6" fmla="*/ 3142 w 280458"/>
                <a:gd name="connsiteY6" fmla="*/ 14258 h 159462"/>
                <a:gd name="connsiteX7" fmla="*/ 585 w 280458"/>
                <a:gd name="connsiteY7" fmla="*/ 5686 h 159462"/>
                <a:gd name="connsiteX8" fmla="*/ 1337 w 280458"/>
                <a:gd name="connsiteY8" fmla="*/ 4033 h 15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458" h="159462">
                  <a:moveTo>
                    <a:pt x="1337" y="4183"/>
                  </a:moveTo>
                  <a:cubicBezTo>
                    <a:pt x="2690" y="1175"/>
                    <a:pt x="5848" y="-479"/>
                    <a:pt x="9157" y="123"/>
                  </a:cubicBezTo>
                  <a:lnTo>
                    <a:pt x="275024" y="57867"/>
                  </a:lnTo>
                  <a:cubicBezTo>
                    <a:pt x="279384" y="58770"/>
                    <a:pt x="281790" y="63732"/>
                    <a:pt x="279685" y="67792"/>
                  </a:cubicBezTo>
                  <a:lnTo>
                    <a:pt x="234271" y="155763"/>
                  </a:lnTo>
                  <a:cubicBezTo>
                    <a:pt x="232467" y="159372"/>
                    <a:pt x="227805" y="160575"/>
                    <a:pt x="224346" y="158319"/>
                  </a:cubicBezTo>
                  <a:lnTo>
                    <a:pt x="3142" y="14258"/>
                  </a:lnTo>
                  <a:cubicBezTo>
                    <a:pt x="284" y="12454"/>
                    <a:pt x="-768" y="8845"/>
                    <a:pt x="585" y="5686"/>
                  </a:cubicBezTo>
                  <a:lnTo>
                    <a:pt x="1337" y="4033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2" name="Forma libre: forma 141">
              <a:extLst>
                <a:ext uri="{FF2B5EF4-FFF2-40B4-BE49-F238E27FC236}">
                  <a16:creationId xmlns:a16="http://schemas.microsoft.com/office/drawing/2014/main" id="{8FDF4AF4-AC22-431F-AE3D-0698349D9059}"/>
                </a:ext>
              </a:extLst>
            </p:cNvPr>
            <p:cNvSpPr/>
            <p:nvPr/>
          </p:nvSpPr>
          <p:spPr>
            <a:xfrm>
              <a:off x="2771480" y="4327871"/>
              <a:ext cx="241602" cy="146176"/>
            </a:xfrm>
            <a:custGeom>
              <a:avLst/>
              <a:gdLst>
                <a:gd name="connsiteX0" fmla="*/ 199596 w 241602"/>
                <a:gd name="connsiteY0" fmla="*/ 979 h 146176"/>
                <a:gd name="connsiteX1" fmla="*/ 209671 w 241602"/>
                <a:gd name="connsiteY1" fmla="*/ 4738 h 146176"/>
                <a:gd name="connsiteX2" fmla="*/ 241251 w 241602"/>
                <a:gd name="connsiteY2" fmla="*/ 101431 h 146176"/>
                <a:gd name="connsiteX3" fmla="*/ 235837 w 241602"/>
                <a:gd name="connsiteY3" fmla="*/ 110303 h 146176"/>
                <a:gd name="connsiteX4" fmla="*/ 9670 w 241602"/>
                <a:gd name="connsiteY4" fmla="*/ 146093 h 146176"/>
                <a:gd name="connsiteX5" fmla="*/ 1850 w 241602"/>
                <a:gd name="connsiteY5" fmla="*/ 140228 h 146176"/>
                <a:gd name="connsiteX6" fmla="*/ 45 w 241602"/>
                <a:gd name="connsiteY6" fmla="*/ 125942 h 146176"/>
                <a:gd name="connsiteX7" fmla="*/ 3354 w 241602"/>
                <a:gd name="connsiteY7" fmla="*/ 119175 h 146176"/>
                <a:gd name="connsiteX8" fmla="*/ 199897 w 241602"/>
                <a:gd name="connsiteY8" fmla="*/ 1129 h 146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1602" h="146176">
                  <a:moveTo>
                    <a:pt x="199596" y="979"/>
                  </a:moveTo>
                  <a:cubicBezTo>
                    <a:pt x="203355" y="-1277"/>
                    <a:pt x="208318" y="528"/>
                    <a:pt x="209671" y="4738"/>
                  </a:cubicBezTo>
                  <a:lnTo>
                    <a:pt x="241251" y="101431"/>
                  </a:lnTo>
                  <a:cubicBezTo>
                    <a:pt x="242604" y="105491"/>
                    <a:pt x="239897" y="109701"/>
                    <a:pt x="235837" y="110303"/>
                  </a:cubicBezTo>
                  <a:lnTo>
                    <a:pt x="9670" y="146093"/>
                  </a:lnTo>
                  <a:cubicBezTo>
                    <a:pt x="5910" y="146694"/>
                    <a:pt x="2301" y="143987"/>
                    <a:pt x="1850" y="140228"/>
                  </a:cubicBezTo>
                  <a:lnTo>
                    <a:pt x="45" y="125942"/>
                  </a:lnTo>
                  <a:cubicBezTo>
                    <a:pt x="-255" y="123235"/>
                    <a:pt x="948" y="120528"/>
                    <a:pt x="3354" y="119175"/>
                  </a:cubicBezTo>
                  <a:lnTo>
                    <a:pt x="199897" y="1129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43" name="Forma libre: forma 142">
            <a:extLst>
              <a:ext uri="{FF2B5EF4-FFF2-40B4-BE49-F238E27FC236}">
                <a16:creationId xmlns:a16="http://schemas.microsoft.com/office/drawing/2014/main" id="{517241B2-DC93-4C64-BF43-32494460F7D3}"/>
              </a:ext>
            </a:extLst>
          </p:cNvPr>
          <p:cNvSpPr/>
          <p:nvPr/>
        </p:nvSpPr>
        <p:spPr>
          <a:xfrm>
            <a:off x="-1864687" y="2823053"/>
            <a:ext cx="123536" cy="339442"/>
          </a:xfrm>
          <a:custGeom>
            <a:avLst/>
            <a:gdLst>
              <a:gd name="connsiteX0" fmla="*/ 213987 w 213986"/>
              <a:gd name="connsiteY0" fmla="*/ 0 h 587974"/>
              <a:gd name="connsiteX1" fmla="*/ 134437 w 213986"/>
              <a:gd name="connsiteY1" fmla="*/ 264965 h 587974"/>
              <a:gd name="connsiteX2" fmla="*/ 0 w 213986"/>
              <a:gd name="connsiteY2" fmla="*/ 587975 h 58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986" h="587974">
                <a:moveTo>
                  <a:pt x="213987" y="0"/>
                </a:moveTo>
                <a:cubicBezTo>
                  <a:pt x="213987" y="0"/>
                  <a:pt x="187971" y="114287"/>
                  <a:pt x="134437" y="264965"/>
                </a:cubicBezTo>
                <a:cubicBezTo>
                  <a:pt x="80753" y="415642"/>
                  <a:pt x="0" y="587975"/>
                  <a:pt x="0" y="587975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4" name="Forma libre: forma 143">
            <a:extLst>
              <a:ext uri="{FF2B5EF4-FFF2-40B4-BE49-F238E27FC236}">
                <a16:creationId xmlns:a16="http://schemas.microsoft.com/office/drawing/2014/main" id="{A5896457-A7DD-4696-B445-10FE5925A52D}"/>
              </a:ext>
            </a:extLst>
          </p:cNvPr>
          <p:cNvSpPr/>
          <p:nvPr/>
        </p:nvSpPr>
        <p:spPr>
          <a:xfrm>
            <a:off x="-1370108" y="2679549"/>
            <a:ext cx="104264" cy="394135"/>
          </a:xfrm>
          <a:custGeom>
            <a:avLst/>
            <a:gdLst>
              <a:gd name="connsiteX0" fmla="*/ 165565 w 180603"/>
              <a:gd name="connsiteY0" fmla="*/ 0 h 682712"/>
              <a:gd name="connsiteX1" fmla="*/ 165565 w 180603"/>
              <a:gd name="connsiteY1" fmla="*/ 372184 h 682712"/>
              <a:gd name="connsiteX2" fmla="*/ 0 w 180603"/>
              <a:gd name="connsiteY2" fmla="*/ 682712 h 68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03" h="682712">
                <a:moveTo>
                  <a:pt x="165565" y="0"/>
                </a:moveTo>
                <a:cubicBezTo>
                  <a:pt x="165565" y="0"/>
                  <a:pt x="199400" y="172483"/>
                  <a:pt x="165565" y="372184"/>
                </a:cubicBezTo>
                <a:cubicBezTo>
                  <a:pt x="133535" y="561057"/>
                  <a:pt x="0" y="682712"/>
                  <a:pt x="0" y="68271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5" name="Forma libre: forma 144">
            <a:extLst>
              <a:ext uri="{FF2B5EF4-FFF2-40B4-BE49-F238E27FC236}">
                <a16:creationId xmlns:a16="http://schemas.microsoft.com/office/drawing/2014/main" id="{F970BB45-F84C-4A3F-9A7C-76031DFEA920}"/>
              </a:ext>
            </a:extLst>
          </p:cNvPr>
          <p:cNvSpPr/>
          <p:nvPr/>
        </p:nvSpPr>
        <p:spPr>
          <a:xfrm>
            <a:off x="-1544707" y="3869644"/>
            <a:ext cx="910484" cy="919138"/>
          </a:xfrm>
          <a:custGeom>
            <a:avLst/>
            <a:gdLst>
              <a:gd name="connsiteX0" fmla="*/ 1771887 w 1771887"/>
              <a:gd name="connsiteY0" fmla="*/ 1143919 h 1788729"/>
              <a:gd name="connsiteX1" fmla="*/ 644810 w 1771887"/>
              <a:gd name="connsiteY1" fmla="*/ 1750240 h 1788729"/>
              <a:gd name="connsiteX2" fmla="*/ 38489 w 1771887"/>
              <a:gd name="connsiteY2" fmla="*/ 623163 h 1788729"/>
              <a:gd name="connsiteX3" fmla="*/ 708871 w 1771887"/>
              <a:gd name="connsiteY3" fmla="*/ 0 h 17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887" h="1788729">
                <a:moveTo>
                  <a:pt x="1771887" y="1143919"/>
                </a:moveTo>
                <a:cubicBezTo>
                  <a:pt x="1628127" y="1622570"/>
                  <a:pt x="1123461" y="1894001"/>
                  <a:pt x="644810" y="1750240"/>
                </a:cubicBezTo>
                <a:cubicBezTo>
                  <a:pt x="166160" y="1606480"/>
                  <a:pt x="-105271" y="1101814"/>
                  <a:pt x="38489" y="623163"/>
                </a:cubicBezTo>
                <a:cubicBezTo>
                  <a:pt x="136084" y="298348"/>
                  <a:pt x="399845" y="68873"/>
                  <a:pt x="708871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46" name="Gráfico 4">
            <a:extLst>
              <a:ext uri="{FF2B5EF4-FFF2-40B4-BE49-F238E27FC236}">
                <a16:creationId xmlns:a16="http://schemas.microsoft.com/office/drawing/2014/main" id="{2B246487-7755-417C-A880-04E2C4954315}"/>
              </a:ext>
            </a:extLst>
          </p:cNvPr>
          <p:cNvGrpSpPr/>
          <p:nvPr/>
        </p:nvGrpSpPr>
        <p:grpSpPr>
          <a:xfrm>
            <a:off x="-1134448" y="3713274"/>
            <a:ext cx="284647" cy="233489"/>
            <a:chOff x="5356264" y="270673"/>
            <a:chExt cx="553950" cy="454392"/>
          </a:xfrm>
        </p:grpSpPr>
        <p:sp>
          <p:nvSpPr>
            <p:cNvPr id="147" name="Forma libre: forma 146">
              <a:extLst>
                <a:ext uri="{FF2B5EF4-FFF2-40B4-BE49-F238E27FC236}">
                  <a16:creationId xmlns:a16="http://schemas.microsoft.com/office/drawing/2014/main" id="{A323E17D-89C1-4EC4-ACAB-D08886557B32}"/>
                </a:ext>
              </a:extLst>
            </p:cNvPr>
            <p:cNvSpPr/>
            <p:nvPr/>
          </p:nvSpPr>
          <p:spPr>
            <a:xfrm>
              <a:off x="5356264" y="270673"/>
              <a:ext cx="553950" cy="454392"/>
            </a:xfrm>
            <a:custGeom>
              <a:avLst/>
              <a:gdLst>
                <a:gd name="connsiteX0" fmla="*/ 250624 w 553950"/>
                <a:gd name="connsiteY0" fmla="*/ 218445 h 454392"/>
                <a:gd name="connsiteX1" fmla="*/ 297090 w 553950"/>
                <a:gd name="connsiteY1" fmla="*/ 331979 h 454392"/>
                <a:gd name="connsiteX2" fmla="*/ 434836 w 553950"/>
                <a:gd name="connsiteY2" fmla="*/ 422507 h 454392"/>
                <a:gd name="connsiteX3" fmla="*/ 421903 w 553950"/>
                <a:gd name="connsiteY3" fmla="*/ 454387 h 454392"/>
                <a:gd name="connsiteX4" fmla="*/ 512731 w 553950"/>
                <a:gd name="connsiteY4" fmla="*/ 415890 h 454392"/>
                <a:gd name="connsiteX5" fmla="*/ 532731 w 553950"/>
                <a:gd name="connsiteY5" fmla="*/ 227467 h 454392"/>
                <a:gd name="connsiteX6" fmla="*/ 425813 w 553950"/>
                <a:gd name="connsiteY6" fmla="*/ 166865 h 454392"/>
                <a:gd name="connsiteX7" fmla="*/ 349120 w 553950"/>
                <a:gd name="connsiteY7" fmla="*/ 57842 h 454392"/>
                <a:gd name="connsiteX8" fmla="*/ 42201 w 553950"/>
                <a:gd name="connsiteY8" fmla="*/ 46263 h 454392"/>
                <a:gd name="connsiteX9" fmla="*/ 847 w 553950"/>
                <a:gd name="connsiteY9" fmla="*/ 164159 h 454392"/>
                <a:gd name="connsiteX10" fmla="*/ 53479 w 553950"/>
                <a:gd name="connsiteY10" fmla="*/ 251077 h 454392"/>
                <a:gd name="connsiteX11" fmla="*/ 165961 w 553950"/>
                <a:gd name="connsiteY11" fmla="*/ 250776 h 454392"/>
                <a:gd name="connsiteX12" fmla="*/ 250473 w 553950"/>
                <a:gd name="connsiteY12" fmla="*/ 218445 h 45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0" h="454392">
                  <a:moveTo>
                    <a:pt x="250624" y="218445"/>
                  </a:moveTo>
                  <a:cubicBezTo>
                    <a:pt x="250624" y="218445"/>
                    <a:pt x="250624" y="287769"/>
                    <a:pt x="297090" y="331979"/>
                  </a:cubicBezTo>
                  <a:cubicBezTo>
                    <a:pt x="365512" y="397093"/>
                    <a:pt x="434836" y="422507"/>
                    <a:pt x="434836" y="422507"/>
                  </a:cubicBezTo>
                  <a:lnTo>
                    <a:pt x="421903" y="454387"/>
                  </a:lnTo>
                  <a:cubicBezTo>
                    <a:pt x="421903" y="454387"/>
                    <a:pt x="476941" y="455740"/>
                    <a:pt x="512731" y="415890"/>
                  </a:cubicBezTo>
                  <a:cubicBezTo>
                    <a:pt x="556942" y="366717"/>
                    <a:pt x="568671" y="278295"/>
                    <a:pt x="532731" y="227467"/>
                  </a:cubicBezTo>
                  <a:cubicBezTo>
                    <a:pt x="492129" y="170023"/>
                    <a:pt x="425813" y="166865"/>
                    <a:pt x="425813" y="166865"/>
                  </a:cubicBezTo>
                  <a:cubicBezTo>
                    <a:pt x="425813" y="166865"/>
                    <a:pt x="408971" y="109271"/>
                    <a:pt x="349120" y="57842"/>
                  </a:cubicBezTo>
                  <a:cubicBezTo>
                    <a:pt x="276789" y="-4264"/>
                    <a:pt x="117390" y="-28174"/>
                    <a:pt x="42201" y="46263"/>
                  </a:cubicBezTo>
                  <a:cubicBezTo>
                    <a:pt x="11975" y="76188"/>
                    <a:pt x="-3965" y="133933"/>
                    <a:pt x="847" y="164159"/>
                  </a:cubicBezTo>
                  <a:cubicBezTo>
                    <a:pt x="9268" y="217242"/>
                    <a:pt x="53479" y="251077"/>
                    <a:pt x="53479" y="251077"/>
                  </a:cubicBezTo>
                  <a:cubicBezTo>
                    <a:pt x="53479" y="251077"/>
                    <a:pt x="105810" y="264310"/>
                    <a:pt x="165961" y="250776"/>
                  </a:cubicBezTo>
                  <a:cubicBezTo>
                    <a:pt x="210172" y="240701"/>
                    <a:pt x="250473" y="218445"/>
                    <a:pt x="250473" y="218445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8" name="Forma libre: forma 147">
              <a:extLst>
                <a:ext uri="{FF2B5EF4-FFF2-40B4-BE49-F238E27FC236}">
                  <a16:creationId xmlns:a16="http://schemas.microsoft.com/office/drawing/2014/main" id="{5AC2ADFA-0CEE-45E4-8F25-21C3B5C2111E}"/>
                </a:ext>
              </a:extLst>
            </p:cNvPr>
            <p:cNvSpPr/>
            <p:nvPr/>
          </p:nvSpPr>
          <p:spPr>
            <a:xfrm>
              <a:off x="5772001" y="356335"/>
              <a:ext cx="22706" cy="103008"/>
            </a:xfrm>
            <a:custGeom>
              <a:avLst/>
              <a:gdLst>
                <a:gd name="connsiteX0" fmla="*/ 22707 w 22706"/>
                <a:gd name="connsiteY0" fmla="*/ 0 h 103008"/>
                <a:gd name="connsiteX1" fmla="*/ 0 w 22706"/>
                <a:gd name="connsiteY1" fmla="*/ 103008 h 10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06" h="103008">
                  <a:moveTo>
                    <a:pt x="22707" y="0"/>
                  </a:moveTo>
                  <a:lnTo>
                    <a:pt x="0" y="103008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9" name="Forma libre: forma 148">
              <a:extLst>
                <a:ext uri="{FF2B5EF4-FFF2-40B4-BE49-F238E27FC236}">
                  <a16:creationId xmlns:a16="http://schemas.microsoft.com/office/drawing/2014/main" id="{B153494D-C017-4847-B4E3-A50909F2CAD3}"/>
                </a:ext>
              </a:extLst>
            </p:cNvPr>
            <p:cNvSpPr/>
            <p:nvPr/>
          </p:nvSpPr>
          <p:spPr>
            <a:xfrm>
              <a:off x="5752603" y="398591"/>
              <a:ext cx="78647" cy="70226"/>
            </a:xfrm>
            <a:custGeom>
              <a:avLst/>
              <a:gdLst>
                <a:gd name="connsiteX0" fmla="*/ 78647 w 78647"/>
                <a:gd name="connsiteY0" fmla="*/ 0 h 70226"/>
                <a:gd name="connsiteX1" fmla="*/ 0 w 78647"/>
                <a:gd name="connsiteY1" fmla="*/ 70226 h 7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647" h="70226">
                  <a:moveTo>
                    <a:pt x="78647" y="0"/>
                  </a:moveTo>
                  <a:lnTo>
                    <a:pt x="0" y="70226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0" name="Forma libre: forma 149">
              <a:extLst>
                <a:ext uri="{FF2B5EF4-FFF2-40B4-BE49-F238E27FC236}">
                  <a16:creationId xmlns:a16="http://schemas.microsoft.com/office/drawing/2014/main" id="{7D2640BB-19CF-4C9F-80C2-A4A0D47E4D90}"/>
                </a:ext>
              </a:extLst>
            </p:cNvPr>
            <p:cNvSpPr/>
            <p:nvPr/>
          </p:nvSpPr>
          <p:spPr>
            <a:xfrm>
              <a:off x="5772001" y="356335"/>
              <a:ext cx="22706" cy="103008"/>
            </a:xfrm>
            <a:custGeom>
              <a:avLst/>
              <a:gdLst>
                <a:gd name="connsiteX0" fmla="*/ 22707 w 22706"/>
                <a:gd name="connsiteY0" fmla="*/ 0 h 103008"/>
                <a:gd name="connsiteX1" fmla="*/ 0 w 22706"/>
                <a:gd name="connsiteY1" fmla="*/ 103008 h 10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06" h="103008">
                  <a:moveTo>
                    <a:pt x="22707" y="0"/>
                  </a:moveTo>
                  <a:lnTo>
                    <a:pt x="0" y="103008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51" name="Forma libre: forma 150">
            <a:extLst>
              <a:ext uri="{FF2B5EF4-FFF2-40B4-BE49-F238E27FC236}">
                <a16:creationId xmlns:a16="http://schemas.microsoft.com/office/drawing/2014/main" id="{62F08855-CCED-49FB-B895-21BD5FF49E3D}"/>
              </a:ext>
            </a:extLst>
          </p:cNvPr>
          <p:cNvSpPr/>
          <p:nvPr/>
        </p:nvSpPr>
        <p:spPr>
          <a:xfrm>
            <a:off x="-1311892" y="4525291"/>
            <a:ext cx="482636" cy="255719"/>
          </a:xfrm>
          <a:custGeom>
            <a:avLst/>
            <a:gdLst>
              <a:gd name="connsiteX0" fmla="*/ 151 w 939255"/>
              <a:gd name="connsiteY0" fmla="*/ 371432 h 497653"/>
              <a:gd name="connsiteX1" fmla="*/ 430680 w 939255"/>
              <a:gd name="connsiteY1" fmla="*/ 496545 h 497653"/>
              <a:gd name="connsiteX2" fmla="*/ 899256 w 939255"/>
              <a:gd name="connsiteY2" fmla="*/ 376845 h 497653"/>
              <a:gd name="connsiteX3" fmla="*/ 939256 w 939255"/>
              <a:gd name="connsiteY3" fmla="*/ 216092 h 497653"/>
              <a:gd name="connsiteX4" fmla="*/ 783014 w 939255"/>
              <a:gd name="connsiteY4" fmla="*/ 10526 h 497653"/>
              <a:gd name="connsiteX5" fmla="*/ 169024 w 939255"/>
              <a:gd name="connsiteY5" fmla="*/ 0 h 497653"/>
              <a:gd name="connsiteX6" fmla="*/ 0 w 939255"/>
              <a:gd name="connsiteY6" fmla="*/ 371281 h 49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9255" h="497653">
                <a:moveTo>
                  <a:pt x="151" y="371432"/>
                </a:moveTo>
                <a:cubicBezTo>
                  <a:pt x="151" y="371432"/>
                  <a:pt x="135641" y="480455"/>
                  <a:pt x="430680" y="496545"/>
                </a:cubicBezTo>
                <a:cubicBezTo>
                  <a:pt x="696247" y="511132"/>
                  <a:pt x="899256" y="376845"/>
                  <a:pt x="899256" y="376845"/>
                </a:cubicBezTo>
                <a:cubicBezTo>
                  <a:pt x="899256" y="376845"/>
                  <a:pt x="939256" y="336394"/>
                  <a:pt x="939256" y="216092"/>
                </a:cubicBezTo>
                <a:cubicBezTo>
                  <a:pt x="939256" y="66768"/>
                  <a:pt x="783014" y="10526"/>
                  <a:pt x="783014" y="10526"/>
                </a:cubicBezTo>
                <a:lnTo>
                  <a:pt x="169024" y="0"/>
                </a:lnTo>
                <a:lnTo>
                  <a:pt x="0" y="371281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2" name="Forma libre: forma 151">
            <a:extLst>
              <a:ext uri="{FF2B5EF4-FFF2-40B4-BE49-F238E27FC236}">
                <a16:creationId xmlns:a16="http://schemas.microsoft.com/office/drawing/2014/main" id="{B2FDEAD6-704F-4110-B82D-FA6541974FB1}"/>
              </a:ext>
            </a:extLst>
          </p:cNvPr>
          <p:cNvSpPr/>
          <p:nvPr/>
        </p:nvSpPr>
        <p:spPr>
          <a:xfrm>
            <a:off x="-1823980" y="4047359"/>
            <a:ext cx="1345528" cy="617329"/>
          </a:xfrm>
          <a:custGeom>
            <a:avLst/>
            <a:gdLst>
              <a:gd name="connsiteX0" fmla="*/ 653410 w 2618525"/>
              <a:gd name="connsiteY0" fmla="*/ 369795 h 1201380"/>
              <a:gd name="connsiteX1" fmla="*/ 1038376 w 2618525"/>
              <a:gd name="connsiteY1" fmla="*/ 114003 h 1201380"/>
              <a:gd name="connsiteX2" fmla="*/ 1580035 w 2618525"/>
              <a:gd name="connsiteY2" fmla="*/ 9040 h 1201380"/>
              <a:gd name="connsiteX3" fmla="*/ 1995226 w 2618525"/>
              <a:gd name="connsiteY3" fmla="*/ 211147 h 1201380"/>
              <a:gd name="connsiteX4" fmla="*/ 2289665 w 2618525"/>
              <a:gd name="connsiteY4" fmla="*/ 119718 h 1201380"/>
              <a:gd name="connsiteX5" fmla="*/ 2614329 w 2618525"/>
              <a:gd name="connsiteY5" fmla="*/ 895062 h 1201380"/>
              <a:gd name="connsiteX6" fmla="*/ 2156581 w 2618525"/>
              <a:gd name="connsiteY6" fmla="*/ 1189802 h 1201380"/>
              <a:gd name="connsiteX7" fmla="*/ 1884248 w 2618525"/>
              <a:gd name="connsiteY7" fmla="*/ 1077470 h 1201380"/>
              <a:gd name="connsiteX8" fmla="*/ 1468756 w 2618525"/>
              <a:gd name="connsiteY8" fmla="*/ 1201381 h 1201380"/>
              <a:gd name="connsiteX9" fmla="*/ 992060 w 2618525"/>
              <a:gd name="connsiteY9" fmla="*/ 968747 h 1201380"/>
              <a:gd name="connsiteX10" fmla="*/ 576568 w 2618525"/>
              <a:gd name="connsiteY10" fmla="*/ 1148298 h 1201380"/>
              <a:gd name="connsiteX11" fmla="*/ 68894 w 2618525"/>
              <a:gd name="connsiteY11" fmla="*/ 715512 h 1201380"/>
              <a:gd name="connsiteX12" fmla="*/ 173707 w 2618525"/>
              <a:gd name="connsiteY12" fmla="*/ 77913 h 1201380"/>
              <a:gd name="connsiteX13" fmla="*/ 653711 w 2618525"/>
              <a:gd name="connsiteY13" fmla="*/ 369645 h 120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18525" h="1201380">
                <a:moveTo>
                  <a:pt x="653410" y="369795"/>
                </a:moveTo>
                <a:cubicBezTo>
                  <a:pt x="653410" y="369795"/>
                  <a:pt x="813863" y="235658"/>
                  <a:pt x="1038376" y="114003"/>
                </a:cubicBezTo>
                <a:cubicBezTo>
                  <a:pt x="1262889" y="-7652"/>
                  <a:pt x="1439131" y="-10509"/>
                  <a:pt x="1580035" y="9040"/>
                </a:cubicBezTo>
                <a:cubicBezTo>
                  <a:pt x="1866203" y="48890"/>
                  <a:pt x="1995226" y="211147"/>
                  <a:pt x="1995226" y="211147"/>
                </a:cubicBezTo>
                <a:cubicBezTo>
                  <a:pt x="1995226" y="211147"/>
                  <a:pt x="2123648" y="112349"/>
                  <a:pt x="2289665" y="119718"/>
                </a:cubicBezTo>
                <a:cubicBezTo>
                  <a:pt x="2478238" y="128139"/>
                  <a:pt x="2647563" y="627541"/>
                  <a:pt x="2614329" y="895062"/>
                </a:cubicBezTo>
                <a:cubicBezTo>
                  <a:pt x="2581096" y="1162583"/>
                  <a:pt x="2351470" y="1230704"/>
                  <a:pt x="2156581" y="1189802"/>
                </a:cubicBezTo>
                <a:cubicBezTo>
                  <a:pt x="1989963" y="1154764"/>
                  <a:pt x="1884248" y="1077470"/>
                  <a:pt x="1884248" y="1077470"/>
                </a:cubicBezTo>
                <a:cubicBezTo>
                  <a:pt x="1884248" y="1077470"/>
                  <a:pt x="1692517" y="1201381"/>
                  <a:pt x="1468756" y="1201381"/>
                </a:cubicBezTo>
                <a:cubicBezTo>
                  <a:pt x="1093715" y="1201381"/>
                  <a:pt x="992060" y="968747"/>
                  <a:pt x="992060" y="968747"/>
                </a:cubicBezTo>
                <a:cubicBezTo>
                  <a:pt x="992060" y="968747"/>
                  <a:pt x="813111" y="1148298"/>
                  <a:pt x="576568" y="1148298"/>
                </a:cubicBezTo>
                <a:cubicBezTo>
                  <a:pt x="471755" y="1148298"/>
                  <a:pt x="228294" y="1136869"/>
                  <a:pt x="68894" y="715512"/>
                </a:cubicBezTo>
                <a:cubicBezTo>
                  <a:pt x="10398" y="560774"/>
                  <a:pt x="-91257" y="174305"/>
                  <a:pt x="173707" y="77913"/>
                </a:cubicBezTo>
                <a:cubicBezTo>
                  <a:pt x="494161" y="-38780"/>
                  <a:pt x="653711" y="369645"/>
                  <a:pt x="653711" y="369645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53" name="Gráfico 4">
            <a:extLst>
              <a:ext uri="{FF2B5EF4-FFF2-40B4-BE49-F238E27FC236}">
                <a16:creationId xmlns:a16="http://schemas.microsoft.com/office/drawing/2014/main" id="{15A0557E-BDBB-4913-83F2-2AFCF5968650}"/>
              </a:ext>
            </a:extLst>
          </p:cNvPr>
          <p:cNvGrpSpPr/>
          <p:nvPr/>
        </p:nvGrpSpPr>
        <p:grpSpPr>
          <a:xfrm>
            <a:off x="-1351219" y="4168220"/>
            <a:ext cx="550708" cy="439055"/>
            <a:chOff x="4934408" y="1156041"/>
            <a:chExt cx="1071729" cy="854443"/>
          </a:xfrm>
          <a:noFill/>
        </p:grpSpPr>
        <p:sp>
          <p:nvSpPr>
            <p:cNvPr id="154" name="Forma libre: forma 153">
              <a:extLst>
                <a:ext uri="{FF2B5EF4-FFF2-40B4-BE49-F238E27FC236}">
                  <a16:creationId xmlns:a16="http://schemas.microsoft.com/office/drawing/2014/main" id="{27824AEB-6F01-4C1F-8244-B4A4381C5B9A}"/>
                </a:ext>
              </a:extLst>
            </p:cNvPr>
            <p:cNvSpPr/>
            <p:nvPr/>
          </p:nvSpPr>
          <p:spPr>
            <a:xfrm>
              <a:off x="4934408" y="1234538"/>
              <a:ext cx="176083" cy="775946"/>
            </a:xfrm>
            <a:custGeom>
              <a:avLst/>
              <a:gdLst>
                <a:gd name="connsiteX0" fmla="*/ 110369 w 176083"/>
                <a:gd name="connsiteY0" fmla="*/ 0 h 775946"/>
                <a:gd name="connsiteX1" fmla="*/ 2097 w 176083"/>
                <a:gd name="connsiteY1" fmla="*/ 296544 h 775946"/>
                <a:gd name="connsiteX2" fmla="*/ 48413 w 176083"/>
                <a:gd name="connsiteY2" fmla="*/ 583463 h 775946"/>
                <a:gd name="connsiteX3" fmla="*/ 176084 w 176083"/>
                <a:gd name="connsiteY3" fmla="*/ 775946 h 7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3" h="775946">
                  <a:moveTo>
                    <a:pt x="110369" y="0"/>
                  </a:moveTo>
                  <a:cubicBezTo>
                    <a:pt x="110369" y="0"/>
                    <a:pt x="13225" y="142407"/>
                    <a:pt x="2097" y="296544"/>
                  </a:cubicBezTo>
                  <a:cubicBezTo>
                    <a:pt x="-6775" y="419552"/>
                    <a:pt x="13225" y="488876"/>
                    <a:pt x="48413" y="583463"/>
                  </a:cubicBezTo>
                  <a:cubicBezTo>
                    <a:pt x="92925" y="703013"/>
                    <a:pt x="176084" y="775946"/>
                    <a:pt x="176084" y="775946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5" name="Forma libre: forma 154">
              <a:extLst>
                <a:ext uri="{FF2B5EF4-FFF2-40B4-BE49-F238E27FC236}">
                  <a16:creationId xmlns:a16="http://schemas.microsoft.com/office/drawing/2014/main" id="{B9A37D8C-83C1-44BC-A460-C1AB12C88CC3}"/>
                </a:ext>
              </a:extLst>
            </p:cNvPr>
            <p:cNvSpPr/>
            <p:nvPr/>
          </p:nvSpPr>
          <p:spPr>
            <a:xfrm>
              <a:off x="5944022" y="1156041"/>
              <a:ext cx="62116" cy="587222"/>
            </a:xfrm>
            <a:custGeom>
              <a:avLst/>
              <a:gdLst>
                <a:gd name="connsiteX0" fmla="*/ 52192 w 62116"/>
                <a:gd name="connsiteY0" fmla="*/ 0 h 587222"/>
                <a:gd name="connsiteX1" fmla="*/ 6326 w 62116"/>
                <a:gd name="connsiteY1" fmla="*/ 357898 h 587222"/>
                <a:gd name="connsiteX2" fmla="*/ 62116 w 62116"/>
                <a:gd name="connsiteY2" fmla="*/ 587223 h 587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116" h="587222">
                  <a:moveTo>
                    <a:pt x="52192" y="0"/>
                  </a:moveTo>
                  <a:cubicBezTo>
                    <a:pt x="52192" y="0"/>
                    <a:pt x="-21643" y="60752"/>
                    <a:pt x="6326" y="357898"/>
                  </a:cubicBezTo>
                  <a:cubicBezTo>
                    <a:pt x="18808" y="491583"/>
                    <a:pt x="62116" y="587223"/>
                    <a:pt x="62116" y="587223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56" name="Gráfico 4">
            <a:extLst>
              <a:ext uri="{FF2B5EF4-FFF2-40B4-BE49-F238E27FC236}">
                <a16:creationId xmlns:a16="http://schemas.microsoft.com/office/drawing/2014/main" id="{334E87CD-27CD-4325-9D47-7BC6EA7D6FAD}"/>
              </a:ext>
            </a:extLst>
          </p:cNvPr>
          <p:cNvGrpSpPr/>
          <p:nvPr/>
        </p:nvGrpSpPr>
        <p:grpSpPr>
          <a:xfrm>
            <a:off x="-1077176" y="4087128"/>
            <a:ext cx="36618" cy="81049"/>
            <a:chOff x="5467721" y="998228"/>
            <a:chExt cx="71262" cy="157729"/>
          </a:xfrm>
          <a:solidFill>
            <a:srgbClr val="FFFFFF"/>
          </a:solidFill>
        </p:grpSpPr>
        <p:sp>
          <p:nvSpPr>
            <p:cNvPr id="157" name="Forma libre: forma 156">
              <a:extLst>
                <a:ext uri="{FF2B5EF4-FFF2-40B4-BE49-F238E27FC236}">
                  <a16:creationId xmlns:a16="http://schemas.microsoft.com/office/drawing/2014/main" id="{36BD09F9-151B-4CF4-8C22-06BB7A7BE074}"/>
                </a:ext>
              </a:extLst>
            </p:cNvPr>
            <p:cNvSpPr/>
            <p:nvPr/>
          </p:nvSpPr>
          <p:spPr>
            <a:xfrm>
              <a:off x="5479902" y="998228"/>
              <a:ext cx="59082" cy="59082"/>
            </a:xfrm>
            <a:custGeom>
              <a:avLst/>
              <a:gdLst>
                <a:gd name="connsiteX0" fmla="*/ 218 w 59082"/>
                <a:gd name="connsiteY0" fmla="*/ 25932 h 59082"/>
                <a:gd name="connsiteX1" fmla="*/ 33150 w 59082"/>
                <a:gd name="connsiteY1" fmla="*/ 218 h 59082"/>
                <a:gd name="connsiteX2" fmla="*/ 58865 w 59082"/>
                <a:gd name="connsiteY2" fmla="*/ 33150 h 59082"/>
                <a:gd name="connsiteX3" fmla="*/ 25932 w 59082"/>
                <a:gd name="connsiteY3" fmla="*/ 58865 h 59082"/>
                <a:gd name="connsiteX4" fmla="*/ 218 w 59082"/>
                <a:gd name="connsiteY4" fmla="*/ 25932 h 5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82" h="59082">
                  <a:moveTo>
                    <a:pt x="218" y="25932"/>
                  </a:moveTo>
                  <a:cubicBezTo>
                    <a:pt x="2173" y="9691"/>
                    <a:pt x="16909" y="-1737"/>
                    <a:pt x="33150" y="218"/>
                  </a:cubicBezTo>
                  <a:cubicBezTo>
                    <a:pt x="49391" y="2172"/>
                    <a:pt x="60820" y="16910"/>
                    <a:pt x="58865" y="33150"/>
                  </a:cubicBezTo>
                  <a:cubicBezTo>
                    <a:pt x="56910" y="49391"/>
                    <a:pt x="42173" y="60820"/>
                    <a:pt x="25932" y="58865"/>
                  </a:cubicBezTo>
                  <a:cubicBezTo>
                    <a:pt x="9691" y="56910"/>
                    <a:pt x="-1737" y="42173"/>
                    <a:pt x="218" y="2593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8" name="Forma libre: forma 157">
              <a:extLst>
                <a:ext uri="{FF2B5EF4-FFF2-40B4-BE49-F238E27FC236}">
                  <a16:creationId xmlns:a16="http://schemas.microsoft.com/office/drawing/2014/main" id="{FBE6CA70-1FB8-4352-806A-D35DCD2E3A67}"/>
                </a:ext>
              </a:extLst>
            </p:cNvPr>
            <p:cNvSpPr/>
            <p:nvPr/>
          </p:nvSpPr>
          <p:spPr>
            <a:xfrm>
              <a:off x="5467721" y="1096875"/>
              <a:ext cx="59082" cy="59082"/>
            </a:xfrm>
            <a:custGeom>
              <a:avLst/>
              <a:gdLst>
                <a:gd name="connsiteX0" fmla="*/ 218 w 59082"/>
                <a:gd name="connsiteY0" fmla="*/ 25932 h 59082"/>
                <a:gd name="connsiteX1" fmla="*/ 33150 w 59082"/>
                <a:gd name="connsiteY1" fmla="*/ 218 h 59082"/>
                <a:gd name="connsiteX2" fmla="*/ 58865 w 59082"/>
                <a:gd name="connsiteY2" fmla="*/ 33150 h 59082"/>
                <a:gd name="connsiteX3" fmla="*/ 25932 w 59082"/>
                <a:gd name="connsiteY3" fmla="*/ 58865 h 59082"/>
                <a:gd name="connsiteX4" fmla="*/ 218 w 59082"/>
                <a:gd name="connsiteY4" fmla="*/ 25932 h 5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82" h="59082">
                  <a:moveTo>
                    <a:pt x="218" y="25932"/>
                  </a:moveTo>
                  <a:cubicBezTo>
                    <a:pt x="2173" y="9691"/>
                    <a:pt x="16909" y="-1737"/>
                    <a:pt x="33150" y="218"/>
                  </a:cubicBezTo>
                  <a:cubicBezTo>
                    <a:pt x="49391" y="2173"/>
                    <a:pt x="60820" y="16909"/>
                    <a:pt x="58865" y="33150"/>
                  </a:cubicBezTo>
                  <a:cubicBezTo>
                    <a:pt x="56910" y="49391"/>
                    <a:pt x="42173" y="60820"/>
                    <a:pt x="25932" y="58865"/>
                  </a:cubicBezTo>
                  <a:cubicBezTo>
                    <a:pt x="9691" y="56910"/>
                    <a:pt x="-1737" y="42173"/>
                    <a:pt x="218" y="2593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59" name="Forma libre: forma 158">
            <a:extLst>
              <a:ext uri="{FF2B5EF4-FFF2-40B4-BE49-F238E27FC236}">
                <a16:creationId xmlns:a16="http://schemas.microsoft.com/office/drawing/2014/main" id="{9DF64225-81CA-4751-8AD5-E83FA38F20BD}"/>
              </a:ext>
            </a:extLst>
          </p:cNvPr>
          <p:cNvSpPr/>
          <p:nvPr/>
        </p:nvSpPr>
        <p:spPr>
          <a:xfrm>
            <a:off x="-1110491" y="3880176"/>
            <a:ext cx="20946" cy="21035"/>
          </a:xfrm>
          <a:custGeom>
            <a:avLst/>
            <a:gdLst>
              <a:gd name="connsiteX0" fmla="*/ 15728 w 40763"/>
              <a:gd name="connsiteY0" fmla="*/ 557 h 40937"/>
              <a:gd name="connsiteX1" fmla="*/ 40240 w 40763"/>
              <a:gd name="connsiteY1" fmla="*/ 15444 h 40937"/>
              <a:gd name="connsiteX2" fmla="*/ 24751 w 40763"/>
              <a:gd name="connsiteY2" fmla="*/ 40407 h 40937"/>
              <a:gd name="connsiteX3" fmla="*/ 540 w 40763"/>
              <a:gd name="connsiteY3" fmla="*/ 24918 h 40937"/>
              <a:gd name="connsiteX4" fmla="*/ 15578 w 40763"/>
              <a:gd name="connsiteY4" fmla="*/ 557 h 4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3" h="40937">
                <a:moveTo>
                  <a:pt x="15728" y="557"/>
                </a:moveTo>
                <a:cubicBezTo>
                  <a:pt x="26706" y="-2000"/>
                  <a:pt x="37683" y="4467"/>
                  <a:pt x="40240" y="15444"/>
                </a:cubicBezTo>
                <a:cubicBezTo>
                  <a:pt x="42796" y="26422"/>
                  <a:pt x="35728" y="37700"/>
                  <a:pt x="24751" y="40407"/>
                </a:cubicBezTo>
                <a:cubicBezTo>
                  <a:pt x="13773" y="42963"/>
                  <a:pt x="3097" y="36046"/>
                  <a:pt x="540" y="24918"/>
                </a:cubicBezTo>
                <a:cubicBezTo>
                  <a:pt x="-2016" y="13940"/>
                  <a:pt x="4751" y="3113"/>
                  <a:pt x="15578" y="55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0" name="Forma libre: forma 159">
            <a:extLst>
              <a:ext uri="{FF2B5EF4-FFF2-40B4-BE49-F238E27FC236}">
                <a16:creationId xmlns:a16="http://schemas.microsoft.com/office/drawing/2014/main" id="{BBC0418C-013E-4C29-A861-BB1751AF128E}"/>
              </a:ext>
            </a:extLst>
          </p:cNvPr>
          <p:cNvSpPr/>
          <p:nvPr/>
        </p:nvSpPr>
        <p:spPr>
          <a:xfrm>
            <a:off x="-1038778" y="3897420"/>
            <a:ext cx="20937" cy="20941"/>
          </a:xfrm>
          <a:custGeom>
            <a:avLst/>
            <a:gdLst>
              <a:gd name="connsiteX0" fmla="*/ 17371 w 40746"/>
              <a:gd name="connsiteY0" fmla="*/ 232 h 40753"/>
              <a:gd name="connsiteX1" fmla="*/ 40529 w 40746"/>
              <a:gd name="connsiteY1" fmla="*/ 17074 h 40753"/>
              <a:gd name="connsiteX2" fmla="*/ 23085 w 40746"/>
              <a:gd name="connsiteY2" fmla="*/ 40533 h 40753"/>
              <a:gd name="connsiteX3" fmla="*/ 228 w 40746"/>
              <a:gd name="connsiteY3" fmla="*/ 23239 h 40753"/>
              <a:gd name="connsiteX4" fmla="*/ 17220 w 40746"/>
              <a:gd name="connsiteY4" fmla="*/ 232 h 4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6" h="40753">
                <a:moveTo>
                  <a:pt x="17371" y="232"/>
                </a:moveTo>
                <a:cubicBezTo>
                  <a:pt x="28499" y="-1422"/>
                  <a:pt x="38875" y="5946"/>
                  <a:pt x="40529" y="17074"/>
                </a:cubicBezTo>
                <a:cubicBezTo>
                  <a:pt x="42183" y="28202"/>
                  <a:pt x="34213" y="38879"/>
                  <a:pt x="23085" y="40533"/>
                </a:cubicBezTo>
                <a:cubicBezTo>
                  <a:pt x="11957" y="42187"/>
                  <a:pt x="1882" y="34367"/>
                  <a:pt x="228" y="23239"/>
                </a:cubicBezTo>
                <a:cubicBezTo>
                  <a:pt x="-1426" y="12111"/>
                  <a:pt x="6093" y="1886"/>
                  <a:pt x="17220" y="232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1" name="Forma libre: forma 160">
            <a:extLst>
              <a:ext uri="{FF2B5EF4-FFF2-40B4-BE49-F238E27FC236}">
                <a16:creationId xmlns:a16="http://schemas.microsoft.com/office/drawing/2014/main" id="{30BC0D52-D0FB-49E2-946A-6DCD69CBE87A}"/>
              </a:ext>
            </a:extLst>
          </p:cNvPr>
          <p:cNvSpPr/>
          <p:nvPr/>
        </p:nvSpPr>
        <p:spPr>
          <a:xfrm>
            <a:off x="-1122423" y="3804850"/>
            <a:ext cx="215370" cy="215900"/>
          </a:xfrm>
          <a:custGeom>
            <a:avLst/>
            <a:gdLst>
              <a:gd name="connsiteX0" fmla="*/ 150 w 419131"/>
              <a:gd name="connsiteY0" fmla="*/ 215720 h 420162"/>
              <a:gd name="connsiteX1" fmla="*/ 206016 w 419131"/>
              <a:gd name="connsiteY1" fmla="*/ 79 h 420162"/>
              <a:gd name="connsiteX2" fmla="*/ 419101 w 419131"/>
              <a:gd name="connsiteY2" fmla="*/ 204442 h 420162"/>
              <a:gd name="connsiteX3" fmla="*/ 213084 w 419131"/>
              <a:gd name="connsiteY3" fmla="*/ 420083 h 420162"/>
              <a:gd name="connsiteX4" fmla="*/ 0 w 419131"/>
              <a:gd name="connsiteY4" fmla="*/ 215720 h 420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31" h="420162">
                <a:moveTo>
                  <a:pt x="150" y="215720"/>
                </a:moveTo>
                <a:cubicBezTo>
                  <a:pt x="-1805" y="99779"/>
                  <a:pt x="90376" y="3237"/>
                  <a:pt x="206016" y="79"/>
                </a:cubicBezTo>
                <a:cubicBezTo>
                  <a:pt x="321657" y="-3079"/>
                  <a:pt x="417146" y="88351"/>
                  <a:pt x="419101" y="204442"/>
                </a:cubicBezTo>
                <a:cubicBezTo>
                  <a:pt x="421056" y="320383"/>
                  <a:pt x="328875" y="416925"/>
                  <a:pt x="213084" y="420083"/>
                </a:cubicBezTo>
                <a:cubicBezTo>
                  <a:pt x="97444" y="423241"/>
                  <a:pt x="1955" y="331812"/>
                  <a:pt x="0" y="215720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2" name="Forma libre: forma 161">
            <a:extLst>
              <a:ext uri="{FF2B5EF4-FFF2-40B4-BE49-F238E27FC236}">
                <a16:creationId xmlns:a16="http://schemas.microsoft.com/office/drawing/2014/main" id="{AB0EDD36-C817-4A2C-932A-3EFDF503E712}"/>
              </a:ext>
            </a:extLst>
          </p:cNvPr>
          <p:cNvSpPr/>
          <p:nvPr/>
        </p:nvSpPr>
        <p:spPr>
          <a:xfrm>
            <a:off x="-1021033" y="3924403"/>
            <a:ext cx="22388" cy="22460"/>
          </a:xfrm>
          <a:custGeom>
            <a:avLst/>
            <a:gdLst>
              <a:gd name="connsiteX0" fmla="*/ 40432 w 43570"/>
              <a:gd name="connsiteY0" fmla="*/ 32983 h 43710"/>
              <a:gd name="connsiteX1" fmla="*/ 33064 w 43570"/>
              <a:gd name="connsiteY1" fmla="*/ 3058 h 43710"/>
              <a:gd name="connsiteX2" fmla="*/ 3139 w 43570"/>
              <a:gd name="connsiteY2" fmla="*/ 10727 h 43710"/>
              <a:gd name="connsiteX3" fmla="*/ 10507 w 43570"/>
              <a:gd name="connsiteY3" fmla="*/ 40652 h 43710"/>
              <a:gd name="connsiteX4" fmla="*/ 40432 w 43570"/>
              <a:gd name="connsiteY4" fmla="*/ 32983 h 4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0" h="43710">
                <a:moveTo>
                  <a:pt x="40432" y="32983"/>
                </a:moveTo>
                <a:cubicBezTo>
                  <a:pt x="46597" y="22607"/>
                  <a:pt x="43440" y="9223"/>
                  <a:pt x="33064" y="3058"/>
                </a:cubicBezTo>
                <a:cubicBezTo>
                  <a:pt x="22838" y="-3108"/>
                  <a:pt x="9455" y="351"/>
                  <a:pt x="3139" y="10727"/>
                </a:cubicBezTo>
                <a:cubicBezTo>
                  <a:pt x="-3027" y="21103"/>
                  <a:pt x="131" y="34487"/>
                  <a:pt x="10507" y="40652"/>
                </a:cubicBezTo>
                <a:cubicBezTo>
                  <a:pt x="20733" y="46818"/>
                  <a:pt x="34116" y="43359"/>
                  <a:pt x="40432" y="32983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4" name="Forma libre: forma 183">
            <a:extLst>
              <a:ext uri="{FF2B5EF4-FFF2-40B4-BE49-F238E27FC236}">
                <a16:creationId xmlns:a16="http://schemas.microsoft.com/office/drawing/2014/main" id="{39EC0AB5-46A8-4CB1-803A-60A81687C62E}"/>
              </a:ext>
            </a:extLst>
          </p:cNvPr>
          <p:cNvSpPr/>
          <p:nvPr/>
        </p:nvSpPr>
        <p:spPr>
          <a:xfrm>
            <a:off x="-1094682" y="3901248"/>
            <a:ext cx="25190" cy="34926"/>
          </a:xfrm>
          <a:custGeom>
            <a:avLst/>
            <a:gdLst>
              <a:gd name="connsiteX0" fmla="*/ 49023 w 49022"/>
              <a:gd name="connsiteY0" fmla="*/ 0 h 67970"/>
              <a:gd name="connsiteX1" fmla="*/ 0 w 49022"/>
              <a:gd name="connsiteY1" fmla="*/ 64813 h 67970"/>
              <a:gd name="connsiteX2" fmla="*/ 40602 w 49022"/>
              <a:gd name="connsiteY2" fmla="*/ 67971 h 6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022" h="67970">
                <a:moveTo>
                  <a:pt x="49023" y="0"/>
                </a:moveTo>
                <a:lnTo>
                  <a:pt x="0" y="64813"/>
                </a:lnTo>
                <a:lnTo>
                  <a:pt x="40602" y="67971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85" name="Gráfico 4">
            <a:extLst>
              <a:ext uri="{FF2B5EF4-FFF2-40B4-BE49-F238E27FC236}">
                <a16:creationId xmlns:a16="http://schemas.microsoft.com/office/drawing/2014/main" id="{6AEED25B-48CC-483F-8BA2-FB950D3D27F1}"/>
              </a:ext>
            </a:extLst>
          </p:cNvPr>
          <p:cNvGrpSpPr/>
          <p:nvPr/>
        </p:nvGrpSpPr>
        <p:grpSpPr>
          <a:xfrm>
            <a:off x="-1151309" y="3844900"/>
            <a:ext cx="179672" cy="110262"/>
            <a:chOff x="5323451" y="526830"/>
            <a:chExt cx="349658" cy="214581"/>
          </a:xfrm>
          <a:noFill/>
        </p:grpSpPr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62893BB8-9AA1-4032-8FCF-96C386115E96}"/>
                </a:ext>
              </a:extLst>
            </p:cNvPr>
            <p:cNvSpPr/>
            <p:nvPr/>
          </p:nvSpPr>
          <p:spPr>
            <a:xfrm>
              <a:off x="5504875" y="572016"/>
              <a:ext cx="168235" cy="169395"/>
            </a:xfrm>
            <a:custGeom>
              <a:avLst/>
              <a:gdLst>
                <a:gd name="connsiteX0" fmla="*/ 158253 w 168235"/>
                <a:gd name="connsiteY0" fmla="*/ 124021 h 169395"/>
                <a:gd name="connsiteX1" fmla="*/ 123817 w 168235"/>
                <a:gd name="connsiteY1" fmla="*/ 9735 h 169395"/>
                <a:gd name="connsiteX2" fmla="*/ 9982 w 168235"/>
                <a:gd name="connsiteY2" fmla="*/ 45374 h 169395"/>
                <a:gd name="connsiteX3" fmla="*/ 44418 w 168235"/>
                <a:gd name="connsiteY3" fmla="*/ 159661 h 169395"/>
                <a:gd name="connsiteX4" fmla="*/ 158253 w 168235"/>
                <a:gd name="connsiteY4" fmla="*/ 124021 h 169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35" h="169395">
                  <a:moveTo>
                    <a:pt x="158253" y="124021"/>
                  </a:moveTo>
                  <a:cubicBezTo>
                    <a:pt x="180209" y="82667"/>
                    <a:pt x="164720" y="31539"/>
                    <a:pt x="123817" y="9735"/>
                  </a:cubicBezTo>
                  <a:cubicBezTo>
                    <a:pt x="82915" y="-12070"/>
                    <a:pt x="31937" y="4020"/>
                    <a:pt x="9982" y="45374"/>
                  </a:cubicBezTo>
                  <a:cubicBezTo>
                    <a:pt x="-11973" y="86728"/>
                    <a:pt x="3516" y="137856"/>
                    <a:pt x="44418" y="159661"/>
                  </a:cubicBezTo>
                  <a:cubicBezTo>
                    <a:pt x="85321" y="181465"/>
                    <a:pt x="136449" y="165375"/>
                    <a:pt x="158253" y="124021"/>
                  </a:cubicBezTo>
                  <a:close/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7" name="Forma libre: forma 186">
              <a:extLst>
                <a:ext uri="{FF2B5EF4-FFF2-40B4-BE49-F238E27FC236}">
                  <a16:creationId xmlns:a16="http://schemas.microsoft.com/office/drawing/2014/main" id="{58AB8D28-1A77-4DE2-85D7-E00636B02A41}"/>
                </a:ext>
              </a:extLst>
            </p:cNvPr>
            <p:cNvSpPr/>
            <p:nvPr/>
          </p:nvSpPr>
          <p:spPr>
            <a:xfrm>
              <a:off x="5323451" y="526830"/>
              <a:ext cx="146718" cy="147736"/>
            </a:xfrm>
            <a:custGeom>
              <a:avLst/>
              <a:gdLst>
                <a:gd name="connsiteX0" fmla="*/ 138021 w 146718"/>
                <a:gd name="connsiteY0" fmla="*/ 108154 h 147736"/>
                <a:gd name="connsiteX1" fmla="*/ 107946 w 146718"/>
                <a:gd name="connsiteY1" fmla="*/ 8454 h 147736"/>
                <a:gd name="connsiteX2" fmla="*/ 8697 w 146718"/>
                <a:gd name="connsiteY2" fmla="*/ 39582 h 147736"/>
                <a:gd name="connsiteX3" fmla="*/ 38773 w 146718"/>
                <a:gd name="connsiteY3" fmla="*/ 139282 h 147736"/>
                <a:gd name="connsiteX4" fmla="*/ 138021 w 146718"/>
                <a:gd name="connsiteY4" fmla="*/ 108154 h 147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18" h="147736">
                  <a:moveTo>
                    <a:pt x="138021" y="108154"/>
                  </a:moveTo>
                  <a:cubicBezTo>
                    <a:pt x="157119" y="72064"/>
                    <a:pt x="143735" y="27402"/>
                    <a:pt x="107946" y="8454"/>
                  </a:cubicBezTo>
                  <a:cubicBezTo>
                    <a:pt x="72156" y="-10494"/>
                    <a:pt x="27795" y="3492"/>
                    <a:pt x="8697" y="39582"/>
                  </a:cubicBezTo>
                  <a:cubicBezTo>
                    <a:pt x="-10401" y="75673"/>
                    <a:pt x="2983" y="120335"/>
                    <a:pt x="38773" y="139282"/>
                  </a:cubicBezTo>
                  <a:cubicBezTo>
                    <a:pt x="74412" y="158230"/>
                    <a:pt x="118923" y="144245"/>
                    <a:pt x="138021" y="108154"/>
                  </a:cubicBezTo>
                  <a:close/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8" name="Forma libre: forma 187">
              <a:extLst>
                <a:ext uri="{FF2B5EF4-FFF2-40B4-BE49-F238E27FC236}">
                  <a16:creationId xmlns:a16="http://schemas.microsoft.com/office/drawing/2014/main" id="{586D5C5B-88D9-4CC2-A290-7B72A7D6D5D3}"/>
                </a:ext>
              </a:extLst>
            </p:cNvPr>
            <p:cNvSpPr/>
            <p:nvPr/>
          </p:nvSpPr>
          <p:spPr>
            <a:xfrm>
              <a:off x="5464630" y="625360"/>
              <a:ext cx="38947" cy="10225"/>
            </a:xfrm>
            <a:custGeom>
              <a:avLst/>
              <a:gdLst>
                <a:gd name="connsiteX0" fmla="*/ 38948 w 38947"/>
                <a:gd name="connsiteY0" fmla="*/ 10226 h 10225"/>
                <a:gd name="connsiteX1" fmla="*/ 0 w 38947"/>
                <a:gd name="connsiteY1" fmla="*/ 0 h 1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947" h="10225">
                  <a:moveTo>
                    <a:pt x="38948" y="10226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89" name="Forma libre: forma 188">
            <a:extLst>
              <a:ext uri="{FF2B5EF4-FFF2-40B4-BE49-F238E27FC236}">
                <a16:creationId xmlns:a16="http://schemas.microsoft.com/office/drawing/2014/main" id="{8ABA0AC6-8478-4D93-9140-ADFC82EB6C37}"/>
              </a:ext>
            </a:extLst>
          </p:cNvPr>
          <p:cNvSpPr/>
          <p:nvPr/>
        </p:nvSpPr>
        <p:spPr>
          <a:xfrm>
            <a:off x="-971559" y="3827371"/>
            <a:ext cx="221784" cy="275406"/>
          </a:xfrm>
          <a:custGeom>
            <a:avLst/>
            <a:gdLst>
              <a:gd name="connsiteX0" fmla="*/ 141896 w 431613"/>
              <a:gd name="connsiteY0" fmla="*/ 38808 h 535965"/>
              <a:gd name="connsiteX1" fmla="*/ 210468 w 431613"/>
              <a:gd name="connsiteY1" fmla="*/ 3169 h 535965"/>
              <a:gd name="connsiteX2" fmla="*/ 397537 w 431613"/>
              <a:gd name="connsiteY2" fmla="*/ 27530 h 535965"/>
              <a:gd name="connsiteX3" fmla="*/ 428064 w 431613"/>
              <a:gd name="connsiteY3" fmla="*/ 100764 h 535965"/>
              <a:gd name="connsiteX4" fmla="*/ 289567 w 431613"/>
              <a:gd name="connsiteY4" fmla="*/ 497158 h 535965"/>
              <a:gd name="connsiteX5" fmla="*/ 221145 w 431613"/>
              <a:gd name="connsiteY5" fmla="*/ 532797 h 535965"/>
              <a:gd name="connsiteX6" fmla="*/ 34076 w 431613"/>
              <a:gd name="connsiteY6" fmla="*/ 508436 h 535965"/>
              <a:gd name="connsiteX7" fmla="*/ 3549 w 431613"/>
              <a:gd name="connsiteY7" fmla="*/ 435202 h 535965"/>
              <a:gd name="connsiteX8" fmla="*/ 142046 w 431613"/>
              <a:gd name="connsiteY8" fmla="*/ 38808 h 535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613" h="535965">
                <a:moveTo>
                  <a:pt x="141896" y="38808"/>
                </a:moveTo>
                <a:cubicBezTo>
                  <a:pt x="152422" y="8733"/>
                  <a:pt x="183099" y="-7207"/>
                  <a:pt x="210468" y="3169"/>
                </a:cubicBezTo>
                <a:lnTo>
                  <a:pt x="397537" y="27530"/>
                </a:lnTo>
                <a:cubicBezTo>
                  <a:pt x="424906" y="37906"/>
                  <a:pt x="438590" y="70688"/>
                  <a:pt x="428064" y="100764"/>
                </a:cubicBezTo>
                <a:lnTo>
                  <a:pt x="289567" y="497158"/>
                </a:lnTo>
                <a:cubicBezTo>
                  <a:pt x="279040" y="527233"/>
                  <a:pt x="248363" y="543173"/>
                  <a:pt x="221145" y="532797"/>
                </a:cubicBezTo>
                <a:lnTo>
                  <a:pt x="34076" y="508436"/>
                </a:lnTo>
                <a:cubicBezTo>
                  <a:pt x="6707" y="498060"/>
                  <a:pt x="-6977" y="465278"/>
                  <a:pt x="3549" y="435202"/>
                </a:cubicBezTo>
                <a:lnTo>
                  <a:pt x="142046" y="38808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0" name="Forma libre: forma 189">
            <a:extLst>
              <a:ext uri="{FF2B5EF4-FFF2-40B4-BE49-F238E27FC236}">
                <a16:creationId xmlns:a16="http://schemas.microsoft.com/office/drawing/2014/main" id="{B97EF235-F0A9-450D-BDB2-4265725D925B}"/>
              </a:ext>
            </a:extLst>
          </p:cNvPr>
          <p:cNvSpPr/>
          <p:nvPr/>
        </p:nvSpPr>
        <p:spPr>
          <a:xfrm>
            <a:off x="-900019" y="3901890"/>
            <a:ext cx="227760" cy="271816"/>
          </a:xfrm>
          <a:custGeom>
            <a:avLst/>
            <a:gdLst>
              <a:gd name="connsiteX0" fmla="*/ 433804 w 443242"/>
              <a:gd name="connsiteY0" fmla="*/ 470634 h 528980"/>
              <a:gd name="connsiteX1" fmla="*/ 410346 w 443242"/>
              <a:gd name="connsiteY1" fmla="*/ 179353 h 528980"/>
              <a:gd name="connsiteX2" fmla="*/ 77260 w 443242"/>
              <a:gd name="connsiteY2" fmla="*/ 37848 h 528980"/>
              <a:gd name="connsiteX3" fmla="*/ 184930 w 443242"/>
              <a:gd name="connsiteY3" fmla="*/ 100706 h 528980"/>
              <a:gd name="connsiteX4" fmla="*/ 250344 w 443242"/>
              <a:gd name="connsiteY4" fmla="*/ 159203 h 528980"/>
              <a:gd name="connsiteX5" fmla="*/ 136208 w 443242"/>
              <a:gd name="connsiteY5" fmla="*/ 75443 h 528980"/>
              <a:gd name="connsiteX6" fmla="*/ 19064 w 443242"/>
              <a:gd name="connsiteY6" fmla="*/ 126120 h 528980"/>
              <a:gd name="connsiteX7" fmla="*/ 117862 w 443242"/>
              <a:gd name="connsiteY7" fmla="*/ 169729 h 528980"/>
              <a:gd name="connsiteX8" fmla="*/ 181171 w 443242"/>
              <a:gd name="connsiteY8" fmla="*/ 217850 h 528980"/>
              <a:gd name="connsiteX9" fmla="*/ 99065 w 443242"/>
              <a:gd name="connsiteY9" fmla="*/ 160556 h 528980"/>
              <a:gd name="connsiteX10" fmla="*/ 1169 w 443242"/>
              <a:gd name="connsiteY10" fmla="*/ 163714 h 528980"/>
              <a:gd name="connsiteX11" fmla="*/ 170344 w 443242"/>
              <a:gd name="connsiteY11" fmla="*/ 313790 h 528980"/>
              <a:gd name="connsiteX12" fmla="*/ 194103 w 443242"/>
              <a:gd name="connsiteY12" fmla="*/ 438904 h 528980"/>
              <a:gd name="connsiteX13" fmla="*/ 289142 w 443242"/>
              <a:gd name="connsiteY13" fmla="*/ 528980 h 52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3242" h="528980">
                <a:moveTo>
                  <a:pt x="433804" y="470634"/>
                </a:moveTo>
                <a:cubicBezTo>
                  <a:pt x="433804" y="470634"/>
                  <a:pt x="466436" y="300858"/>
                  <a:pt x="410346" y="179353"/>
                </a:cubicBezTo>
                <a:cubicBezTo>
                  <a:pt x="325232" y="-4709"/>
                  <a:pt x="103727" y="-37792"/>
                  <a:pt x="77260" y="37848"/>
                </a:cubicBezTo>
                <a:cubicBezTo>
                  <a:pt x="64929" y="73037"/>
                  <a:pt x="131547" y="60706"/>
                  <a:pt x="184930" y="100706"/>
                </a:cubicBezTo>
                <a:cubicBezTo>
                  <a:pt x="233652" y="137248"/>
                  <a:pt x="250344" y="159203"/>
                  <a:pt x="250344" y="159203"/>
                </a:cubicBezTo>
                <a:cubicBezTo>
                  <a:pt x="250344" y="159203"/>
                  <a:pt x="198464" y="98149"/>
                  <a:pt x="136208" y="75443"/>
                </a:cubicBezTo>
                <a:cubicBezTo>
                  <a:pt x="19666" y="32886"/>
                  <a:pt x="19064" y="126120"/>
                  <a:pt x="19064" y="126120"/>
                </a:cubicBezTo>
                <a:cubicBezTo>
                  <a:pt x="19064" y="126120"/>
                  <a:pt x="76358" y="144165"/>
                  <a:pt x="117862" y="169729"/>
                </a:cubicBezTo>
                <a:cubicBezTo>
                  <a:pt x="159366" y="195143"/>
                  <a:pt x="181171" y="217850"/>
                  <a:pt x="181171" y="217850"/>
                </a:cubicBezTo>
                <a:cubicBezTo>
                  <a:pt x="181171" y="217850"/>
                  <a:pt x="145983" y="185519"/>
                  <a:pt x="99065" y="160556"/>
                </a:cubicBezTo>
                <a:cubicBezTo>
                  <a:pt x="51546" y="135293"/>
                  <a:pt x="14102" y="121759"/>
                  <a:pt x="1169" y="163714"/>
                </a:cubicBezTo>
                <a:cubicBezTo>
                  <a:pt x="-16425" y="221308"/>
                  <a:pt x="170344" y="313790"/>
                  <a:pt x="170344" y="313790"/>
                </a:cubicBezTo>
                <a:cubicBezTo>
                  <a:pt x="170344" y="313790"/>
                  <a:pt x="164930" y="366573"/>
                  <a:pt x="194103" y="438904"/>
                </a:cubicBezTo>
                <a:cubicBezTo>
                  <a:pt x="223427" y="511687"/>
                  <a:pt x="289142" y="528980"/>
                  <a:pt x="289142" y="52898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1" name="Forma libre: forma 190">
            <a:extLst>
              <a:ext uri="{FF2B5EF4-FFF2-40B4-BE49-F238E27FC236}">
                <a16:creationId xmlns:a16="http://schemas.microsoft.com/office/drawing/2014/main" id="{6CFEA8DB-EF12-4966-9921-FB2872D8B161}"/>
              </a:ext>
            </a:extLst>
          </p:cNvPr>
          <p:cNvSpPr/>
          <p:nvPr/>
        </p:nvSpPr>
        <p:spPr>
          <a:xfrm>
            <a:off x="-943926" y="3850558"/>
            <a:ext cx="71785" cy="209250"/>
          </a:xfrm>
          <a:custGeom>
            <a:avLst/>
            <a:gdLst>
              <a:gd name="connsiteX0" fmla="*/ 139701 w 139700"/>
              <a:gd name="connsiteY0" fmla="*/ 0 h 407221"/>
              <a:gd name="connsiteX1" fmla="*/ 0 w 139700"/>
              <a:gd name="connsiteY1" fmla="*/ 407221 h 40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700" h="407221">
                <a:moveTo>
                  <a:pt x="139701" y="0"/>
                </a:moveTo>
                <a:lnTo>
                  <a:pt x="0" y="407221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2" name="Forma libre: forma 191">
            <a:extLst>
              <a:ext uri="{FF2B5EF4-FFF2-40B4-BE49-F238E27FC236}">
                <a16:creationId xmlns:a16="http://schemas.microsoft.com/office/drawing/2014/main" id="{D97F9242-D0F7-4124-BBE6-E198D4538DAF}"/>
              </a:ext>
            </a:extLst>
          </p:cNvPr>
          <p:cNvSpPr/>
          <p:nvPr/>
        </p:nvSpPr>
        <p:spPr>
          <a:xfrm>
            <a:off x="-1080928" y="3951243"/>
            <a:ext cx="31681" cy="15282"/>
          </a:xfrm>
          <a:custGeom>
            <a:avLst/>
            <a:gdLst>
              <a:gd name="connsiteX0" fmla="*/ 0 w 61654"/>
              <a:gd name="connsiteY0" fmla="*/ 28572 h 29741"/>
              <a:gd name="connsiteX1" fmla="*/ 36692 w 61654"/>
              <a:gd name="connsiteY1" fmla="*/ 24812 h 29741"/>
              <a:gd name="connsiteX2" fmla="*/ 61654 w 61654"/>
              <a:gd name="connsiteY2" fmla="*/ 0 h 2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54" h="29741">
                <a:moveTo>
                  <a:pt x="0" y="28572"/>
                </a:moveTo>
                <a:cubicBezTo>
                  <a:pt x="0" y="28572"/>
                  <a:pt x="18797" y="32933"/>
                  <a:pt x="36692" y="24812"/>
                </a:cubicBezTo>
                <a:cubicBezTo>
                  <a:pt x="56391" y="15940"/>
                  <a:pt x="61654" y="0"/>
                  <a:pt x="61654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93" name="Gráfico 4">
            <a:extLst>
              <a:ext uri="{FF2B5EF4-FFF2-40B4-BE49-F238E27FC236}">
                <a16:creationId xmlns:a16="http://schemas.microsoft.com/office/drawing/2014/main" id="{57C17DCC-B81F-4F89-BC1B-119B3EA809B4}"/>
              </a:ext>
            </a:extLst>
          </p:cNvPr>
          <p:cNvGrpSpPr/>
          <p:nvPr/>
        </p:nvGrpSpPr>
        <p:grpSpPr>
          <a:xfrm>
            <a:off x="-1824081" y="3835184"/>
            <a:ext cx="244734" cy="299191"/>
            <a:chOff x="4014174" y="507922"/>
            <a:chExt cx="476276" cy="582253"/>
          </a:xfrm>
          <a:noFill/>
        </p:grpSpPr>
        <p:sp>
          <p:nvSpPr>
            <p:cNvPr id="194" name="Forma libre: forma 193">
              <a:extLst>
                <a:ext uri="{FF2B5EF4-FFF2-40B4-BE49-F238E27FC236}">
                  <a16:creationId xmlns:a16="http://schemas.microsoft.com/office/drawing/2014/main" id="{C6F732D6-C60A-4B1D-9267-D28BC1671136}"/>
                </a:ext>
              </a:extLst>
            </p:cNvPr>
            <p:cNvSpPr/>
            <p:nvPr/>
          </p:nvSpPr>
          <p:spPr>
            <a:xfrm>
              <a:off x="4182665" y="648848"/>
              <a:ext cx="307785" cy="409447"/>
            </a:xfrm>
            <a:custGeom>
              <a:avLst/>
              <a:gdLst>
                <a:gd name="connsiteX0" fmla="*/ 195340 w 307785"/>
                <a:gd name="connsiteY0" fmla="*/ 409447 h 409447"/>
                <a:gd name="connsiteX1" fmla="*/ 280453 w 307785"/>
                <a:gd name="connsiteY1" fmla="*/ 226890 h 409447"/>
                <a:gd name="connsiteX2" fmla="*/ 279702 w 307785"/>
                <a:gd name="connsiteY2" fmla="*/ 422 h 409447"/>
                <a:gd name="connsiteX3" fmla="*/ 164964 w 307785"/>
                <a:gd name="connsiteY3" fmla="*/ 190949 h 409447"/>
                <a:gd name="connsiteX4" fmla="*/ 80903 w 307785"/>
                <a:gd name="connsiteY4" fmla="*/ 185085 h 409447"/>
                <a:gd name="connsiteX5" fmla="*/ 0 w 307785"/>
                <a:gd name="connsiteY5" fmla="*/ 218017 h 40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785" h="409447">
                  <a:moveTo>
                    <a:pt x="195340" y="409447"/>
                  </a:moveTo>
                  <a:cubicBezTo>
                    <a:pt x="195340" y="409447"/>
                    <a:pt x="253386" y="327642"/>
                    <a:pt x="280453" y="226890"/>
                  </a:cubicBezTo>
                  <a:cubicBezTo>
                    <a:pt x="309326" y="119671"/>
                    <a:pt x="324063" y="7489"/>
                    <a:pt x="279702" y="422"/>
                  </a:cubicBezTo>
                  <a:cubicBezTo>
                    <a:pt x="210979" y="-10406"/>
                    <a:pt x="164964" y="190949"/>
                    <a:pt x="164964" y="190949"/>
                  </a:cubicBezTo>
                  <a:cubicBezTo>
                    <a:pt x="164964" y="190949"/>
                    <a:pt x="120602" y="179521"/>
                    <a:pt x="80903" y="185085"/>
                  </a:cubicBezTo>
                  <a:cubicBezTo>
                    <a:pt x="41203" y="190649"/>
                    <a:pt x="0" y="218017"/>
                    <a:pt x="0" y="218017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5" name="Forma libre: forma 194">
              <a:extLst>
                <a:ext uri="{FF2B5EF4-FFF2-40B4-BE49-F238E27FC236}">
                  <a16:creationId xmlns:a16="http://schemas.microsoft.com/office/drawing/2014/main" id="{F5D38A27-274C-4062-A690-F5058A9C3FEF}"/>
                </a:ext>
              </a:extLst>
            </p:cNvPr>
            <p:cNvSpPr/>
            <p:nvPr/>
          </p:nvSpPr>
          <p:spPr>
            <a:xfrm>
              <a:off x="4014174" y="507922"/>
              <a:ext cx="350447" cy="582253"/>
            </a:xfrm>
            <a:custGeom>
              <a:avLst/>
              <a:gdLst>
                <a:gd name="connsiteX0" fmla="*/ 350448 w 350447"/>
                <a:gd name="connsiteY0" fmla="*/ 267664 h 582253"/>
                <a:gd name="connsiteX1" fmla="*/ 267139 w 350447"/>
                <a:gd name="connsiteY1" fmla="*/ 1196 h 582253"/>
                <a:gd name="connsiteX2" fmla="*/ 238416 w 350447"/>
                <a:gd name="connsiteY2" fmla="*/ 244055 h 582253"/>
                <a:gd name="connsiteX3" fmla="*/ 116611 w 350447"/>
                <a:gd name="connsiteY3" fmla="*/ 15782 h 582253"/>
                <a:gd name="connsiteX4" fmla="*/ 146386 w 350447"/>
                <a:gd name="connsiteY4" fmla="*/ 262251 h 582253"/>
                <a:gd name="connsiteX5" fmla="*/ 14655 w 350447"/>
                <a:gd name="connsiteY5" fmla="*/ 90069 h 582253"/>
                <a:gd name="connsiteX6" fmla="*/ 65633 w 350447"/>
                <a:gd name="connsiteY6" fmla="*/ 398041 h 582253"/>
                <a:gd name="connsiteX7" fmla="*/ 159318 w 350447"/>
                <a:gd name="connsiteY7" fmla="*/ 582253 h 58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447" h="582253">
                  <a:moveTo>
                    <a:pt x="350448" y="267664"/>
                  </a:moveTo>
                  <a:cubicBezTo>
                    <a:pt x="350448" y="267664"/>
                    <a:pt x="327439" y="22249"/>
                    <a:pt x="267139" y="1196"/>
                  </a:cubicBezTo>
                  <a:cubicBezTo>
                    <a:pt x="206837" y="-19857"/>
                    <a:pt x="238416" y="244055"/>
                    <a:pt x="238416" y="244055"/>
                  </a:cubicBezTo>
                  <a:cubicBezTo>
                    <a:pt x="238416" y="244055"/>
                    <a:pt x="170145" y="4654"/>
                    <a:pt x="116611" y="15782"/>
                  </a:cubicBezTo>
                  <a:cubicBezTo>
                    <a:pt x="63077" y="26910"/>
                    <a:pt x="146386" y="262251"/>
                    <a:pt x="146386" y="262251"/>
                  </a:cubicBezTo>
                  <a:cubicBezTo>
                    <a:pt x="146386" y="262251"/>
                    <a:pt x="67287" y="56986"/>
                    <a:pt x="14655" y="90069"/>
                  </a:cubicBezTo>
                  <a:cubicBezTo>
                    <a:pt x="-25345" y="115332"/>
                    <a:pt x="24881" y="284356"/>
                    <a:pt x="65633" y="398041"/>
                  </a:cubicBezTo>
                  <a:cubicBezTo>
                    <a:pt x="87438" y="459245"/>
                    <a:pt x="159318" y="582253"/>
                    <a:pt x="159318" y="582253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96" name="Gráfico 4">
            <a:extLst>
              <a:ext uri="{FF2B5EF4-FFF2-40B4-BE49-F238E27FC236}">
                <a16:creationId xmlns:a16="http://schemas.microsoft.com/office/drawing/2014/main" id="{EE86BCDD-F79E-4C23-9632-4EA522212AC5}"/>
              </a:ext>
            </a:extLst>
          </p:cNvPr>
          <p:cNvGrpSpPr/>
          <p:nvPr/>
        </p:nvGrpSpPr>
        <p:grpSpPr>
          <a:xfrm flipH="1">
            <a:off x="-1871378" y="5318255"/>
            <a:ext cx="1305497" cy="1272701"/>
            <a:chOff x="2425056" y="2158605"/>
            <a:chExt cx="2064077" cy="2012224"/>
          </a:xfrm>
        </p:grpSpPr>
        <p:sp>
          <p:nvSpPr>
            <p:cNvPr id="197" name="Forma libre: forma 196">
              <a:extLst>
                <a:ext uri="{FF2B5EF4-FFF2-40B4-BE49-F238E27FC236}">
                  <a16:creationId xmlns:a16="http://schemas.microsoft.com/office/drawing/2014/main" id="{D574DF8D-84BB-4CF7-B4B5-2DE54065D639}"/>
                </a:ext>
              </a:extLst>
            </p:cNvPr>
            <p:cNvSpPr/>
            <p:nvPr/>
          </p:nvSpPr>
          <p:spPr>
            <a:xfrm>
              <a:off x="2776638" y="3666889"/>
              <a:ext cx="1209934" cy="503940"/>
            </a:xfrm>
            <a:custGeom>
              <a:avLst/>
              <a:gdLst>
                <a:gd name="connsiteX0" fmla="*/ 1088580 w 1209934"/>
                <a:gd name="connsiteY0" fmla="*/ 11278 h 503940"/>
                <a:gd name="connsiteX1" fmla="*/ 1209935 w 1209934"/>
                <a:gd name="connsiteY1" fmla="*/ 349627 h 503940"/>
                <a:gd name="connsiteX2" fmla="*/ 583313 w 1209934"/>
                <a:gd name="connsiteY2" fmla="*/ 501809 h 503940"/>
                <a:gd name="connsiteX3" fmla="*/ 0 w 1209934"/>
                <a:gd name="connsiteY3" fmla="*/ 241355 h 503940"/>
                <a:gd name="connsiteX4" fmla="*/ 150829 w 1209934"/>
                <a:gd name="connsiteY4" fmla="*/ 0 h 503940"/>
                <a:gd name="connsiteX5" fmla="*/ 1088580 w 1209934"/>
                <a:gd name="connsiteY5" fmla="*/ 11278 h 50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934" h="503940">
                  <a:moveTo>
                    <a:pt x="1088580" y="11278"/>
                  </a:moveTo>
                  <a:lnTo>
                    <a:pt x="1209935" y="349627"/>
                  </a:lnTo>
                  <a:cubicBezTo>
                    <a:pt x="1209935" y="349627"/>
                    <a:pt x="1005873" y="525117"/>
                    <a:pt x="583313" y="501809"/>
                  </a:cubicBezTo>
                  <a:cubicBezTo>
                    <a:pt x="242859" y="483162"/>
                    <a:pt x="0" y="241355"/>
                    <a:pt x="0" y="241355"/>
                  </a:cubicBezTo>
                  <a:lnTo>
                    <a:pt x="150829" y="0"/>
                  </a:lnTo>
                  <a:lnTo>
                    <a:pt x="1088580" y="11278"/>
                  </a:ln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8" name="Forma libre: forma 197">
              <a:extLst>
                <a:ext uri="{FF2B5EF4-FFF2-40B4-BE49-F238E27FC236}">
                  <a16:creationId xmlns:a16="http://schemas.microsoft.com/office/drawing/2014/main" id="{F66682A7-CA63-4AB2-8C2C-4C02204F3968}"/>
                </a:ext>
              </a:extLst>
            </p:cNvPr>
            <p:cNvSpPr/>
            <p:nvPr/>
          </p:nvSpPr>
          <p:spPr>
            <a:xfrm>
              <a:off x="2425056" y="2158605"/>
              <a:ext cx="2064077" cy="2010092"/>
            </a:xfrm>
            <a:custGeom>
              <a:avLst/>
              <a:gdLst>
                <a:gd name="connsiteX0" fmla="*/ 1378207 w 2064077"/>
                <a:gd name="connsiteY0" fmla="*/ 5414 h 2010092"/>
                <a:gd name="connsiteX1" fmla="*/ 2064077 w 2064077"/>
                <a:gd name="connsiteY1" fmla="*/ 978053 h 2010092"/>
                <a:gd name="connsiteX2" fmla="*/ 1032038 w 2064077"/>
                <a:gd name="connsiteY2" fmla="*/ 2010092 h 2010092"/>
                <a:gd name="connsiteX3" fmla="*/ 0 w 2064077"/>
                <a:gd name="connsiteY3" fmla="*/ 978053 h 2010092"/>
                <a:gd name="connsiteX4" fmla="*/ 701660 w 2064077"/>
                <a:gd name="connsiteY4" fmla="*/ 0 h 2010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077" h="2010092">
                  <a:moveTo>
                    <a:pt x="1378207" y="5414"/>
                  </a:moveTo>
                  <a:cubicBezTo>
                    <a:pt x="1777910" y="147671"/>
                    <a:pt x="2064077" y="529478"/>
                    <a:pt x="2064077" y="978053"/>
                  </a:cubicBezTo>
                  <a:cubicBezTo>
                    <a:pt x="2064077" y="1547983"/>
                    <a:pt x="1601968" y="2010092"/>
                    <a:pt x="1032038" y="2010092"/>
                  </a:cubicBezTo>
                  <a:cubicBezTo>
                    <a:pt x="462109" y="2010092"/>
                    <a:pt x="0" y="1547983"/>
                    <a:pt x="0" y="978053"/>
                  </a:cubicBezTo>
                  <a:cubicBezTo>
                    <a:pt x="0" y="523613"/>
                    <a:pt x="293687" y="137746"/>
                    <a:pt x="701660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99" name="Forma libre: forma 198">
            <a:extLst>
              <a:ext uri="{FF2B5EF4-FFF2-40B4-BE49-F238E27FC236}">
                <a16:creationId xmlns:a16="http://schemas.microsoft.com/office/drawing/2014/main" id="{DBA5010D-772F-4443-B0F5-6DF0F799CB85}"/>
              </a:ext>
            </a:extLst>
          </p:cNvPr>
          <p:cNvSpPr/>
          <p:nvPr/>
        </p:nvSpPr>
        <p:spPr>
          <a:xfrm flipH="1">
            <a:off x="-1926016" y="5481120"/>
            <a:ext cx="1479231" cy="1010051"/>
          </a:xfrm>
          <a:custGeom>
            <a:avLst/>
            <a:gdLst>
              <a:gd name="connsiteX0" fmla="*/ 2002750 w 2338762"/>
              <a:gd name="connsiteY0" fmla="*/ 302504 h 1596957"/>
              <a:gd name="connsiteX1" fmla="*/ 1261390 w 2338762"/>
              <a:gd name="connsiteY1" fmla="*/ 96 h 1596957"/>
              <a:gd name="connsiteX2" fmla="*/ 188148 w 2338762"/>
              <a:gd name="connsiteY2" fmla="*/ 528972 h 1596957"/>
              <a:gd name="connsiteX3" fmla="*/ 269953 w 2338762"/>
              <a:gd name="connsiteY3" fmla="*/ 1579206 h 1596957"/>
              <a:gd name="connsiteX4" fmla="*/ 789807 w 2338762"/>
              <a:gd name="connsiteY4" fmla="*/ 1423115 h 1596957"/>
              <a:gd name="connsiteX5" fmla="*/ 1252518 w 2338762"/>
              <a:gd name="connsiteY5" fmla="*/ 1502965 h 1596957"/>
              <a:gd name="connsiteX6" fmla="*/ 1692070 w 2338762"/>
              <a:gd name="connsiteY6" fmla="*/ 1370934 h 1596957"/>
              <a:gd name="connsiteX7" fmla="*/ 2252376 w 2338762"/>
              <a:gd name="connsiteY7" fmla="*/ 1304016 h 1596957"/>
              <a:gd name="connsiteX8" fmla="*/ 2002900 w 2338762"/>
              <a:gd name="connsiteY8" fmla="*/ 302654 h 159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8762" h="1596957">
                <a:moveTo>
                  <a:pt x="2002750" y="302504"/>
                </a:moveTo>
                <a:cubicBezTo>
                  <a:pt x="2002750" y="302504"/>
                  <a:pt x="1713424" y="-6220"/>
                  <a:pt x="1261390" y="96"/>
                </a:cubicBezTo>
                <a:cubicBezTo>
                  <a:pt x="651911" y="8517"/>
                  <a:pt x="353112" y="287466"/>
                  <a:pt x="188148" y="528972"/>
                </a:cubicBezTo>
                <a:cubicBezTo>
                  <a:pt x="38523" y="748222"/>
                  <a:pt x="-183434" y="1427626"/>
                  <a:pt x="269953" y="1579206"/>
                </a:cubicBezTo>
                <a:cubicBezTo>
                  <a:pt x="520331" y="1662966"/>
                  <a:pt x="789807" y="1423115"/>
                  <a:pt x="789807" y="1423115"/>
                </a:cubicBezTo>
                <a:cubicBezTo>
                  <a:pt x="789807" y="1423115"/>
                  <a:pt x="1000035" y="1502965"/>
                  <a:pt x="1252518" y="1502965"/>
                </a:cubicBezTo>
                <a:cubicBezTo>
                  <a:pt x="1536580" y="1502965"/>
                  <a:pt x="1692070" y="1370934"/>
                  <a:pt x="1692070" y="1370934"/>
                </a:cubicBezTo>
                <a:cubicBezTo>
                  <a:pt x="1692070" y="1370934"/>
                  <a:pt x="2096134" y="1516649"/>
                  <a:pt x="2252376" y="1304016"/>
                </a:cubicBezTo>
                <a:cubicBezTo>
                  <a:pt x="2544258" y="906720"/>
                  <a:pt x="2002900" y="302654"/>
                  <a:pt x="2002900" y="302654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1" name="Forma libre: forma 200">
            <a:extLst>
              <a:ext uri="{FF2B5EF4-FFF2-40B4-BE49-F238E27FC236}">
                <a16:creationId xmlns:a16="http://schemas.microsoft.com/office/drawing/2014/main" id="{1D69FD3F-098A-40C4-BA72-4B956CBA12D3}"/>
              </a:ext>
            </a:extLst>
          </p:cNvPr>
          <p:cNvSpPr/>
          <p:nvPr/>
        </p:nvSpPr>
        <p:spPr>
          <a:xfrm flipH="1">
            <a:off x="-1866337" y="5481276"/>
            <a:ext cx="1366368" cy="1008179"/>
          </a:xfrm>
          <a:custGeom>
            <a:avLst/>
            <a:gdLst>
              <a:gd name="connsiteX0" fmla="*/ 1183920 w 2160318"/>
              <a:gd name="connsiteY0" fmla="*/ 0 h 1593998"/>
              <a:gd name="connsiteX1" fmla="*/ 1183920 w 2160318"/>
              <a:gd name="connsiteY1" fmla="*/ 1501366 h 1593998"/>
              <a:gd name="connsiteX2" fmla="*/ 1213995 w 2160318"/>
              <a:gd name="connsiteY2" fmla="*/ 1500013 h 1593998"/>
              <a:gd name="connsiteX3" fmla="*/ 1213995 w 2160318"/>
              <a:gd name="connsiteY3" fmla="*/ 1955 h 1593998"/>
              <a:gd name="connsiteX4" fmla="*/ 1183920 w 2160318"/>
              <a:gd name="connsiteY4" fmla="*/ 150 h 1593998"/>
              <a:gd name="connsiteX5" fmla="*/ 1095648 w 2160318"/>
              <a:gd name="connsiteY5" fmla="*/ 5714 h 1593998"/>
              <a:gd name="connsiteX6" fmla="*/ 1065573 w 2160318"/>
              <a:gd name="connsiteY6" fmla="*/ 7519 h 1593998"/>
              <a:gd name="connsiteX7" fmla="*/ 1065573 w 2160318"/>
              <a:gd name="connsiteY7" fmla="*/ 1495351 h 1593998"/>
              <a:gd name="connsiteX8" fmla="*/ 1095648 w 2160318"/>
              <a:gd name="connsiteY8" fmla="*/ 1497306 h 1593998"/>
              <a:gd name="connsiteX9" fmla="*/ 1095648 w 2160318"/>
              <a:gd name="connsiteY9" fmla="*/ 5714 h 1593998"/>
              <a:gd name="connsiteX10" fmla="*/ 1302417 w 2160318"/>
              <a:gd name="connsiteY10" fmla="*/ 8572 h 1593998"/>
              <a:gd name="connsiteX11" fmla="*/ 1302417 w 2160318"/>
              <a:gd name="connsiteY11" fmla="*/ 1491140 h 1593998"/>
              <a:gd name="connsiteX12" fmla="*/ 1332492 w 2160318"/>
              <a:gd name="connsiteY12" fmla="*/ 1486479 h 1593998"/>
              <a:gd name="connsiteX13" fmla="*/ 1332492 w 2160318"/>
              <a:gd name="connsiteY13" fmla="*/ 10376 h 1593998"/>
              <a:gd name="connsiteX14" fmla="*/ 1302417 w 2160318"/>
              <a:gd name="connsiteY14" fmla="*/ 8572 h 1593998"/>
              <a:gd name="connsiteX15" fmla="*/ 977301 w 2160318"/>
              <a:gd name="connsiteY15" fmla="*/ 14135 h 1593998"/>
              <a:gd name="connsiteX16" fmla="*/ 947226 w 2160318"/>
              <a:gd name="connsiteY16" fmla="*/ 18346 h 1593998"/>
              <a:gd name="connsiteX17" fmla="*/ 947226 w 2160318"/>
              <a:gd name="connsiteY17" fmla="*/ 1482118 h 1593998"/>
              <a:gd name="connsiteX18" fmla="*/ 977301 w 2160318"/>
              <a:gd name="connsiteY18" fmla="*/ 1487682 h 1593998"/>
              <a:gd name="connsiteX19" fmla="*/ 977301 w 2160318"/>
              <a:gd name="connsiteY19" fmla="*/ 13985 h 1593998"/>
              <a:gd name="connsiteX20" fmla="*/ 1420463 w 2160318"/>
              <a:gd name="connsiteY20" fmla="*/ 29624 h 1593998"/>
              <a:gd name="connsiteX21" fmla="*/ 1420463 w 2160318"/>
              <a:gd name="connsiteY21" fmla="*/ 1464373 h 1593998"/>
              <a:gd name="connsiteX22" fmla="*/ 1450538 w 2160318"/>
              <a:gd name="connsiteY22" fmla="*/ 1453997 h 1593998"/>
              <a:gd name="connsiteX23" fmla="*/ 1450538 w 2160318"/>
              <a:gd name="connsiteY23" fmla="*/ 36692 h 1593998"/>
              <a:gd name="connsiteX24" fmla="*/ 1420463 w 2160318"/>
              <a:gd name="connsiteY24" fmla="*/ 29624 h 1593998"/>
              <a:gd name="connsiteX25" fmla="*/ 858955 w 2160318"/>
              <a:gd name="connsiteY25" fmla="*/ 35790 h 1593998"/>
              <a:gd name="connsiteX26" fmla="*/ 828879 w 2160318"/>
              <a:gd name="connsiteY26" fmla="*/ 41955 h 1593998"/>
              <a:gd name="connsiteX27" fmla="*/ 828879 w 2160318"/>
              <a:gd name="connsiteY27" fmla="*/ 1458809 h 1593998"/>
              <a:gd name="connsiteX28" fmla="*/ 858955 w 2160318"/>
              <a:gd name="connsiteY28" fmla="*/ 1465877 h 1593998"/>
              <a:gd name="connsiteX29" fmla="*/ 858955 w 2160318"/>
              <a:gd name="connsiteY29" fmla="*/ 35940 h 1593998"/>
              <a:gd name="connsiteX30" fmla="*/ 740608 w 2160318"/>
              <a:gd name="connsiteY30" fmla="*/ 64061 h 1593998"/>
              <a:gd name="connsiteX31" fmla="*/ 710532 w 2160318"/>
              <a:gd name="connsiteY31" fmla="*/ 74437 h 1593998"/>
              <a:gd name="connsiteX32" fmla="*/ 710532 w 2160318"/>
              <a:gd name="connsiteY32" fmla="*/ 1424072 h 1593998"/>
              <a:gd name="connsiteX33" fmla="*/ 740608 w 2160318"/>
              <a:gd name="connsiteY33" fmla="*/ 1432944 h 1593998"/>
              <a:gd name="connsiteX34" fmla="*/ 740608 w 2160318"/>
              <a:gd name="connsiteY34" fmla="*/ 64061 h 1593998"/>
              <a:gd name="connsiteX35" fmla="*/ 1538960 w 2160318"/>
              <a:gd name="connsiteY35" fmla="*/ 65414 h 1593998"/>
              <a:gd name="connsiteX36" fmla="*/ 1538960 w 2160318"/>
              <a:gd name="connsiteY36" fmla="*/ 1412643 h 1593998"/>
              <a:gd name="connsiteX37" fmla="*/ 1569036 w 2160318"/>
              <a:gd name="connsiteY37" fmla="*/ 1396703 h 1593998"/>
              <a:gd name="connsiteX38" fmla="*/ 1569036 w 2160318"/>
              <a:gd name="connsiteY38" fmla="*/ 76692 h 1593998"/>
              <a:gd name="connsiteX39" fmla="*/ 1538960 w 2160318"/>
              <a:gd name="connsiteY39" fmla="*/ 65414 h 1593998"/>
              <a:gd name="connsiteX40" fmla="*/ 622562 w 2160318"/>
              <a:gd name="connsiteY40" fmla="*/ 104362 h 1593998"/>
              <a:gd name="connsiteX41" fmla="*/ 592486 w 2160318"/>
              <a:gd name="connsiteY41" fmla="*/ 117595 h 1593998"/>
              <a:gd name="connsiteX42" fmla="*/ 592486 w 2160318"/>
              <a:gd name="connsiteY42" fmla="*/ 1500163 h 1593998"/>
              <a:gd name="connsiteX43" fmla="*/ 622562 w 2160318"/>
              <a:gd name="connsiteY43" fmla="*/ 1481817 h 1593998"/>
              <a:gd name="connsiteX44" fmla="*/ 622562 w 2160318"/>
              <a:gd name="connsiteY44" fmla="*/ 104512 h 1593998"/>
              <a:gd name="connsiteX45" fmla="*/ 1657307 w 2160318"/>
              <a:gd name="connsiteY45" fmla="*/ 116993 h 1593998"/>
              <a:gd name="connsiteX46" fmla="*/ 1657307 w 2160318"/>
              <a:gd name="connsiteY46" fmla="*/ 1385275 h 1593998"/>
              <a:gd name="connsiteX47" fmla="*/ 1687383 w 2160318"/>
              <a:gd name="connsiteY47" fmla="*/ 1392794 h 1593998"/>
              <a:gd name="connsiteX48" fmla="*/ 1687383 w 2160318"/>
              <a:gd name="connsiteY48" fmla="*/ 132482 h 1593998"/>
              <a:gd name="connsiteX49" fmla="*/ 1657307 w 2160318"/>
              <a:gd name="connsiteY49" fmla="*/ 116993 h 1593998"/>
              <a:gd name="connsiteX50" fmla="*/ 504064 w 2160318"/>
              <a:gd name="connsiteY50" fmla="*/ 161655 h 1593998"/>
              <a:gd name="connsiteX51" fmla="*/ 473989 w 2160318"/>
              <a:gd name="connsiteY51" fmla="*/ 176693 h 1593998"/>
              <a:gd name="connsiteX52" fmla="*/ 473989 w 2160318"/>
              <a:gd name="connsiteY52" fmla="*/ 1560163 h 1593998"/>
              <a:gd name="connsiteX53" fmla="*/ 504064 w 2160318"/>
              <a:gd name="connsiteY53" fmla="*/ 1547532 h 1593998"/>
              <a:gd name="connsiteX54" fmla="*/ 504064 w 2160318"/>
              <a:gd name="connsiteY54" fmla="*/ 161655 h 1593998"/>
              <a:gd name="connsiteX55" fmla="*/ 1775654 w 2160318"/>
              <a:gd name="connsiteY55" fmla="*/ 186618 h 1593998"/>
              <a:gd name="connsiteX56" fmla="*/ 1775654 w 2160318"/>
              <a:gd name="connsiteY56" fmla="*/ 1409786 h 1593998"/>
              <a:gd name="connsiteX57" fmla="*/ 1805729 w 2160318"/>
              <a:gd name="connsiteY57" fmla="*/ 1413546 h 1593998"/>
              <a:gd name="connsiteX58" fmla="*/ 1805729 w 2160318"/>
              <a:gd name="connsiteY58" fmla="*/ 206769 h 1593998"/>
              <a:gd name="connsiteX59" fmla="*/ 1775654 w 2160318"/>
              <a:gd name="connsiteY59" fmla="*/ 186618 h 1593998"/>
              <a:gd name="connsiteX60" fmla="*/ 385567 w 2160318"/>
              <a:gd name="connsiteY60" fmla="*/ 236844 h 1593998"/>
              <a:gd name="connsiteX61" fmla="*/ 355492 w 2160318"/>
              <a:gd name="connsiteY61" fmla="*/ 257596 h 1593998"/>
              <a:gd name="connsiteX62" fmla="*/ 355492 w 2160318"/>
              <a:gd name="connsiteY62" fmla="*/ 1591292 h 1593998"/>
              <a:gd name="connsiteX63" fmla="*/ 385567 w 2160318"/>
              <a:gd name="connsiteY63" fmla="*/ 1586630 h 1593998"/>
              <a:gd name="connsiteX64" fmla="*/ 385567 w 2160318"/>
              <a:gd name="connsiteY64" fmla="*/ 236994 h 1593998"/>
              <a:gd name="connsiteX65" fmla="*/ 1894001 w 2160318"/>
              <a:gd name="connsiteY65" fmla="*/ 279551 h 1593998"/>
              <a:gd name="connsiteX66" fmla="*/ 1894001 w 2160318"/>
              <a:gd name="connsiteY66" fmla="*/ 1417756 h 1593998"/>
              <a:gd name="connsiteX67" fmla="*/ 1924076 w 2160318"/>
              <a:gd name="connsiteY67" fmla="*/ 1417756 h 1593998"/>
              <a:gd name="connsiteX68" fmla="*/ 1924076 w 2160318"/>
              <a:gd name="connsiteY68" fmla="*/ 308724 h 1593998"/>
              <a:gd name="connsiteX69" fmla="*/ 1918963 w 2160318"/>
              <a:gd name="connsiteY69" fmla="*/ 302108 h 1593998"/>
              <a:gd name="connsiteX70" fmla="*/ 1894001 w 2160318"/>
              <a:gd name="connsiteY70" fmla="*/ 279551 h 1593998"/>
              <a:gd name="connsiteX71" fmla="*/ 267070 w 2160318"/>
              <a:gd name="connsiteY71" fmla="*/ 335491 h 1593998"/>
              <a:gd name="connsiteX72" fmla="*/ 236995 w 2160318"/>
              <a:gd name="connsiteY72" fmla="*/ 366018 h 1593998"/>
              <a:gd name="connsiteX73" fmla="*/ 236995 w 2160318"/>
              <a:gd name="connsiteY73" fmla="*/ 1588284 h 1593998"/>
              <a:gd name="connsiteX74" fmla="*/ 267070 w 2160318"/>
              <a:gd name="connsiteY74" fmla="*/ 1593998 h 1593998"/>
              <a:gd name="connsiteX75" fmla="*/ 267070 w 2160318"/>
              <a:gd name="connsiteY75" fmla="*/ 335491 h 1593998"/>
              <a:gd name="connsiteX76" fmla="*/ 2012347 w 2160318"/>
              <a:gd name="connsiteY76" fmla="*/ 422409 h 1593998"/>
              <a:gd name="connsiteX77" fmla="*/ 2012347 w 2160318"/>
              <a:gd name="connsiteY77" fmla="*/ 1404072 h 1593998"/>
              <a:gd name="connsiteX78" fmla="*/ 2042423 w 2160318"/>
              <a:gd name="connsiteY78" fmla="*/ 1391891 h 1593998"/>
              <a:gd name="connsiteX79" fmla="*/ 2042423 w 2160318"/>
              <a:gd name="connsiteY79" fmla="*/ 466620 h 1593998"/>
              <a:gd name="connsiteX80" fmla="*/ 2012347 w 2160318"/>
              <a:gd name="connsiteY80" fmla="*/ 422409 h 1593998"/>
              <a:gd name="connsiteX81" fmla="*/ 148573 w 2160318"/>
              <a:gd name="connsiteY81" fmla="*/ 468876 h 1593998"/>
              <a:gd name="connsiteX82" fmla="*/ 118497 w 2160318"/>
              <a:gd name="connsiteY82" fmla="*/ 509327 h 1593998"/>
              <a:gd name="connsiteX83" fmla="*/ 118497 w 2160318"/>
              <a:gd name="connsiteY83" fmla="*/ 1548735 h 1593998"/>
              <a:gd name="connsiteX84" fmla="*/ 148573 w 2160318"/>
              <a:gd name="connsiteY84" fmla="*/ 1562419 h 1593998"/>
              <a:gd name="connsiteX85" fmla="*/ 148573 w 2160318"/>
              <a:gd name="connsiteY85" fmla="*/ 468876 h 1593998"/>
              <a:gd name="connsiteX86" fmla="*/ 2130244 w 2160318"/>
              <a:gd name="connsiteY86" fmla="*/ 613689 h 1593998"/>
              <a:gd name="connsiteX87" fmla="*/ 2130244 w 2160318"/>
              <a:gd name="connsiteY87" fmla="*/ 1343921 h 1593998"/>
              <a:gd name="connsiteX88" fmla="*/ 2160319 w 2160318"/>
              <a:gd name="connsiteY88" fmla="*/ 1312492 h 1593998"/>
              <a:gd name="connsiteX89" fmla="*/ 2160319 w 2160318"/>
              <a:gd name="connsiteY89" fmla="*/ 672487 h 1593998"/>
              <a:gd name="connsiteX90" fmla="*/ 2130244 w 2160318"/>
              <a:gd name="connsiteY90" fmla="*/ 613689 h 1593998"/>
              <a:gd name="connsiteX91" fmla="*/ 30075 w 2160318"/>
              <a:gd name="connsiteY91" fmla="*/ 668126 h 1593998"/>
              <a:gd name="connsiteX92" fmla="*/ 0 w 2160318"/>
              <a:gd name="connsiteY92" fmla="*/ 739555 h 1593998"/>
              <a:gd name="connsiteX93" fmla="*/ 0 w 2160318"/>
              <a:gd name="connsiteY93" fmla="*/ 1447681 h 1593998"/>
              <a:gd name="connsiteX94" fmla="*/ 30075 w 2160318"/>
              <a:gd name="connsiteY94" fmla="*/ 1481065 h 1593998"/>
              <a:gd name="connsiteX95" fmla="*/ 30075 w 2160318"/>
              <a:gd name="connsiteY95" fmla="*/ 668126 h 159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160318" h="1593998">
                <a:moveTo>
                  <a:pt x="1183920" y="0"/>
                </a:moveTo>
                <a:lnTo>
                  <a:pt x="1183920" y="1501366"/>
                </a:lnTo>
                <a:cubicBezTo>
                  <a:pt x="1194296" y="1501216"/>
                  <a:pt x="1203920" y="1500464"/>
                  <a:pt x="1213995" y="1500013"/>
                </a:cubicBezTo>
                <a:lnTo>
                  <a:pt x="1213995" y="1955"/>
                </a:lnTo>
                <a:cubicBezTo>
                  <a:pt x="1203769" y="1654"/>
                  <a:pt x="1194446" y="0"/>
                  <a:pt x="1183920" y="150"/>
                </a:cubicBezTo>
                <a:close/>
                <a:moveTo>
                  <a:pt x="1095648" y="5714"/>
                </a:moveTo>
                <a:cubicBezTo>
                  <a:pt x="1085423" y="6316"/>
                  <a:pt x="1075498" y="6917"/>
                  <a:pt x="1065573" y="7519"/>
                </a:cubicBezTo>
                <a:lnTo>
                  <a:pt x="1065573" y="1495351"/>
                </a:lnTo>
                <a:cubicBezTo>
                  <a:pt x="1075498" y="1496253"/>
                  <a:pt x="1085423" y="1496704"/>
                  <a:pt x="1095648" y="1497306"/>
                </a:cubicBezTo>
                <a:lnTo>
                  <a:pt x="1095648" y="5714"/>
                </a:lnTo>
                <a:close/>
                <a:moveTo>
                  <a:pt x="1302417" y="8572"/>
                </a:moveTo>
                <a:lnTo>
                  <a:pt x="1302417" y="1491140"/>
                </a:lnTo>
                <a:cubicBezTo>
                  <a:pt x="1312643" y="1489486"/>
                  <a:pt x="1322718" y="1488283"/>
                  <a:pt x="1332492" y="1486479"/>
                </a:cubicBezTo>
                <a:lnTo>
                  <a:pt x="1332492" y="10376"/>
                </a:lnTo>
                <a:cubicBezTo>
                  <a:pt x="1322868" y="9023"/>
                  <a:pt x="1312192" y="9624"/>
                  <a:pt x="1302417" y="8572"/>
                </a:cubicBezTo>
                <a:close/>
                <a:moveTo>
                  <a:pt x="977301" y="14135"/>
                </a:moveTo>
                <a:cubicBezTo>
                  <a:pt x="967076" y="15489"/>
                  <a:pt x="957151" y="16993"/>
                  <a:pt x="947226" y="18346"/>
                </a:cubicBezTo>
                <a:lnTo>
                  <a:pt x="947226" y="1482118"/>
                </a:lnTo>
                <a:cubicBezTo>
                  <a:pt x="957752" y="1483922"/>
                  <a:pt x="966173" y="1486178"/>
                  <a:pt x="977301" y="1487682"/>
                </a:cubicBezTo>
                <a:lnTo>
                  <a:pt x="977301" y="13985"/>
                </a:lnTo>
                <a:close/>
                <a:moveTo>
                  <a:pt x="1420463" y="29624"/>
                </a:moveTo>
                <a:lnTo>
                  <a:pt x="1420463" y="1464373"/>
                </a:lnTo>
                <a:cubicBezTo>
                  <a:pt x="1431140" y="1460915"/>
                  <a:pt x="1440764" y="1457606"/>
                  <a:pt x="1450538" y="1453997"/>
                </a:cubicBezTo>
                <a:lnTo>
                  <a:pt x="1450538" y="36692"/>
                </a:lnTo>
                <a:cubicBezTo>
                  <a:pt x="1440764" y="33985"/>
                  <a:pt x="1430388" y="32030"/>
                  <a:pt x="1420463" y="29624"/>
                </a:cubicBezTo>
                <a:close/>
                <a:moveTo>
                  <a:pt x="858955" y="35790"/>
                </a:moveTo>
                <a:cubicBezTo>
                  <a:pt x="849030" y="37895"/>
                  <a:pt x="838654" y="39700"/>
                  <a:pt x="828879" y="41955"/>
                </a:cubicBezTo>
                <a:lnTo>
                  <a:pt x="828879" y="1458809"/>
                </a:lnTo>
                <a:cubicBezTo>
                  <a:pt x="840909" y="1461817"/>
                  <a:pt x="845421" y="1462719"/>
                  <a:pt x="858955" y="1465877"/>
                </a:cubicBezTo>
                <a:lnTo>
                  <a:pt x="858955" y="35940"/>
                </a:lnTo>
                <a:close/>
                <a:moveTo>
                  <a:pt x="740608" y="64061"/>
                </a:moveTo>
                <a:cubicBezTo>
                  <a:pt x="730081" y="67219"/>
                  <a:pt x="720758" y="71128"/>
                  <a:pt x="710532" y="74437"/>
                </a:cubicBezTo>
                <a:lnTo>
                  <a:pt x="710532" y="1424072"/>
                </a:lnTo>
                <a:cubicBezTo>
                  <a:pt x="711284" y="1424373"/>
                  <a:pt x="735044" y="1430989"/>
                  <a:pt x="740608" y="1432944"/>
                </a:cubicBezTo>
                <a:lnTo>
                  <a:pt x="740608" y="64061"/>
                </a:lnTo>
                <a:close/>
                <a:moveTo>
                  <a:pt x="1538960" y="65414"/>
                </a:moveTo>
                <a:lnTo>
                  <a:pt x="1538960" y="1412643"/>
                </a:lnTo>
                <a:cubicBezTo>
                  <a:pt x="1548735" y="1407230"/>
                  <a:pt x="1561517" y="1401365"/>
                  <a:pt x="1569036" y="1396703"/>
                </a:cubicBezTo>
                <a:lnTo>
                  <a:pt x="1569036" y="76692"/>
                </a:lnTo>
                <a:cubicBezTo>
                  <a:pt x="1559261" y="72632"/>
                  <a:pt x="1549036" y="69174"/>
                  <a:pt x="1538960" y="65414"/>
                </a:cubicBezTo>
                <a:close/>
                <a:moveTo>
                  <a:pt x="622562" y="104362"/>
                </a:moveTo>
                <a:cubicBezTo>
                  <a:pt x="612186" y="108572"/>
                  <a:pt x="602562" y="113084"/>
                  <a:pt x="592486" y="117595"/>
                </a:cubicBezTo>
                <a:lnTo>
                  <a:pt x="592486" y="1500163"/>
                </a:lnTo>
                <a:cubicBezTo>
                  <a:pt x="602862" y="1493847"/>
                  <a:pt x="613389" y="1487832"/>
                  <a:pt x="622562" y="1481817"/>
                </a:cubicBezTo>
                <a:lnTo>
                  <a:pt x="622562" y="104512"/>
                </a:lnTo>
                <a:close/>
                <a:moveTo>
                  <a:pt x="1657307" y="116993"/>
                </a:moveTo>
                <a:lnTo>
                  <a:pt x="1657307" y="1385275"/>
                </a:lnTo>
                <a:cubicBezTo>
                  <a:pt x="1668435" y="1388433"/>
                  <a:pt x="1672495" y="1389185"/>
                  <a:pt x="1687383" y="1392794"/>
                </a:cubicBezTo>
                <a:lnTo>
                  <a:pt x="1687383" y="132482"/>
                </a:lnTo>
                <a:cubicBezTo>
                  <a:pt x="1677758" y="127219"/>
                  <a:pt x="1667382" y="122257"/>
                  <a:pt x="1657307" y="116993"/>
                </a:cubicBezTo>
                <a:close/>
                <a:moveTo>
                  <a:pt x="504064" y="161655"/>
                </a:moveTo>
                <a:cubicBezTo>
                  <a:pt x="494440" y="166919"/>
                  <a:pt x="483312" y="171280"/>
                  <a:pt x="473989" y="176693"/>
                </a:cubicBezTo>
                <a:lnTo>
                  <a:pt x="473989" y="1560163"/>
                </a:lnTo>
                <a:cubicBezTo>
                  <a:pt x="484365" y="1556254"/>
                  <a:pt x="494139" y="1551893"/>
                  <a:pt x="504064" y="1547532"/>
                </a:cubicBezTo>
                <a:lnTo>
                  <a:pt x="504064" y="161655"/>
                </a:lnTo>
                <a:close/>
                <a:moveTo>
                  <a:pt x="1775654" y="186618"/>
                </a:moveTo>
                <a:lnTo>
                  <a:pt x="1775654" y="1409786"/>
                </a:lnTo>
                <a:cubicBezTo>
                  <a:pt x="1785579" y="1411290"/>
                  <a:pt x="1795353" y="1412343"/>
                  <a:pt x="1805729" y="1413546"/>
                </a:cubicBezTo>
                <a:lnTo>
                  <a:pt x="1805729" y="206769"/>
                </a:lnTo>
                <a:cubicBezTo>
                  <a:pt x="1796857" y="200303"/>
                  <a:pt x="1785579" y="193235"/>
                  <a:pt x="1775654" y="186618"/>
                </a:cubicBezTo>
                <a:close/>
                <a:moveTo>
                  <a:pt x="385567" y="236844"/>
                </a:moveTo>
                <a:cubicBezTo>
                  <a:pt x="375943" y="243912"/>
                  <a:pt x="364665" y="250378"/>
                  <a:pt x="355492" y="257596"/>
                </a:cubicBezTo>
                <a:lnTo>
                  <a:pt x="355492" y="1591292"/>
                </a:lnTo>
                <a:cubicBezTo>
                  <a:pt x="365717" y="1589938"/>
                  <a:pt x="375642" y="1588585"/>
                  <a:pt x="385567" y="1586630"/>
                </a:cubicBezTo>
                <a:lnTo>
                  <a:pt x="385567" y="236994"/>
                </a:lnTo>
                <a:close/>
                <a:moveTo>
                  <a:pt x="1894001" y="279551"/>
                </a:moveTo>
                <a:lnTo>
                  <a:pt x="1894001" y="1417756"/>
                </a:lnTo>
                <a:cubicBezTo>
                  <a:pt x="1904076" y="1417756"/>
                  <a:pt x="1913851" y="1418358"/>
                  <a:pt x="1924076" y="1417756"/>
                </a:cubicBezTo>
                <a:lnTo>
                  <a:pt x="1924076" y="308724"/>
                </a:lnTo>
                <a:cubicBezTo>
                  <a:pt x="1924076" y="308724"/>
                  <a:pt x="1918963" y="302108"/>
                  <a:pt x="1918963" y="302108"/>
                </a:cubicBezTo>
                <a:cubicBezTo>
                  <a:pt x="1918963" y="302108"/>
                  <a:pt x="1901971" y="287070"/>
                  <a:pt x="1894001" y="279551"/>
                </a:cubicBezTo>
                <a:close/>
                <a:moveTo>
                  <a:pt x="267070" y="335491"/>
                </a:moveTo>
                <a:cubicBezTo>
                  <a:pt x="256543" y="345717"/>
                  <a:pt x="246919" y="355792"/>
                  <a:pt x="236995" y="366018"/>
                </a:cubicBezTo>
                <a:lnTo>
                  <a:pt x="236995" y="1588284"/>
                </a:lnTo>
                <a:cubicBezTo>
                  <a:pt x="247070" y="1589938"/>
                  <a:pt x="256995" y="1593096"/>
                  <a:pt x="267070" y="1593998"/>
                </a:cubicBezTo>
                <a:lnTo>
                  <a:pt x="267070" y="335491"/>
                </a:lnTo>
                <a:close/>
                <a:moveTo>
                  <a:pt x="2012347" y="422409"/>
                </a:moveTo>
                <a:lnTo>
                  <a:pt x="2012347" y="1404072"/>
                </a:lnTo>
                <a:cubicBezTo>
                  <a:pt x="2022874" y="1401215"/>
                  <a:pt x="2032197" y="1395651"/>
                  <a:pt x="2042423" y="1391891"/>
                </a:cubicBezTo>
                <a:lnTo>
                  <a:pt x="2042423" y="466620"/>
                </a:lnTo>
                <a:cubicBezTo>
                  <a:pt x="2032197" y="451583"/>
                  <a:pt x="2021972" y="435793"/>
                  <a:pt x="2012347" y="422409"/>
                </a:cubicBezTo>
                <a:close/>
                <a:moveTo>
                  <a:pt x="148573" y="468876"/>
                </a:moveTo>
                <a:cubicBezTo>
                  <a:pt x="138197" y="482410"/>
                  <a:pt x="127971" y="495944"/>
                  <a:pt x="118497" y="509327"/>
                </a:cubicBezTo>
                <a:lnTo>
                  <a:pt x="118497" y="1548735"/>
                </a:lnTo>
                <a:cubicBezTo>
                  <a:pt x="127821" y="1553848"/>
                  <a:pt x="138497" y="1557908"/>
                  <a:pt x="148573" y="1562419"/>
                </a:cubicBezTo>
                <a:lnTo>
                  <a:pt x="148573" y="468876"/>
                </a:lnTo>
                <a:close/>
                <a:moveTo>
                  <a:pt x="2130244" y="613689"/>
                </a:moveTo>
                <a:lnTo>
                  <a:pt x="2130244" y="1343921"/>
                </a:lnTo>
                <a:cubicBezTo>
                  <a:pt x="2141070" y="1334598"/>
                  <a:pt x="2150995" y="1323921"/>
                  <a:pt x="2160319" y="1312492"/>
                </a:cubicBezTo>
                <a:lnTo>
                  <a:pt x="2160319" y="672487"/>
                </a:lnTo>
                <a:cubicBezTo>
                  <a:pt x="2150544" y="651885"/>
                  <a:pt x="2140770" y="633238"/>
                  <a:pt x="2130244" y="613689"/>
                </a:cubicBezTo>
                <a:close/>
                <a:moveTo>
                  <a:pt x="30075" y="668126"/>
                </a:moveTo>
                <a:cubicBezTo>
                  <a:pt x="19850" y="690983"/>
                  <a:pt x="9624" y="714292"/>
                  <a:pt x="0" y="739555"/>
                </a:cubicBezTo>
                <a:lnTo>
                  <a:pt x="0" y="1447681"/>
                </a:lnTo>
                <a:cubicBezTo>
                  <a:pt x="8872" y="1459712"/>
                  <a:pt x="19549" y="1470087"/>
                  <a:pt x="30075" y="1481065"/>
                </a:cubicBezTo>
                <a:lnTo>
                  <a:pt x="30075" y="668126"/>
                </a:ln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03" name="Gráfico 4">
            <a:extLst>
              <a:ext uri="{FF2B5EF4-FFF2-40B4-BE49-F238E27FC236}">
                <a16:creationId xmlns:a16="http://schemas.microsoft.com/office/drawing/2014/main" id="{AB153E66-67BF-49AE-A11C-70AFF293D13F}"/>
              </a:ext>
            </a:extLst>
          </p:cNvPr>
          <p:cNvGrpSpPr/>
          <p:nvPr/>
        </p:nvGrpSpPr>
        <p:grpSpPr>
          <a:xfrm flipH="1">
            <a:off x="-1333190" y="5507147"/>
            <a:ext cx="474081" cy="552215"/>
            <a:chOff x="2888669" y="2457255"/>
            <a:chExt cx="749554" cy="873089"/>
          </a:xfrm>
          <a:noFill/>
        </p:grpSpPr>
        <p:sp>
          <p:nvSpPr>
            <p:cNvPr id="204" name="Forma libre: forma 203">
              <a:extLst>
                <a:ext uri="{FF2B5EF4-FFF2-40B4-BE49-F238E27FC236}">
                  <a16:creationId xmlns:a16="http://schemas.microsoft.com/office/drawing/2014/main" id="{DE052D44-9676-498B-AF17-8FD36759913D}"/>
                </a:ext>
              </a:extLst>
            </p:cNvPr>
            <p:cNvSpPr/>
            <p:nvPr/>
          </p:nvSpPr>
          <p:spPr>
            <a:xfrm>
              <a:off x="2888669" y="2910792"/>
              <a:ext cx="84963" cy="419552"/>
            </a:xfrm>
            <a:custGeom>
              <a:avLst/>
              <a:gdLst>
                <a:gd name="connsiteX0" fmla="*/ 84963 w 84963"/>
                <a:gd name="connsiteY0" fmla="*/ 0 h 419552"/>
                <a:gd name="connsiteX1" fmla="*/ 16090 w 84963"/>
                <a:gd name="connsiteY1" fmla="*/ 237295 h 419552"/>
                <a:gd name="connsiteX2" fmla="*/ 0 w 84963"/>
                <a:gd name="connsiteY2" fmla="*/ 419552 h 41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963" h="419552">
                  <a:moveTo>
                    <a:pt x="84963" y="0"/>
                  </a:moveTo>
                  <a:cubicBezTo>
                    <a:pt x="84963" y="0"/>
                    <a:pt x="27669" y="151279"/>
                    <a:pt x="16090" y="237295"/>
                  </a:cubicBezTo>
                  <a:cubicBezTo>
                    <a:pt x="4511" y="323311"/>
                    <a:pt x="0" y="419552"/>
                    <a:pt x="0" y="419552"/>
                  </a:cubicBezTo>
                </a:path>
              </a:pathLst>
            </a:custGeom>
            <a:noFill/>
            <a:ln w="30049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5" name="Forma libre: forma 204">
              <a:extLst>
                <a:ext uri="{FF2B5EF4-FFF2-40B4-BE49-F238E27FC236}">
                  <a16:creationId xmlns:a16="http://schemas.microsoft.com/office/drawing/2014/main" id="{85A12737-CFCD-4298-80EA-03949712AF68}"/>
                </a:ext>
              </a:extLst>
            </p:cNvPr>
            <p:cNvSpPr/>
            <p:nvPr/>
          </p:nvSpPr>
          <p:spPr>
            <a:xfrm>
              <a:off x="3327019" y="2457255"/>
              <a:ext cx="311204" cy="94815"/>
            </a:xfrm>
            <a:custGeom>
              <a:avLst/>
              <a:gdLst>
                <a:gd name="connsiteX0" fmla="*/ 0 w 311204"/>
                <a:gd name="connsiteY0" fmla="*/ 4060 h 94815"/>
                <a:gd name="connsiteX1" fmla="*/ 195791 w 311204"/>
                <a:gd name="connsiteY1" fmla="*/ 93384 h 94815"/>
                <a:gd name="connsiteX2" fmla="*/ 310980 w 311204"/>
                <a:gd name="connsiteY2" fmla="*/ 0 h 9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204" h="94815">
                  <a:moveTo>
                    <a:pt x="0" y="4060"/>
                  </a:moveTo>
                  <a:cubicBezTo>
                    <a:pt x="0" y="4060"/>
                    <a:pt x="79098" y="79549"/>
                    <a:pt x="195791" y="93384"/>
                  </a:cubicBezTo>
                  <a:cubicBezTo>
                    <a:pt x="321657" y="108422"/>
                    <a:pt x="310980" y="0"/>
                    <a:pt x="310980" y="0"/>
                  </a:cubicBezTo>
                </a:path>
              </a:pathLst>
            </a:custGeom>
            <a:noFill/>
            <a:ln w="30049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06" name="Forma libre: forma 205">
            <a:extLst>
              <a:ext uri="{FF2B5EF4-FFF2-40B4-BE49-F238E27FC236}">
                <a16:creationId xmlns:a16="http://schemas.microsoft.com/office/drawing/2014/main" id="{5C9177C9-661C-4FC3-8861-B76FDC26134A}"/>
              </a:ext>
            </a:extLst>
          </p:cNvPr>
          <p:cNvSpPr/>
          <p:nvPr/>
        </p:nvSpPr>
        <p:spPr>
          <a:xfrm flipH="1">
            <a:off x="-1739458" y="5708402"/>
            <a:ext cx="898991" cy="491154"/>
          </a:xfrm>
          <a:custGeom>
            <a:avLst/>
            <a:gdLst>
              <a:gd name="connsiteX0" fmla="*/ 1332041 w 1421364"/>
              <a:gd name="connsiteY0" fmla="*/ 0 h 776547"/>
              <a:gd name="connsiteX1" fmla="*/ 1421365 w 1421364"/>
              <a:gd name="connsiteY1" fmla="*/ 94888 h 776547"/>
              <a:gd name="connsiteX2" fmla="*/ 1324823 w 1421364"/>
              <a:gd name="connsiteY2" fmla="*/ 674442 h 776547"/>
              <a:gd name="connsiteX3" fmla="*/ 1235499 w 1421364"/>
              <a:gd name="connsiteY3" fmla="*/ 769781 h 776547"/>
              <a:gd name="connsiteX4" fmla="*/ 1234897 w 1421364"/>
              <a:gd name="connsiteY4" fmla="*/ 769781 h 776547"/>
              <a:gd name="connsiteX5" fmla="*/ 45564 w 1421364"/>
              <a:gd name="connsiteY5" fmla="*/ 776548 h 776547"/>
              <a:gd name="connsiteX6" fmla="*/ 0 w 1421364"/>
              <a:gd name="connsiteY6" fmla="*/ 730984 h 776547"/>
              <a:gd name="connsiteX7" fmla="*/ 0 w 1421364"/>
              <a:gd name="connsiteY7" fmla="*/ 703314 h 776547"/>
              <a:gd name="connsiteX8" fmla="*/ 45564 w 1421364"/>
              <a:gd name="connsiteY8" fmla="*/ 657449 h 776547"/>
              <a:gd name="connsiteX9" fmla="*/ 170678 w 1421364"/>
              <a:gd name="connsiteY9" fmla="*/ 650832 h 776547"/>
              <a:gd name="connsiteX10" fmla="*/ 264965 w 1421364"/>
              <a:gd name="connsiteY10" fmla="*/ 95038 h 776547"/>
              <a:gd name="connsiteX11" fmla="*/ 354289 w 1421364"/>
              <a:gd name="connsiteY11" fmla="*/ 150 h 776547"/>
              <a:gd name="connsiteX12" fmla="*/ 1331891 w 1421364"/>
              <a:gd name="connsiteY12" fmla="*/ 150 h 77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1364" h="776547">
                <a:moveTo>
                  <a:pt x="1332041" y="0"/>
                </a:moveTo>
                <a:cubicBezTo>
                  <a:pt x="1381215" y="0"/>
                  <a:pt x="1421365" y="42256"/>
                  <a:pt x="1421365" y="94888"/>
                </a:cubicBezTo>
                <a:lnTo>
                  <a:pt x="1324823" y="674442"/>
                </a:lnTo>
                <a:cubicBezTo>
                  <a:pt x="1324823" y="726923"/>
                  <a:pt x="1284823" y="769781"/>
                  <a:pt x="1235499" y="769781"/>
                </a:cubicBezTo>
                <a:lnTo>
                  <a:pt x="1234897" y="769781"/>
                </a:lnTo>
                <a:lnTo>
                  <a:pt x="45564" y="776548"/>
                </a:lnTo>
                <a:cubicBezTo>
                  <a:pt x="24060" y="776548"/>
                  <a:pt x="0" y="752487"/>
                  <a:pt x="0" y="730984"/>
                </a:cubicBezTo>
                <a:lnTo>
                  <a:pt x="0" y="703314"/>
                </a:lnTo>
                <a:cubicBezTo>
                  <a:pt x="0" y="681810"/>
                  <a:pt x="24060" y="657449"/>
                  <a:pt x="45564" y="657449"/>
                </a:cubicBezTo>
                <a:lnTo>
                  <a:pt x="170678" y="650832"/>
                </a:lnTo>
                <a:lnTo>
                  <a:pt x="264965" y="95038"/>
                </a:lnTo>
                <a:cubicBezTo>
                  <a:pt x="264965" y="42557"/>
                  <a:pt x="304965" y="150"/>
                  <a:pt x="354289" y="150"/>
                </a:cubicBezTo>
                <a:lnTo>
                  <a:pt x="1331891" y="15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7" name="Forma libre: forma 206">
            <a:extLst>
              <a:ext uri="{FF2B5EF4-FFF2-40B4-BE49-F238E27FC236}">
                <a16:creationId xmlns:a16="http://schemas.microsoft.com/office/drawing/2014/main" id="{2670ABCE-89BE-4899-8DA3-1064917A9BEC}"/>
              </a:ext>
            </a:extLst>
          </p:cNvPr>
          <p:cNvSpPr/>
          <p:nvPr/>
        </p:nvSpPr>
        <p:spPr>
          <a:xfrm flipH="1">
            <a:off x="-1418553" y="5794002"/>
            <a:ext cx="68289" cy="68289"/>
          </a:xfrm>
          <a:custGeom>
            <a:avLst/>
            <a:gdLst>
              <a:gd name="connsiteX0" fmla="*/ 107971 w 107970"/>
              <a:gd name="connsiteY0" fmla="*/ 53985 h 107970"/>
              <a:gd name="connsiteX1" fmla="*/ 53985 w 107970"/>
              <a:gd name="connsiteY1" fmla="*/ 0 h 107970"/>
              <a:gd name="connsiteX2" fmla="*/ 0 w 107970"/>
              <a:gd name="connsiteY2" fmla="*/ 53985 h 107970"/>
              <a:gd name="connsiteX3" fmla="*/ 53985 w 107970"/>
              <a:gd name="connsiteY3" fmla="*/ 107971 h 107970"/>
              <a:gd name="connsiteX4" fmla="*/ 107971 w 107970"/>
              <a:gd name="connsiteY4" fmla="*/ 53985 h 10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70" h="107970">
                <a:moveTo>
                  <a:pt x="107971" y="53985"/>
                </a:moveTo>
                <a:cubicBezTo>
                  <a:pt x="107971" y="24211"/>
                  <a:pt x="83910" y="0"/>
                  <a:pt x="53985" y="0"/>
                </a:cubicBezTo>
                <a:cubicBezTo>
                  <a:pt x="24060" y="0"/>
                  <a:pt x="0" y="24211"/>
                  <a:pt x="0" y="53985"/>
                </a:cubicBezTo>
                <a:cubicBezTo>
                  <a:pt x="0" y="83760"/>
                  <a:pt x="24060" y="107971"/>
                  <a:pt x="53985" y="107971"/>
                </a:cubicBezTo>
                <a:cubicBezTo>
                  <a:pt x="83910" y="107971"/>
                  <a:pt x="107971" y="83760"/>
                  <a:pt x="107971" y="53985"/>
                </a:cubicBezTo>
                <a:close/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8" name="Forma libre: forma 207">
            <a:extLst>
              <a:ext uri="{FF2B5EF4-FFF2-40B4-BE49-F238E27FC236}">
                <a16:creationId xmlns:a16="http://schemas.microsoft.com/office/drawing/2014/main" id="{0AA4308C-2652-46B0-B6FB-8849C143D88F}"/>
              </a:ext>
            </a:extLst>
          </p:cNvPr>
          <p:cNvSpPr/>
          <p:nvPr/>
        </p:nvSpPr>
        <p:spPr>
          <a:xfrm flipH="1">
            <a:off x="-1637308" y="6126226"/>
            <a:ext cx="558017" cy="9511"/>
          </a:xfrm>
          <a:custGeom>
            <a:avLst/>
            <a:gdLst>
              <a:gd name="connsiteX0" fmla="*/ 882263 w 882262"/>
              <a:gd name="connsiteY0" fmla="*/ 0 h 15037"/>
              <a:gd name="connsiteX1" fmla="*/ 0 w 882262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2262" h="15037">
                <a:moveTo>
                  <a:pt x="882263" y="0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9" name="Forma libre: forma 208">
            <a:extLst>
              <a:ext uri="{FF2B5EF4-FFF2-40B4-BE49-F238E27FC236}">
                <a16:creationId xmlns:a16="http://schemas.microsoft.com/office/drawing/2014/main" id="{892D32F2-D879-4747-96CF-D35FB7E2373D}"/>
              </a:ext>
            </a:extLst>
          </p:cNvPr>
          <p:cNvSpPr/>
          <p:nvPr/>
        </p:nvSpPr>
        <p:spPr>
          <a:xfrm flipH="1">
            <a:off x="-1803156" y="5901009"/>
            <a:ext cx="232255" cy="272741"/>
          </a:xfrm>
          <a:custGeom>
            <a:avLst/>
            <a:gdLst>
              <a:gd name="connsiteX0" fmla="*/ 176876 w 367210"/>
              <a:gd name="connsiteY0" fmla="*/ 397285 h 431222"/>
              <a:gd name="connsiteX1" fmla="*/ 192214 w 367210"/>
              <a:gd name="connsiteY1" fmla="*/ 304503 h 431222"/>
              <a:gd name="connsiteX2" fmla="*/ 18829 w 367210"/>
              <a:gd name="connsiteY2" fmla="*/ 250668 h 431222"/>
              <a:gd name="connsiteX3" fmla="*/ 101387 w 367210"/>
              <a:gd name="connsiteY3" fmla="*/ 189765 h 431222"/>
              <a:gd name="connsiteX4" fmla="*/ 206350 w 367210"/>
              <a:gd name="connsiteY4" fmla="*/ 190216 h 431222"/>
              <a:gd name="connsiteX5" fmla="*/ 123041 w 367210"/>
              <a:gd name="connsiteY5" fmla="*/ 186306 h 431222"/>
              <a:gd name="connsiteX6" fmla="*/ 11912 w 367210"/>
              <a:gd name="connsiteY6" fmla="*/ 207509 h 431222"/>
              <a:gd name="connsiteX7" fmla="*/ 82890 w 367210"/>
              <a:gd name="connsiteY7" fmla="*/ 94125 h 431222"/>
              <a:gd name="connsiteX8" fmla="*/ 231162 w 367210"/>
              <a:gd name="connsiteY8" fmla="*/ 98486 h 431222"/>
              <a:gd name="connsiteX9" fmla="*/ 140034 w 367210"/>
              <a:gd name="connsiteY9" fmla="*/ 86907 h 431222"/>
              <a:gd name="connsiteX10" fmla="*/ 9807 w 367210"/>
              <a:gd name="connsiteY10" fmla="*/ 96832 h 431222"/>
              <a:gd name="connsiteX11" fmla="*/ 329810 w 367210"/>
              <a:gd name="connsiteY11" fmla="*/ 65704 h 431222"/>
              <a:gd name="connsiteX12" fmla="*/ 320336 w 367210"/>
              <a:gd name="connsiteY12" fmla="*/ 334879 h 431222"/>
              <a:gd name="connsiteX13" fmla="*/ 176876 w 367210"/>
              <a:gd name="connsiteY13" fmla="*/ 397285 h 43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7210" h="431222">
                <a:moveTo>
                  <a:pt x="176876" y="397285"/>
                </a:moveTo>
                <a:cubicBezTo>
                  <a:pt x="176876" y="374428"/>
                  <a:pt x="192214" y="304503"/>
                  <a:pt x="192214" y="304503"/>
                </a:cubicBezTo>
                <a:cubicBezTo>
                  <a:pt x="192214" y="304503"/>
                  <a:pt x="35972" y="299841"/>
                  <a:pt x="18829" y="250668"/>
                </a:cubicBezTo>
                <a:cubicBezTo>
                  <a:pt x="3791" y="207209"/>
                  <a:pt x="45296" y="196231"/>
                  <a:pt x="101387" y="189765"/>
                </a:cubicBezTo>
                <a:cubicBezTo>
                  <a:pt x="156725" y="183299"/>
                  <a:pt x="206350" y="190216"/>
                  <a:pt x="206350" y="190216"/>
                </a:cubicBezTo>
                <a:cubicBezTo>
                  <a:pt x="206350" y="190216"/>
                  <a:pt x="174169" y="183599"/>
                  <a:pt x="123041" y="186306"/>
                </a:cubicBezTo>
                <a:cubicBezTo>
                  <a:pt x="71912" y="189013"/>
                  <a:pt x="11912" y="207509"/>
                  <a:pt x="11912" y="207509"/>
                </a:cubicBezTo>
                <a:cubicBezTo>
                  <a:pt x="11912" y="207509"/>
                  <a:pt x="-42976" y="126757"/>
                  <a:pt x="82890" y="94125"/>
                </a:cubicBezTo>
                <a:cubicBezTo>
                  <a:pt x="150109" y="76681"/>
                  <a:pt x="231162" y="98486"/>
                  <a:pt x="231162" y="98486"/>
                </a:cubicBezTo>
                <a:cubicBezTo>
                  <a:pt x="231162" y="98486"/>
                  <a:pt x="203643" y="89313"/>
                  <a:pt x="140034" y="86907"/>
                </a:cubicBezTo>
                <a:cubicBezTo>
                  <a:pt x="70258" y="84200"/>
                  <a:pt x="20183" y="134426"/>
                  <a:pt x="9807" y="96832"/>
                </a:cubicBezTo>
                <a:cubicBezTo>
                  <a:pt x="-12299" y="15929"/>
                  <a:pt x="225448" y="-57606"/>
                  <a:pt x="329810" y="65704"/>
                </a:cubicBezTo>
                <a:cubicBezTo>
                  <a:pt x="393569" y="141043"/>
                  <a:pt x="365900" y="256683"/>
                  <a:pt x="320336" y="334879"/>
                </a:cubicBezTo>
                <a:cubicBezTo>
                  <a:pt x="286501" y="393075"/>
                  <a:pt x="176876" y="479843"/>
                  <a:pt x="176876" y="39728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0" name="Forma libre: forma 209">
            <a:extLst>
              <a:ext uri="{FF2B5EF4-FFF2-40B4-BE49-F238E27FC236}">
                <a16:creationId xmlns:a16="http://schemas.microsoft.com/office/drawing/2014/main" id="{0991DBE7-E596-4C8F-9E53-11A178C677E0}"/>
              </a:ext>
            </a:extLst>
          </p:cNvPr>
          <p:cNvSpPr/>
          <p:nvPr/>
        </p:nvSpPr>
        <p:spPr>
          <a:xfrm flipH="1">
            <a:off x="-1116992" y="5988797"/>
            <a:ext cx="341105" cy="369785"/>
          </a:xfrm>
          <a:custGeom>
            <a:avLst/>
            <a:gdLst>
              <a:gd name="connsiteX0" fmla="*/ 0 w 539310"/>
              <a:gd name="connsiteY0" fmla="*/ 448263 h 584655"/>
              <a:gd name="connsiteX1" fmla="*/ 60301 w 539310"/>
              <a:gd name="connsiteY1" fmla="*/ 219540 h 584655"/>
              <a:gd name="connsiteX2" fmla="*/ 273686 w 539310"/>
              <a:gd name="connsiteY2" fmla="*/ 139 h 584655"/>
              <a:gd name="connsiteX3" fmla="*/ 272183 w 539310"/>
              <a:gd name="connsiteY3" fmla="*/ 160441 h 584655"/>
              <a:gd name="connsiteX4" fmla="*/ 207069 w 539310"/>
              <a:gd name="connsiteY4" fmla="*/ 234427 h 584655"/>
              <a:gd name="connsiteX5" fmla="*/ 292333 w 539310"/>
              <a:gd name="connsiteY5" fmla="*/ 189164 h 584655"/>
              <a:gd name="connsiteX6" fmla="*/ 477297 w 539310"/>
              <a:gd name="connsiteY6" fmla="*/ 136832 h 584655"/>
              <a:gd name="connsiteX7" fmla="*/ 390530 w 539310"/>
              <a:gd name="connsiteY7" fmla="*/ 259540 h 584655"/>
              <a:gd name="connsiteX8" fmla="*/ 291431 w 539310"/>
              <a:gd name="connsiteY8" fmla="*/ 306758 h 584655"/>
              <a:gd name="connsiteX9" fmla="*/ 390830 w 539310"/>
              <a:gd name="connsiteY9" fmla="*/ 260743 h 584655"/>
              <a:gd name="connsiteX10" fmla="*/ 508876 w 539310"/>
              <a:gd name="connsiteY10" fmla="*/ 231570 h 584655"/>
              <a:gd name="connsiteX11" fmla="*/ 404515 w 539310"/>
              <a:gd name="connsiteY11" fmla="*/ 355030 h 584655"/>
              <a:gd name="connsiteX12" fmla="*/ 347071 w 539310"/>
              <a:gd name="connsiteY12" fmla="*/ 385105 h 584655"/>
              <a:gd name="connsiteX13" fmla="*/ 417447 w 539310"/>
              <a:gd name="connsiteY13" fmla="*/ 348563 h 584655"/>
              <a:gd name="connsiteX14" fmla="*/ 536847 w 539310"/>
              <a:gd name="connsiteY14" fmla="*/ 319089 h 584655"/>
              <a:gd name="connsiteX15" fmla="*/ 391131 w 539310"/>
              <a:gd name="connsiteY15" fmla="*/ 494580 h 584655"/>
              <a:gd name="connsiteX16" fmla="*/ 170077 w 539310"/>
              <a:gd name="connsiteY16" fmla="*/ 584656 h 58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310" h="584655">
                <a:moveTo>
                  <a:pt x="0" y="448263"/>
                </a:moveTo>
                <a:cubicBezTo>
                  <a:pt x="0" y="448263"/>
                  <a:pt x="2256" y="339390"/>
                  <a:pt x="60301" y="219540"/>
                </a:cubicBezTo>
                <a:cubicBezTo>
                  <a:pt x="98948" y="139990"/>
                  <a:pt x="241957" y="-5124"/>
                  <a:pt x="273686" y="139"/>
                </a:cubicBezTo>
                <a:cubicBezTo>
                  <a:pt x="320454" y="7959"/>
                  <a:pt x="316544" y="80441"/>
                  <a:pt x="272183" y="160441"/>
                </a:cubicBezTo>
                <a:cubicBezTo>
                  <a:pt x="246318" y="207058"/>
                  <a:pt x="207069" y="234427"/>
                  <a:pt x="207069" y="234427"/>
                </a:cubicBezTo>
                <a:cubicBezTo>
                  <a:pt x="207069" y="234427"/>
                  <a:pt x="236242" y="217735"/>
                  <a:pt x="292333" y="189164"/>
                </a:cubicBezTo>
                <a:cubicBezTo>
                  <a:pt x="367371" y="150968"/>
                  <a:pt x="454139" y="98185"/>
                  <a:pt x="477297" y="136832"/>
                </a:cubicBezTo>
                <a:cubicBezTo>
                  <a:pt x="497147" y="170066"/>
                  <a:pt x="451883" y="223901"/>
                  <a:pt x="390530" y="259540"/>
                </a:cubicBezTo>
                <a:cubicBezTo>
                  <a:pt x="331732" y="293826"/>
                  <a:pt x="291431" y="306758"/>
                  <a:pt x="291431" y="306758"/>
                </a:cubicBezTo>
                <a:cubicBezTo>
                  <a:pt x="291431" y="306758"/>
                  <a:pt x="349176" y="283450"/>
                  <a:pt x="390830" y="260743"/>
                </a:cubicBezTo>
                <a:cubicBezTo>
                  <a:pt x="432184" y="238036"/>
                  <a:pt x="487222" y="206156"/>
                  <a:pt x="508876" y="231570"/>
                </a:cubicBezTo>
                <a:cubicBezTo>
                  <a:pt x="538501" y="266457"/>
                  <a:pt x="453838" y="326759"/>
                  <a:pt x="404515" y="355030"/>
                </a:cubicBezTo>
                <a:cubicBezTo>
                  <a:pt x="354138" y="383902"/>
                  <a:pt x="347071" y="385105"/>
                  <a:pt x="347071" y="385105"/>
                </a:cubicBezTo>
                <a:cubicBezTo>
                  <a:pt x="347071" y="385105"/>
                  <a:pt x="373687" y="376082"/>
                  <a:pt x="417447" y="348563"/>
                </a:cubicBezTo>
                <a:cubicBezTo>
                  <a:pt x="468275" y="316533"/>
                  <a:pt x="519403" y="289465"/>
                  <a:pt x="536847" y="319089"/>
                </a:cubicBezTo>
                <a:cubicBezTo>
                  <a:pt x="557448" y="354278"/>
                  <a:pt x="443613" y="461196"/>
                  <a:pt x="391131" y="494580"/>
                </a:cubicBezTo>
                <a:cubicBezTo>
                  <a:pt x="264363" y="575332"/>
                  <a:pt x="170077" y="584656"/>
                  <a:pt x="170077" y="584656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1" name="Forma libre: forma 210">
            <a:extLst>
              <a:ext uri="{FF2B5EF4-FFF2-40B4-BE49-F238E27FC236}">
                <a16:creationId xmlns:a16="http://schemas.microsoft.com/office/drawing/2014/main" id="{10A863C3-3A77-4983-B21F-8C007A290508}"/>
              </a:ext>
            </a:extLst>
          </p:cNvPr>
          <p:cNvSpPr/>
          <p:nvPr/>
        </p:nvSpPr>
        <p:spPr>
          <a:xfrm flipH="1">
            <a:off x="-1508120" y="5070727"/>
            <a:ext cx="574767" cy="352474"/>
          </a:xfrm>
          <a:custGeom>
            <a:avLst/>
            <a:gdLst>
              <a:gd name="connsiteX0" fmla="*/ 467281 w 908744"/>
              <a:gd name="connsiteY0" fmla="*/ 980 h 557285"/>
              <a:gd name="connsiteX1" fmla="*/ 394499 w 908744"/>
              <a:gd name="connsiteY1" fmla="*/ 10002 h 557285"/>
              <a:gd name="connsiteX2" fmla="*/ 270287 w 908744"/>
              <a:gd name="connsiteY2" fmla="*/ 128951 h 557285"/>
              <a:gd name="connsiteX3" fmla="*/ 88932 w 908744"/>
              <a:gd name="connsiteY3" fmla="*/ 144891 h 557285"/>
              <a:gd name="connsiteX4" fmla="*/ 210 w 908744"/>
              <a:gd name="connsiteY4" fmla="*/ 315118 h 557285"/>
              <a:gd name="connsiteX5" fmla="*/ 80812 w 908744"/>
              <a:gd name="connsiteY5" fmla="*/ 427149 h 557285"/>
              <a:gd name="connsiteX6" fmla="*/ 130437 w 908744"/>
              <a:gd name="connsiteY6" fmla="*/ 551360 h 557285"/>
              <a:gd name="connsiteX7" fmla="*/ 289235 w 908744"/>
              <a:gd name="connsiteY7" fmla="*/ 490758 h 557285"/>
              <a:gd name="connsiteX8" fmla="*/ 274949 w 908744"/>
              <a:gd name="connsiteY8" fmla="*/ 430006 h 557285"/>
              <a:gd name="connsiteX9" fmla="*/ 411341 w 908744"/>
              <a:gd name="connsiteY9" fmla="*/ 334667 h 557285"/>
              <a:gd name="connsiteX10" fmla="*/ 504274 w 908744"/>
              <a:gd name="connsiteY10" fmla="*/ 160380 h 557285"/>
              <a:gd name="connsiteX11" fmla="*/ 607433 w 908744"/>
              <a:gd name="connsiteY11" fmla="*/ 272561 h 557285"/>
              <a:gd name="connsiteX12" fmla="*/ 741569 w 908744"/>
              <a:gd name="connsiteY12" fmla="*/ 340983 h 557285"/>
              <a:gd name="connsiteX13" fmla="*/ 732396 w 908744"/>
              <a:gd name="connsiteY13" fmla="*/ 426848 h 557285"/>
              <a:gd name="connsiteX14" fmla="*/ 704727 w 908744"/>
              <a:gd name="connsiteY14" fmla="*/ 466397 h 557285"/>
              <a:gd name="connsiteX15" fmla="*/ 838112 w 908744"/>
              <a:gd name="connsiteY15" fmla="*/ 441284 h 557285"/>
              <a:gd name="connsiteX16" fmla="*/ 829390 w 908744"/>
              <a:gd name="connsiteY16" fmla="*/ 308200 h 557285"/>
              <a:gd name="connsiteX17" fmla="*/ 906383 w 908744"/>
              <a:gd name="connsiteY17" fmla="*/ 193011 h 557285"/>
              <a:gd name="connsiteX18" fmla="*/ 650140 w 908744"/>
              <a:gd name="connsiteY18" fmla="*/ 75266 h 557285"/>
              <a:gd name="connsiteX19" fmla="*/ 467432 w 908744"/>
              <a:gd name="connsiteY19" fmla="*/ 829 h 55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08744" h="557285">
                <a:moveTo>
                  <a:pt x="467281" y="980"/>
                </a:moveTo>
                <a:cubicBezTo>
                  <a:pt x="444274" y="-1577"/>
                  <a:pt x="419913" y="679"/>
                  <a:pt x="394499" y="10002"/>
                </a:cubicBezTo>
                <a:cubicBezTo>
                  <a:pt x="292844" y="47446"/>
                  <a:pt x="270287" y="128951"/>
                  <a:pt x="270287" y="128951"/>
                </a:cubicBezTo>
                <a:cubicBezTo>
                  <a:pt x="270287" y="128951"/>
                  <a:pt x="191941" y="101582"/>
                  <a:pt x="88932" y="144891"/>
                </a:cubicBezTo>
                <a:cubicBezTo>
                  <a:pt x="32992" y="168500"/>
                  <a:pt x="-3098" y="248050"/>
                  <a:pt x="210" y="315118"/>
                </a:cubicBezTo>
                <a:cubicBezTo>
                  <a:pt x="4270" y="400231"/>
                  <a:pt x="80812" y="427149"/>
                  <a:pt x="80812" y="427149"/>
                </a:cubicBezTo>
                <a:cubicBezTo>
                  <a:pt x="80812" y="427149"/>
                  <a:pt x="26225" y="517375"/>
                  <a:pt x="130437" y="551360"/>
                </a:cubicBezTo>
                <a:cubicBezTo>
                  <a:pt x="220813" y="580834"/>
                  <a:pt x="289235" y="490758"/>
                  <a:pt x="289235" y="490758"/>
                </a:cubicBezTo>
                <a:lnTo>
                  <a:pt x="274949" y="430006"/>
                </a:lnTo>
                <a:cubicBezTo>
                  <a:pt x="274949" y="430006"/>
                  <a:pt x="354799" y="406246"/>
                  <a:pt x="411341" y="334667"/>
                </a:cubicBezTo>
                <a:cubicBezTo>
                  <a:pt x="479462" y="248651"/>
                  <a:pt x="504274" y="160380"/>
                  <a:pt x="504274" y="160380"/>
                </a:cubicBezTo>
                <a:cubicBezTo>
                  <a:pt x="504274" y="160380"/>
                  <a:pt x="546981" y="226997"/>
                  <a:pt x="607433" y="272561"/>
                </a:cubicBezTo>
                <a:cubicBezTo>
                  <a:pt x="664727" y="315719"/>
                  <a:pt x="733599" y="338426"/>
                  <a:pt x="741569" y="340983"/>
                </a:cubicBezTo>
                <a:lnTo>
                  <a:pt x="732396" y="426848"/>
                </a:lnTo>
                <a:lnTo>
                  <a:pt x="704727" y="466397"/>
                </a:lnTo>
                <a:cubicBezTo>
                  <a:pt x="704727" y="466397"/>
                  <a:pt x="791344" y="510909"/>
                  <a:pt x="838112" y="441284"/>
                </a:cubicBezTo>
                <a:cubicBezTo>
                  <a:pt x="877661" y="382336"/>
                  <a:pt x="851345" y="334516"/>
                  <a:pt x="829390" y="308200"/>
                </a:cubicBezTo>
                <a:cubicBezTo>
                  <a:pt x="874954" y="282937"/>
                  <a:pt x="919616" y="244741"/>
                  <a:pt x="906383" y="193011"/>
                </a:cubicBezTo>
                <a:cubicBezTo>
                  <a:pt x="872247" y="60078"/>
                  <a:pt x="722772" y="99176"/>
                  <a:pt x="650140" y="75266"/>
                </a:cubicBezTo>
                <a:cubicBezTo>
                  <a:pt x="595704" y="57371"/>
                  <a:pt x="536455" y="8348"/>
                  <a:pt x="467432" y="829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2" name="Forma libre: forma 211">
            <a:extLst>
              <a:ext uri="{FF2B5EF4-FFF2-40B4-BE49-F238E27FC236}">
                <a16:creationId xmlns:a16="http://schemas.microsoft.com/office/drawing/2014/main" id="{C857F8F4-FD46-4CDF-B6FB-0626B340EF69}"/>
              </a:ext>
            </a:extLst>
          </p:cNvPr>
          <p:cNvSpPr/>
          <p:nvPr/>
        </p:nvSpPr>
        <p:spPr>
          <a:xfrm flipH="1">
            <a:off x="-1403195" y="5141203"/>
            <a:ext cx="306739" cy="306739"/>
          </a:xfrm>
          <a:custGeom>
            <a:avLst/>
            <a:gdLst>
              <a:gd name="connsiteX0" fmla="*/ 459482 w 484975"/>
              <a:gd name="connsiteY0" fmla="*/ 350609 h 484975"/>
              <a:gd name="connsiteX1" fmla="*/ 350609 w 484975"/>
              <a:gd name="connsiteY1" fmla="*/ 25494 h 484975"/>
              <a:gd name="connsiteX2" fmla="*/ 25493 w 484975"/>
              <a:gd name="connsiteY2" fmla="*/ 134367 h 484975"/>
              <a:gd name="connsiteX3" fmla="*/ 134367 w 484975"/>
              <a:gd name="connsiteY3" fmla="*/ 459482 h 484975"/>
              <a:gd name="connsiteX4" fmla="*/ 459482 w 484975"/>
              <a:gd name="connsiteY4" fmla="*/ 350609 h 48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975" h="484975">
                <a:moveTo>
                  <a:pt x="459482" y="350609"/>
                </a:moveTo>
                <a:cubicBezTo>
                  <a:pt x="519182" y="230758"/>
                  <a:pt x="470460" y="85193"/>
                  <a:pt x="350609" y="25494"/>
                </a:cubicBezTo>
                <a:cubicBezTo>
                  <a:pt x="230758" y="-34206"/>
                  <a:pt x="85193" y="14516"/>
                  <a:pt x="25493" y="134367"/>
                </a:cubicBezTo>
                <a:cubicBezTo>
                  <a:pt x="-34206" y="254217"/>
                  <a:pt x="14516" y="399782"/>
                  <a:pt x="134367" y="459482"/>
                </a:cubicBezTo>
                <a:cubicBezTo>
                  <a:pt x="254217" y="519182"/>
                  <a:pt x="399782" y="470460"/>
                  <a:pt x="459482" y="35060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3" name="Forma libre: forma 212">
            <a:extLst>
              <a:ext uri="{FF2B5EF4-FFF2-40B4-BE49-F238E27FC236}">
                <a16:creationId xmlns:a16="http://schemas.microsoft.com/office/drawing/2014/main" id="{66A9C02F-4FDF-4280-8C80-C3EFFF12397D}"/>
              </a:ext>
            </a:extLst>
          </p:cNvPr>
          <p:cNvSpPr/>
          <p:nvPr/>
        </p:nvSpPr>
        <p:spPr>
          <a:xfrm flipH="1">
            <a:off x="-1241234" y="5315645"/>
            <a:ext cx="34272" cy="34610"/>
          </a:xfrm>
          <a:custGeom>
            <a:avLst/>
            <a:gdLst>
              <a:gd name="connsiteX0" fmla="*/ 52733 w 54186"/>
              <a:gd name="connsiteY0" fmla="*/ 36007 h 54721"/>
              <a:gd name="connsiteX1" fmla="*/ 35890 w 54186"/>
              <a:gd name="connsiteY1" fmla="*/ 1421 h 54721"/>
              <a:gd name="connsiteX2" fmla="*/ 1454 w 54186"/>
              <a:gd name="connsiteY2" fmla="*/ 18714 h 54721"/>
              <a:gd name="connsiteX3" fmla="*/ 18296 w 54186"/>
              <a:gd name="connsiteY3" fmla="*/ 53301 h 54721"/>
              <a:gd name="connsiteX4" fmla="*/ 52582 w 54186"/>
              <a:gd name="connsiteY4" fmla="*/ 36007 h 5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86" h="54721">
                <a:moveTo>
                  <a:pt x="52733" y="36007"/>
                </a:moveTo>
                <a:cubicBezTo>
                  <a:pt x="57545" y="21722"/>
                  <a:pt x="50026" y="6233"/>
                  <a:pt x="35890" y="1421"/>
                </a:cubicBezTo>
                <a:cubicBezTo>
                  <a:pt x="21755" y="-3391"/>
                  <a:pt x="6417" y="4428"/>
                  <a:pt x="1454" y="18714"/>
                </a:cubicBezTo>
                <a:cubicBezTo>
                  <a:pt x="-3358" y="33000"/>
                  <a:pt x="4161" y="48489"/>
                  <a:pt x="18296" y="53301"/>
                </a:cubicBezTo>
                <a:cubicBezTo>
                  <a:pt x="32432" y="58113"/>
                  <a:pt x="47770" y="50293"/>
                  <a:pt x="52582" y="36007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4" name="Forma libre: forma 213">
            <a:extLst>
              <a:ext uri="{FF2B5EF4-FFF2-40B4-BE49-F238E27FC236}">
                <a16:creationId xmlns:a16="http://schemas.microsoft.com/office/drawing/2014/main" id="{59B0D8C2-F290-4729-B9B5-A684EA9EECCD}"/>
              </a:ext>
            </a:extLst>
          </p:cNvPr>
          <p:cNvSpPr/>
          <p:nvPr/>
        </p:nvSpPr>
        <p:spPr>
          <a:xfrm flipH="1">
            <a:off x="-1288031" y="5294697"/>
            <a:ext cx="28475" cy="28512"/>
          </a:xfrm>
          <a:custGeom>
            <a:avLst/>
            <a:gdLst>
              <a:gd name="connsiteX0" fmla="*/ 43864 w 45021"/>
              <a:gd name="connsiteY0" fmla="*/ 29729 h 45079"/>
              <a:gd name="connsiteX1" fmla="*/ 29729 w 45021"/>
              <a:gd name="connsiteY1" fmla="*/ 1157 h 45079"/>
              <a:gd name="connsiteX2" fmla="*/ 1157 w 45021"/>
              <a:gd name="connsiteY2" fmla="*/ 15293 h 45079"/>
              <a:gd name="connsiteX3" fmla="*/ 15293 w 45021"/>
              <a:gd name="connsiteY3" fmla="*/ 43864 h 45079"/>
              <a:gd name="connsiteX4" fmla="*/ 43864 w 45021"/>
              <a:gd name="connsiteY4" fmla="*/ 29729 h 4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21" h="45079">
                <a:moveTo>
                  <a:pt x="43864" y="29729"/>
                </a:moveTo>
                <a:cubicBezTo>
                  <a:pt x="47774" y="17849"/>
                  <a:pt x="41458" y="5067"/>
                  <a:pt x="29729" y="1157"/>
                </a:cubicBezTo>
                <a:cubicBezTo>
                  <a:pt x="17999" y="-2753"/>
                  <a:pt x="5067" y="3563"/>
                  <a:pt x="1157" y="15293"/>
                </a:cubicBezTo>
                <a:cubicBezTo>
                  <a:pt x="-2752" y="27022"/>
                  <a:pt x="3563" y="39955"/>
                  <a:pt x="15293" y="43864"/>
                </a:cubicBezTo>
                <a:cubicBezTo>
                  <a:pt x="27172" y="47925"/>
                  <a:pt x="39955" y="41458"/>
                  <a:pt x="43864" y="29729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5" name="Forma libre: forma 214">
            <a:extLst>
              <a:ext uri="{FF2B5EF4-FFF2-40B4-BE49-F238E27FC236}">
                <a16:creationId xmlns:a16="http://schemas.microsoft.com/office/drawing/2014/main" id="{11C8BD6A-8D97-4FAA-B9A3-679C3116FFD9}"/>
              </a:ext>
            </a:extLst>
          </p:cNvPr>
          <p:cNvSpPr/>
          <p:nvPr/>
        </p:nvSpPr>
        <p:spPr>
          <a:xfrm flipH="1">
            <a:off x="-1369732" y="5303030"/>
            <a:ext cx="28512" cy="28512"/>
          </a:xfrm>
          <a:custGeom>
            <a:avLst/>
            <a:gdLst>
              <a:gd name="connsiteX0" fmla="*/ 43923 w 45079"/>
              <a:gd name="connsiteY0" fmla="*/ 29787 h 45079"/>
              <a:gd name="connsiteX1" fmla="*/ 29787 w 45079"/>
              <a:gd name="connsiteY1" fmla="*/ 1215 h 45079"/>
              <a:gd name="connsiteX2" fmla="*/ 1215 w 45079"/>
              <a:gd name="connsiteY2" fmla="*/ 15351 h 45079"/>
              <a:gd name="connsiteX3" fmla="*/ 15351 w 45079"/>
              <a:gd name="connsiteY3" fmla="*/ 43923 h 45079"/>
              <a:gd name="connsiteX4" fmla="*/ 43923 w 45079"/>
              <a:gd name="connsiteY4" fmla="*/ 29787 h 4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79" h="45079">
                <a:moveTo>
                  <a:pt x="43923" y="29787"/>
                </a:moveTo>
                <a:cubicBezTo>
                  <a:pt x="47832" y="17907"/>
                  <a:pt x="41516" y="5125"/>
                  <a:pt x="29787" y="1215"/>
                </a:cubicBezTo>
                <a:cubicBezTo>
                  <a:pt x="17907" y="-2845"/>
                  <a:pt x="5125" y="3621"/>
                  <a:pt x="1215" y="15351"/>
                </a:cubicBezTo>
                <a:cubicBezTo>
                  <a:pt x="-2845" y="27231"/>
                  <a:pt x="3621" y="40013"/>
                  <a:pt x="15351" y="43923"/>
                </a:cubicBezTo>
                <a:cubicBezTo>
                  <a:pt x="27080" y="47832"/>
                  <a:pt x="40013" y="41516"/>
                  <a:pt x="43923" y="2978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6" name="Forma libre: forma 215">
            <a:extLst>
              <a:ext uri="{FF2B5EF4-FFF2-40B4-BE49-F238E27FC236}">
                <a16:creationId xmlns:a16="http://schemas.microsoft.com/office/drawing/2014/main" id="{1621FB8E-EB67-4623-8625-47ABCF0580FE}"/>
              </a:ext>
            </a:extLst>
          </p:cNvPr>
          <p:cNvSpPr/>
          <p:nvPr/>
        </p:nvSpPr>
        <p:spPr>
          <a:xfrm flipH="1">
            <a:off x="-1326200" y="5306176"/>
            <a:ext cx="32623" cy="59635"/>
          </a:xfrm>
          <a:custGeom>
            <a:avLst/>
            <a:gdLst>
              <a:gd name="connsiteX0" fmla="*/ 33685 w 51579"/>
              <a:gd name="connsiteY0" fmla="*/ 0 h 94286"/>
              <a:gd name="connsiteX1" fmla="*/ 51579 w 51579"/>
              <a:gd name="connsiteY1" fmla="*/ 94287 h 94286"/>
              <a:gd name="connsiteX2" fmla="*/ 0 w 51579"/>
              <a:gd name="connsiteY2" fmla="*/ 76843 h 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79" h="94286">
                <a:moveTo>
                  <a:pt x="33685" y="0"/>
                </a:moveTo>
                <a:lnTo>
                  <a:pt x="51579" y="94287"/>
                </a:lnTo>
                <a:lnTo>
                  <a:pt x="0" y="76843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7" name="Forma libre: forma 216">
            <a:extLst>
              <a:ext uri="{FF2B5EF4-FFF2-40B4-BE49-F238E27FC236}">
                <a16:creationId xmlns:a16="http://schemas.microsoft.com/office/drawing/2014/main" id="{E88A630A-D124-4268-AD39-83C53F81E474}"/>
              </a:ext>
            </a:extLst>
          </p:cNvPr>
          <p:cNvSpPr/>
          <p:nvPr/>
        </p:nvSpPr>
        <p:spPr>
          <a:xfrm flipH="1">
            <a:off x="-1296525" y="5368474"/>
            <a:ext cx="47365" cy="27891"/>
          </a:xfrm>
          <a:custGeom>
            <a:avLst/>
            <a:gdLst>
              <a:gd name="connsiteX0" fmla="*/ 0 w 74887"/>
              <a:gd name="connsiteY0" fmla="*/ 0 h 44097"/>
              <a:gd name="connsiteX1" fmla="*/ 25414 w 74887"/>
              <a:gd name="connsiteY1" fmla="*/ 40301 h 44097"/>
              <a:gd name="connsiteX2" fmla="*/ 74888 w 74887"/>
              <a:gd name="connsiteY2" fmla="*/ 40752 h 4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887" h="44097">
                <a:moveTo>
                  <a:pt x="0" y="0"/>
                </a:moveTo>
                <a:cubicBezTo>
                  <a:pt x="0" y="0"/>
                  <a:pt x="2707" y="28421"/>
                  <a:pt x="25414" y="40301"/>
                </a:cubicBezTo>
                <a:cubicBezTo>
                  <a:pt x="41203" y="48572"/>
                  <a:pt x="74888" y="40752"/>
                  <a:pt x="74888" y="4075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218" name="Imagen 6">
            <a:hlinkClick r:id="rId2"/>
            <a:extLst>
              <a:ext uri="{FF2B5EF4-FFF2-40B4-BE49-F238E27FC236}">
                <a16:creationId xmlns:a16="http://schemas.microsoft.com/office/drawing/2014/main" id="{01DE368F-56B6-4CFB-A6AA-C917DDE912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190" t="28672" r="19144" b="31414"/>
          <a:stretch/>
        </p:blipFill>
        <p:spPr>
          <a:xfrm>
            <a:off x="11217120" y="6019354"/>
            <a:ext cx="985988" cy="91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519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CuadroTexto 397">
            <a:extLst>
              <a:ext uri="{FF2B5EF4-FFF2-40B4-BE49-F238E27FC236}">
                <a16:creationId xmlns:a16="http://schemas.microsoft.com/office/drawing/2014/main" id="{994DFE80-1213-44B5-B5E3-B658A595DFB6}"/>
              </a:ext>
            </a:extLst>
          </p:cNvPr>
          <p:cNvSpPr txBox="1"/>
          <p:nvPr/>
        </p:nvSpPr>
        <p:spPr>
          <a:xfrm>
            <a:off x="81280" y="2696948"/>
            <a:ext cx="2269450" cy="4056834"/>
          </a:xfrm>
          <a:prstGeom prst="rect">
            <a:avLst/>
          </a:prstGeom>
          <a:solidFill>
            <a:srgbClr val="FF367C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180000" tIns="180000" rIns="180000" bIns="180000" rtlCol="0" anchor="t" anchorCtr="1">
            <a:spAutoFit/>
          </a:bodyPr>
          <a:lstStyle/>
          <a:p>
            <a:pPr algn="ctr"/>
            <a:r>
              <a:rPr lang="es-MX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  <a:p>
            <a:pPr algn="ctr"/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amet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adipiscing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elit</a:t>
            </a:r>
            <a:r>
              <a:rPr lang="es-MX" dirty="0">
                <a:solidFill>
                  <a:schemeClr val="bg1"/>
                </a:solidFill>
              </a:rPr>
              <a:t>. </a:t>
            </a:r>
            <a:r>
              <a:rPr lang="es-MX" dirty="0" err="1">
                <a:solidFill>
                  <a:schemeClr val="bg1"/>
                </a:solidFill>
              </a:rPr>
              <a:t>Phase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llus</a:t>
            </a:r>
            <a:r>
              <a:rPr lang="es-MX" dirty="0">
                <a:solidFill>
                  <a:schemeClr val="bg1"/>
                </a:solidFill>
              </a:rPr>
              <a:t> vehicula, </a:t>
            </a:r>
            <a:r>
              <a:rPr lang="es-MX" dirty="0" err="1">
                <a:solidFill>
                  <a:schemeClr val="bg1"/>
                </a:solidFill>
              </a:rPr>
              <a:t>sapien</a:t>
            </a:r>
            <a:r>
              <a:rPr lang="es-MX" dirty="0">
                <a:solidFill>
                  <a:schemeClr val="bg1"/>
                </a:solidFill>
              </a:rPr>
              <a:t> non </a:t>
            </a:r>
            <a:r>
              <a:rPr lang="es-MX" dirty="0" err="1">
                <a:solidFill>
                  <a:schemeClr val="bg1"/>
                </a:solidFill>
              </a:rPr>
              <a:t>tincidunt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aliquet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felis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purus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eros, </a:t>
            </a:r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 amas </a:t>
            </a:r>
            <a:r>
              <a:rPr lang="es-MX" dirty="0" err="1">
                <a:solidFill>
                  <a:schemeClr val="bg1"/>
                </a:solidFill>
              </a:rPr>
              <a:t>asd</a:t>
            </a:r>
            <a:r>
              <a:rPr lang="es-MX" dirty="0">
                <a:solidFill>
                  <a:schemeClr val="bg1"/>
                </a:solidFill>
              </a:rPr>
              <a:t> et.</a:t>
            </a: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adipiscing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elit</a:t>
            </a:r>
            <a:r>
              <a:rPr lang="es-MX" dirty="0">
                <a:solidFill>
                  <a:schemeClr val="bg1"/>
                </a:solidFill>
              </a:rPr>
              <a:t>. </a:t>
            </a:r>
            <a:r>
              <a:rPr lang="es-MX" dirty="0" err="1">
                <a:solidFill>
                  <a:schemeClr val="bg1"/>
                </a:solidFill>
              </a:rPr>
              <a:t>Phase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llus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vehicu</a:t>
            </a:r>
            <a:r>
              <a:rPr lang="es-MX" dirty="0">
                <a:solidFill>
                  <a:schemeClr val="bg1"/>
                </a:solidFill>
              </a:rPr>
              <a:t>.</a:t>
            </a:r>
            <a:endParaRPr lang="es-MX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403" name="CuadroTexto 402">
            <a:extLst>
              <a:ext uri="{FF2B5EF4-FFF2-40B4-BE49-F238E27FC236}">
                <a16:creationId xmlns:a16="http://schemas.microsoft.com/office/drawing/2014/main" id="{F133D321-FA43-4ECC-A209-99D79795AF2B}"/>
              </a:ext>
            </a:extLst>
          </p:cNvPr>
          <p:cNvSpPr txBox="1"/>
          <p:nvPr/>
        </p:nvSpPr>
        <p:spPr>
          <a:xfrm>
            <a:off x="9829800" y="2696948"/>
            <a:ext cx="2269450" cy="4056834"/>
          </a:xfrm>
          <a:prstGeom prst="rect">
            <a:avLst/>
          </a:prstGeom>
          <a:solidFill>
            <a:srgbClr val="FF367C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180000" tIns="180000" rIns="180000" bIns="180000" rtlCol="0" anchor="t" anchorCtr="1">
            <a:spAutoFit/>
          </a:bodyPr>
          <a:lstStyle/>
          <a:p>
            <a:pPr algn="ctr"/>
            <a:r>
              <a:rPr lang="es-MX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  <a:p>
            <a:pPr algn="ctr"/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amet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adipiscing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elit</a:t>
            </a:r>
            <a:r>
              <a:rPr lang="es-MX" dirty="0">
                <a:solidFill>
                  <a:schemeClr val="bg1"/>
                </a:solidFill>
              </a:rPr>
              <a:t>. </a:t>
            </a:r>
            <a:r>
              <a:rPr lang="es-MX" dirty="0" err="1">
                <a:solidFill>
                  <a:schemeClr val="bg1"/>
                </a:solidFill>
              </a:rPr>
              <a:t>Phase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llus</a:t>
            </a:r>
            <a:r>
              <a:rPr lang="es-MX" dirty="0">
                <a:solidFill>
                  <a:schemeClr val="bg1"/>
                </a:solidFill>
              </a:rPr>
              <a:t> vehicula, </a:t>
            </a:r>
            <a:r>
              <a:rPr lang="es-MX" dirty="0" err="1">
                <a:solidFill>
                  <a:schemeClr val="bg1"/>
                </a:solidFill>
              </a:rPr>
              <a:t>sapien</a:t>
            </a:r>
            <a:r>
              <a:rPr lang="es-MX" dirty="0">
                <a:solidFill>
                  <a:schemeClr val="bg1"/>
                </a:solidFill>
              </a:rPr>
              <a:t> non </a:t>
            </a:r>
            <a:r>
              <a:rPr lang="es-MX" dirty="0" err="1">
                <a:solidFill>
                  <a:schemeClr val="bg1"/>
                </a:solidFill>
              </a:rPr>
              <a:t>tincidunt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aliquet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felis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purus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eros, </a:t>
            </a:r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 amas </a:t>
            </a:r>
            <a:r>
              <a:rPr lang="es-MX" dirty="0" err="1">
                <a:solidFill>
                  <a:schemeClr val="bg1"/>
                </a:solidFill>
              </a:rPr>
              <a:t>asd</a:t>
            </a:r>
            <a:r>
              <a:rPr lang="es-MX" dirty="0">
                <a:solidFill>
                  <a:schemeClr val="bg1"/>
                </a:solidFill>
              </a:rPr>
              <a:t> et.</a:t>
            </a: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adipiscing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elit</a:t>
            </a:r>
            <a:r>
              <a:rPr lang="es-MX" dirty="0">
                <a:solidFill>
                  <a:schemeClr val="bg1"/>
                </a:solidFill>
              </a:rPr>
              <a:t>. </a:t>
            </a:r>
            <a:r>
              <a:rPr lang="es-MX" dirty="0" err="1">
                <a:solidFill>
                  <a:schemeClr val="bg1"/>
                </a:solidFill>
              </a:rPr>
              <a:t>Phase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llus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vehic</a:t>
            </a:r>
            <a:r>
              <a:rPr lang="es-MX" dirty="0">
                <a:solidFill>
                  <a:schemeClr val="bg1"/>
                </a:solidFill>
              </a:rPr>
              <a:t>.</a:t>
            </a:r>
            <a:endParaRPr lang="es-MX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404" name="CuadroTexto 403">
            <a:extLst>
              <a:ext uri="{FF2B5EF4-FFF2-40B4-BE49-F238E27FC236}">
                <a16:creationId xmlns:a16="http://schemas.microsoft.com/office/drawing/2014/main" id="{A98FF1A8-3719-43FF-A0B4-A694640EC5C7}"/>
              </a:ext>
            </a:extLst>
          </p:cNvPr>
          <p:cNvSpPr txBox="1"/>
          <p:nvPr/>
        </p:nvSpPr>
        <p:spPr>
          <a:xfrm>
            <a:off x="2518410" y="2696948"/>
            <a:ext cx="2269450" cy="4056834"/>
          </a:xfrm>
          <a:prstGeom prst="rect">
            <a:avLst/>
          </a:prstGeom>
          <a:solidFill>
            <a:srgbClr val="FF367C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180000" tIns="180000" rIns="180000" bIns="180000" rtlCol="0" anchor="t" anchorCtr="1">
            <a:spAutoFit/>
          </a:bodyPr>
          <a:lstStyle/>
          <a:p>
            <a:pPr algn="ctr"/>
            <a:r>
              <a:rPr lang="es-MX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  <a:p>
            <a:pPr algn="ctr"/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amet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adipiscing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elit</a:t>
            </a:r>
            <a:r>
              <a:rPr lang="es-MX" dirty="0">
                <a:solidFill>
                  <a:schemeClr val="bg1"/>
                </a:solidFill>
              </a:rPr>
              <a:t>. </a:t>
            </a:r>
            <a:r>
              <a:rPr lang="es-MX" dirty="0" err="1">
                <a:solidFill>
                  <a:schemeClr val="bg1"/>
                </a:solidFill>
              </a:rPr>
              <a:t>Phase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llus</a:t>
            </a:r>
            <a:r>
              <a:rPr lang="es-MX" dirty="0">
                <a:solidFill>
                  <a:schemeClr val="bg1"/>
                </a:solidFill>
              </a:rPr>
              <a:t> vehicula, </a:t>
            </a:r>
            <a:r>
              <a:rPr lang="es-MX" dirty="0" err="1">
                <a:solidFill>
                  <a:schemeClr val="bg1"/>
                </a:solidFill>
              </a:rPr>
              <a:t>sapien</a:t>
            </a:r>
            <a:r>
              <a:rPr lang="es-MX" dirty="0">
                <a:solidFill>
                  <a:schemeClr val="bg1"/>
                </a:solidFill>
              </a:rPr>
              <a:t> non </a:t>
            </a:r>
            <a:r>
              <a:rPr lang="es-MX" dirty="0" err="1">
                <a:solidFill>
                  <a:schemeClr val="bg1"/>
                </a:solidFill>
              </a:rPr>
              <a:t>tincidunt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aliquet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felis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purus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eros, </a:t>
            </a:r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 amas </a:t>
            </a:r>
            <a:r>
              <a:rPr lang="es-MX" dirty="0" err="1">
                <a:solidFill>
                  <a:schemeClr val="bg1"/>
                </a:solidFill>
              </a:rPr>
              <a:t>asd</a:t>
            </a:r>
            <a:r>
              <a:rPr lang="es-MX" dirty="0">
                <a:solidFill>
                  <a:schemeClr val="bg1"/>
                </a:solidFill>
              </a:rPr>
              <a:t> et.</a:t>
            </a: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adipiscing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elit</a:t>
            </a:r>
            <a:r>
              <a:rPr lang="es-MX" dirty="0">
                <a:solidFill>
                  <a:schemeClr val="bg1"/>
                </a:solidFill>
              </a:rPr>
              <a:t>. </a:t>
            </a:r>
            <a:r>
              <a:rPr lang="es-MX" dirty="0" err="1">
                <a:solidFill>
                  <a:schemeClr val="bg1"/>
                </a:solidFill>
              </a:rPr>
              <a:t>Phase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llus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vehi</a:t>
            </a:r>
            <a:endParaRPr lang="es-MX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405" name="CuadroTexto 404">
            <a:extLst>
              <a:ext uri="{FF2B5EF4-FFF2-40B4-BE49-F238E27FC236}">
                <a16:creationId xmlns:a16="http://schemas.microsoft.com/office/drawing/2014/main" id="{929D5D09-3139-45D8-9074-9BBC3EBFDAA2}"/>
              </a:ext>
            </a:extLst>
          </p:cNvPr>
          <p:cNvSpPr txBox="1"/>
          <p:nvPr/>
        </p:nvSpPr>
        <p:spPr>
          <a:xfrm>
            <a:off x="7392670" y="2696948"/>
            <a:ext cx="2269450" cy="4056834"/>
          </a:xfrm>
          <a:prstGeom prst="rect">
            <a:avLst/>
          </a:prstGeom>
          <a:solidFill>
            <a:srgbClr val="FF367C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180000" tIns="180000" rIns="180000" bIns="180000" rtlCol="0" anchor="t" anchorCtr="1">
            <a:spAutoFit/>
          </a:bodyPr>
          <a:lstStyle/>
          <a:p>
            <a:pPr algn="ctr"/>
            <a:r>
              <a:rPr lang="es-MX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  <a:p>
            <a:pPr algn="ctr"/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amet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adipiscing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elit</a:t>
            </a:r>
            <a:r>
              <a:rPr lang="es-MX" dirty="0">
                <a:solidFill>
                  <a:schemeClr val="bg1"/>
                </a:solidFill>
              </a:rPr>
              <a:t>. </a:t>
            </a:r>
            <a:r>
              <a:rPr lang="es-MX" dirty="0" err="1">
                <a:solidFill>
                  <a:schemeClr val="bg1"/>
                </a:solidFill>
              </a:rPr>
              <a:t>Phase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llus</a:t>
            </a:r>
            <a:r>
              <a:rPr lang="es-MX" dirty="0">
                <a:solidFill>
                  <a:schemeClr val="bg1"/>
                </a:solidFill>
              </a:rPr>
              <a:t> vehicula, </a:t>
            </a:r>
            <a:r>
              <a:rPr lang="es-MX" dirty="0" err="1">
                <a:solidFill>
                  <a:schemeClr val="bg1"/>
                </a:solidFill>
              </a:rPr>
              <a:t>sapien</a:t>
            </a:r>
            <a:r>
              <a:rPr lang="es-MX" dirty="0">
                <a:solidFill>
                  <a:schemeClr val="bg1"/>
                </a:solidFill>
              </a:rPr>
              <a:t> non </a:t>
            </a:r>
            <a:r>
              <a:rPr lang="es-MX" dirty="0" err="1">
                <a:solidFill>
                  <a:schemeClr val="bg1"/>
                </a:solidFill>
              </a:rPr>
              <a:t>tincidunt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aliquet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felis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purus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eros, </a:t>
            </a:r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 amas </a:t>
            </a:r>
            <a:r>
              <a:rPr lang="es-MX" dirty="0" err="1">
                <a:solidFill>
                  <a:schemeClr val="bg1"/>
                </a:solidFill>
              </a:rPr>
              <a:t>asd</a:t>
            </a:r>
            <a:r>
              <a:rPr lang="es-MX" dirty="0">
                <a:solidFill>
                  <a:schemeClr val="bg1"/>
                </a:solidFill>
              </a:rPr>
              <a:t> et.</a:t>
            </a: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adipiscing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elit</a:t>
            </a:r>
            <a:r>
              <a:rPr lang="es-MX" dirty="0">
                <a:solidFill>
                  <a:schemeClr val="bg1"/>
                </a:solidFill>
              </a:rPr>
              <a:t>. </a:t>
            </a:r>
            <a:r>
              <a:rPr lang="es-MX" dirty="0" err="1">
                <a:solidFill>
                  <a:schemeClr val="bg1"/>
                </a:solidFill>
              </a:rPr>
              <a:t>Phase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llus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vehicu</a:t>
            </a:r>
            <a:endParaRPr lang="es-MX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406" name="CuadroTexto 405">
            <a:extLst>
              <a:ext uri="{FF2B5EF4-FFF2-40B4-BE49-F238E27FC236}">
                <a16:creationId xmlns:a16="http://schemas.microsoft.com/office/drawing/2014/main" id="{AB695FE0-2D77-445D-BF45-0336F326A6C0}"/>
              </a:ext>
            </a:extLst>
          </p:cNvPr>
          <p:cNvSpPr txBox="1"/>
          <p:nvPr/>
        </p:nvSpPr>
        <p:spPr>
          <a:xfrm>
            <a:off x="4955540" y="2696948"/>
            <a:ext cx="2269450" cy="4056834"/>
          </a:xfrm>
          <a:prstGeom prst="rect">
            <a:avLst/>
          </a:prstGeom>
          <a:solidFill>
            <a:srgbClr val="FF367C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180000" tIns="180000" rIns="180000" bIns="180000" rtlCol="0" anchor="t" anchorCtr="1">
            <a:spAutoFit/>
          </a:bodyPr>
          <a:lstStyle/>
          <a:p>
            <a:pPr algn="ctr"/>
            <a:r>
              <a:rPr lang="es-MX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  <a:p>
            <a:pPr algn="ctr"/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amet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adipiscing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elit</a:t>
            </a:r>
            <a:r>
              <a:rPr lang="es-MX" dirty="0">
                <a:solidFill>
                  <a:schemeClr val="bg1"/>
                </a:solidFill>
              </a:rPr>
              <a:t>. </a:t>
            </a:r>
            <a:r>
              <a:rPr lang="es-MX" dirty="0" err="1">
                <a:solidFill>
                  <a:schemeClr val="bg1"/>
                </a:solidFill>
              </a:rPr>
              <a:t>Phase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llus</a:t>
            </a:r>
            <a:r>
              <a:rPr lang="es-MX" dirty="0">
                <a:solidFill>
                  <a:schemeClr val="bg1"/>
                </a:solidFill>
              </a:rPr>
              <a:t> vehicula, </a:t>
            </a:r>
            <a:r>
              <a:rPr lang="es-MX" dirty="0" err="1">
                <a:solidFill>
                  <a:schemeClr val="bg1"/>
                </a:solidFill>
              </a:rPr>
              <a:t>sapien</a:t>
            </a:r>
            <a:r>
              <a:rPr lang="es-MX" dirty="0">
                <a:solidFill>
                  <a:schemeClr val="bg1"/>
                </a:solidFill>
              </a:rPr>
              <a:t> non </a:t>
            </a:r>
            <a:r>
              <a:rPr lang="es-MX" dirty="0" err="1">
                <a:solidFill>
                  <a:schemeClr val="bg1"/>
                </a:solidFill>
              </a:rPr>
              <a:t>tincidunt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aliquet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felis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purus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eros, </a:t>
            </a:r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 amas </a:t>
            </a:r>
            <a:r>
              <a:rPr lang="es-MX" dirty="0" err="1">
                <a:solidFill>
                  <a:schemeClr val="bg1"/>
                </a:solidFill>
              </a:rPr>
              <a:t>asd</a:t>
            </a:r>
            <a:r>
              <a:rPr lang="es-MX" dirty="0">
                <a:solidFill>
                  <a:schemeClr val="bg1"/>
                </a:solidFill>
              </a:rPr>
              <a:t> et.</a:t>
            </a:r>
          </a:p>
          <a:p>
            <a:pPr algn="ctr"/>
            <a:endParaRPr lang="es-MX" dirty="0">
              <a:solidFill>
                <a:schemeClr val="bg1"/>
              </a:solidFill>
            </a:endParaRPr>
          </a:p>
          <a:p>
            <a:pPr algn="ctr"/>
            <a:r>
              <a:rPr lang="es-MX" dirty="0" err="1">
                <a:solidFill>
                  <a:schemeClr val="bg1"/>
                </a:solidFill>
              </a:rPr>
              <a:t>sit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consectetur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adipiscing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elit</a:t>
            </a:r>
            <a:r>
              <a:rPr lang="es-MX" dirty="0">
                <a:solidFill>
                  <a:schemeClr val="bg1"/>
                </a:solidFill>
              </a:rPr>
              <a:t>. </a:t>
            </a:r>
            <a:r>
              <a:rPr lang="es-MX" dirty="0" err="1">
                <a:solidFill>
                  <a:schemeClr val="bg1"/>
                </a:solidFill>
              </a:rPr>
              <a:t>Phase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llus</a:t>
            </a:r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vehic</a:t>
            </a:r>
            <a:endParaRPr lang="es-MX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353" name="Forma libre: forma 352">
            <a:extLst>
              <a:ext uri="{FF2B5EF4-FFF2-40B4-BE49-F238E27FC236}">
                <a16:creationId xmlns:a16="http://schemas.microsoft.com/office/drawing/2014/main" id="{650B98F3-69C2-4729-986F-7FDDDF600B5C}"/>
              </a:ext>
            </a:extLst>
          </p:cNvPr>
          <p:cNvSpPr/>
          <p:nvPr/>
        </p:nvSpPr>
        <p:spPr>
          <a:xfrm>
            <a:off x="402837" y="1853910"/>
            <a:ext cx="1056053" cy="726954"/>
          </a:xfrm>
          <a:custGeom>
            <a:avLst/>
            <a:gdLst>
              <a:gd name="connsiteX0" fmla="*/ 424968 w 425118"/>
              <a:gd name="connsiteY0" fmla="*/ 208752 h 292638"/>
              <a:gd name="connsiteX1" fmla="*/ 389780 w 425118"/>
              <a:gd name="connsiteY1" fmla="*/ 96270 h 292638"/>
              <a:gd name="connsiteX2" fmla="*/ 236546 w 425118"/>
              <a:gd name="connsiteY2" fmla="*/ 1382 h 292638"/>
              <a:gd name="connsiteX3" fmla="*/ 67221 w 425118"/>
              <a:gd name="connsiteY3" fmla="*/ 58074 h 292638"/>
              <a:gd name="connsiteX4" fmla="*/ 2 w 425118"/>
              <a:gd name="connsiteY4" fmla="*/ 195669 h 292638"/>
              <a:gd name="connsiteX5" fmla="*/ 204064 w 425118"/>
              <a:gd name="connsiteY5" fmla="*/ 292362 h 292638"/>
              <a:gd name="connsiteX6" fmla="*/ 425119 w 425118"/>
              <a:gd name="connsiteY6" fmla="*/ 208752 h 29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5118" h="292638">
                <a:moveTo>
                  <a:pt x="424968" y="208752"/>
                </a:moveTo>
                <a:cubicBezTo>
                  <a:pt x="424968" y="208752"/>
                  <a:pt x="418352" y="144992"/>
                  <a:pt x="389780" y="96270"/>
                </a:cubicBezTo>
                <a:cubicBezTo>
                  <a:pt x="358953" y="43788"/>
                  <a:pt x="301659" y="8750"/>
                  <a:pt x="236546" y="1382"/>
                </a:cubicBezTo>
                <a:cubicBezTo>
                  <a:pt x="172034" y="-5987"/>
                  <a:pt x="110981" y="16570"/>
                  <a:pt x="67221" y="58074"/>
                </a:cubicBezTo>
                <a:cubicBezTo>
                  <a:pt x="32484" y="91007"/>
                  <a:pt x="5867" y="144240"/>
                  <a:pt x="2" y="195669"/>
                </a:cubicBezTo>
                <a:cubicBezTo>
                  <a:pt x="-449" y="200181"/>
                  <a:pt x="61056" y="286948"/>
                  <a:pt x="204064" y="292362"/>
                </a:cubicBezTo>
                <a:cubicBezTo>
                  <a:pt x="358201" y="298226"/>
                  <a:pt x="425119" y="208752"/>
                  <a:pt x="425119" y="208752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4" name="Forma libre: forma 353">
            <a:extLst>
              <a:ext uri="{FF2B5EF4-FFF2-40B4-BE49-F238E27FC236}">
                <a16:creationId xmlns:a16="http://schemas.microsoft.com/office/drawing/2014/main" id="{A4FA4099-26FE-4F8B-8444-D34AB46356B5}"/>
              </a:ext>
            </a:extLst>
          </p:cNvPr>
          <p:cNvSpPr/>
          <p:nvPr/>
        </p:nvSpPr>
        <p:spPr>
          <a:xfrm>
            <a:off x="749247" y="1369182"/>
            <a:ext cx="385275" cy="387591"/>
          </a:xfrm>
          <a:custGeom>
            <a:avLst/>
            <a:gdLst>
              <a:gd name="connsiteX0" fmla="*/ 1757 w 155094"/>
              <a:gd name="connsiteY0" fmla="*/ 95156 h 156026"/>
              <a:gd name="connsiteX1" fmla="*/ 61156 w 155094"/>
              <a:gd name="connsiteY1" fmla="*/ 1923 h 156026"/>
              <a:gd name="connsiteX2" fmla="*/ 153337 w 155094"/>
              <a:gd name="connsiteY2" fmla="*/ 60870 h 156026"/>
              <a:gd name="connsiteX3" fmla="*/ 93938 w 155094"/>
              <a:gd name="connsiteY3" fmla="*/ 154104 h 156026"/>
              <a:gd name="connsiteX4" fmla="*/ 1757 w 155094"/>
              <a:gd name="connsiteY4" fmla="*/ 95156 h 15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094" h="156026">
                <a:moveTo>
                  <a:pt x="1757" y="95156"/>
                </a:moveTo>
                <a:cubicBezTo>
                  <a:pt x="-7266" y="53051"/>
                  <a:pt x="19351" y="11396"/>
                  <a:pt x="61156" y="1923"/>
                </a:cubicBezTo>
                <a:cubicBezTo>
                  <a:pt x="102961" y="-7551"/>
                  <a:pt x="144315" y="18915"/>
                  <a:pt x="153337" y="60870"/>
                </a:cubicBezTo>
                <a:cubicBezTo>
                  <a:pt x="162360" y="102976"/>
                  <a:pt x="135743" y="144631"/>
                  <a:pt x="93938" y="154104"/>
                </a:cubicBezTo>
                <a:cubicBezTo>
                  <a:pt x="52133" y="163578"/>
                  <a:pt x="10780" y="137112"/>
                  <a:pt x="1757" y="9515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5" name="Forma libre: forma 354">
            <a:extLst>
              <a:ext uri="{FF2B5EF4-FFF2-40B4-BE49-F238E27FC236}">
                <a16:creationId xmlns:a16="http://schemas.microsoft.com/office/drawing/2014/main" id="{2C7A795E-6901-4435-9B86-49C962380A9A}"/>
              </a:ext>
            </a:extLst>
          </p:cNvPr>
          <p:cNvSpPr/>
          <p:nvPr/>
        </p:nvSpPr>
        <p:spPr>
          <a:xfrm>
            <a:off x="86064" y="1081089"/>
            <a:ext cx="1705665" cy="1705666"/>
          </a:xfrm>
          <a:custGeom>
            <a:avLst/>
            <a:gdLst>
              <a:gd name="connsiteX0" fmla="*/ 0 w 686622"/>
              <a:gd name="connsiteY0" fmla="*/ 343311 h 686622"/>
              <a:gd name="connsiteX1" fmla="*/ 343311 w 686622"/>
              <a:gd name="connsiteY1" fmla="*/ 0 h 686622"/>
              <a:gd name="connsiteX2" fmla="*/ 686622 w 686622"/>
              <a:gd name="connsiteY2" fmla="*/ 343311 h 686622"/>
              <a:gd name="connsiteX3" fmla="*/ 343311 w 686622"/>
              <a:gd name="connsiteY3" fmla="*/ 686622 h 686622"/>
              <a:gd name="connsiteX4" fmla="*/ 0 w 686622"/>
              <a:gd name="connsiteY4" fmla="*/ 343311 h 686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622" h="686622">
                <a:moveTo>
                  <a:pt x="0" y="343311"/>
                </a:moveTo>
                <a:cubicBezTo>
                  <a:pt x="0" y="153686"/>
                  <a:pt x="153685" y="0"/>
                  <a:pt x="343311" y="0"/>
                </a:cubicBezTo>
                <a:cubicBezTo>
                  <a:pt x="532937" y="0"/>
                  <a:pt x="686622" y="153686"/>
                  <a:pt x="686622" y="343311"/>
                </a:cubicBezTo>
                <a:cubicBezTo>
                  <a:pt x="686622" y="532937"/>
                  <a:pt x="532937" y="686622"/>
                  <a:pt x="343311" y="686622"/>
                </a:cubicBezTo>
                <a:cubicBezTo>
                  <a:pt x="153685" y="686622"/>
                  <a:pt x="0" y="532937"/>
                  <a:pt x="0" y="343311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s-MX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888BAF3C-FD76-454B-9EEE-4AA9CA7A66F0}"/>
              </a:ext>
            </a:extLst>
          </p:cNvPr>
          <p:cNvGrpSpPr/>
          <p:nvPr/>
        </p:nvGrpSpPr>
        <p:grpSpPr>
          <a:xfrm>
            <a:off x="1336550" y="1135110"/>
            <a:ext cx="776999" cy="776998"/>
            <a:chOff x="1358066" y="617150"/>
            <a:chExt cx="776999" cy="776998"/>
          </a:xfrm>
        </p:grpSpPr>
        <p:sp>
          <p:nvSpPr>
            <p:cNvPr id="350" name="Forma libre: forma 349">
              <a:extLst>
                <a:ext uri="{FF2B5EF4-FFF2-40B4-BE49-F238E27FC236}">
                  <a16:creationId xmlns:a16="http://schemas.microsoft.com/office/drawing/2014/main" id="{D495C3AE-C9C4-4644-8E56-D652CF6FA925}"/>
                </a:ext>
              </a:extLst>
            </p:cNvPr>
            <p:cNvSpPr/>
            <p:nvPr/>
          </p:nvSpPr>
          <p:spPr>
            <a:xfrm>
              <a:off x="1358066" y="617150"/>
              <a:ext cx="776999" cy="776998"/>
            </a:xfrm>
            <a:custGeom>
              <a:avLst/>
              <a:gdLst>
                <a:gd name="connsiteX0" fmla="*/ 0 w 312784"/>
                <a:gd name="connsiteY0" fmla="*/ 156392 h 312784"/>
                <a:gd name="connsiteX1" fmla="*/ 156392 w 312784"/>
                <a:gd name="connsiteY1" fmla="*/ 0 h 312784"/>
                <a:gd name="connsiteX2" fmla="*/ 312785 w 312784"/>
                <a:gd name="connsiteY2" fmla="*/ 156392 h 312784"/>
                <a:gd name="connsiteX3" fmla="*/ 156392 w 312784"/>
                <a:gd name="connsiteY3" fmla="*/ 312784 h 312784"/>
                <a:gd name="connsiteX4" fmla="*/ 0 w 312784"/>
                <a:gd name="connsiteY4" fmla="*/ 156392 h 312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784" h="312784">
                  <a:moveTo>
                    <a:pt x="0" y="156392"/>
                  </a:moveTo>
                  <a:cubicBezTo>
                    <a:pt x="0" y="70076"/>
                    <a:pt x="69925" y="0"/>
                    <a:pt x="156392" y="0"/>
                  </a:cubicBezTo>
                  <a:cubicBezTo>
                    <a:pt x="242859" y="0"/>
                    <a:pt x="312785" y="70076"/>
                    <a:pt x="312785" y="156392"/>
                  </a:cubicBezTo>
                  <a:cubicBezTo>
                    <a:pt x="312785" y="242709"/>
                    <a:pt x="242709" y="312784"/>
                    <a:pt x="156392" y="312784"/>
                  </a:cubicBezTo>
                  <a:cubicBezTo>
                    <a:pt x="70076" y="312784"/>
                    <a:pt x="0" y="242859"/>
                    <a:pt x="0" y="156392"/>
                  </a:cubicBezTo>
                  <a:close/>
                </a:path>
              </a:pathLst>
            </a:custGeom>
            <a:solidFill>
              <a:srgbClr val="FF367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51" name="Forma libre: forma 350">
              <a:extLst>
                <a:ext uri="{FF2B5EF4-FFF2-40B4-BE49-F238E27FC236}">
                  <a16:creationId xmlns:a16="http://schemas.microsoft.com/office/drawing/2014/main" id="{C0D65168-B13E-48CB-801D-D035A35BF519}"/>
                </a:ext>
              </a:extLst>
            </p:cNvPr>
            <p:cNvSpPr/>
            <p:nvPr/>
          </p:nvSpPr>
          <p:spPr>
            <a:xfrm>
              <a:off x="1596022" y="828011"/>
              <a:ext cx="330972" cy="355279"/>
            </a:xfrm>
            <a:custGeom>
              <a:avLst/>
              <a:gdLst>
                <a:gd name="connsiteX0" fmla="*/ 19248 w 133234"/>
                <a:gd name="connsiteY0" fmla="*/ 1585 h 143019"/>
                <a:gd name="connsiteX1" fmla="*/ 0 w 133234"/>
                <a:gd name="connsiteY1" fmla="*/ 13013 h 143019"/>
                <a:gd name="connsiteX2" fmla="*/ 0 w 133234"/>
                <a:gd name="connsiteY2" fmla="*/ 130007 h 143019"/>
                <a:gd name="connsiteX3" fmla="*/ 19248 w 133234"/>
                <a:gd name="connsiteY3" fmla="*/ 141435 h 143019"/>
                <a:gd name="connsiteX4" fmla="*/ 79098 w 133234"/>
                <a:gd name="connsiteY4" fmla="*/ 108803 h 143019"/>
                <a:gd name="connsiteX5" fmla="*/ 126467 w 133234"/>
                <a:gd name="connsiteY5" fmla="*/ 82939 h 143019"/>
                <a:gd name="connsiteX6" fmla="*/ 126467 w 133234"/>
                <a:gd name="connsiteY6" fmla="*/ 60081 h 143019"/>
                <a:gd name="connsiteX7" fmla="*/ 19248 w 133234"/>
                <a:gd name="connsiteY7" fmla="*/ 1585 h 14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234" h="143019">
                  <a:moveTo>
                    <a:pt x="19248" y="1585"/>
                  </a:moveTo>
                  <a:cubicBezTo>
                    <a:pt x="10526" y="-3077"/>
                    <a:pt x="0" y="3088"/>
                    <a:pt x="0" y="13013"/>
                  </a:cubicBezTo>
                  <a:lnTo>
                    <a:pt x="0" y="130007"/>
                  </a:lnTo>
                  <a:cubicBezTo>
                    <a:pt x="0" y="139932"/>
                    <a:pt x="10526" y="146097"/>
                    <a:pt x="19248" y="141435"/>
                  </a:cubicBezTo>
                  <a:lnTo>
                    <a:pt x="79098" y="108803"/>
                  </a:lnTo>
                  <a:lnTo>
                    <a:pt x="126467" y="82939"/>
                  </a:lnTo>
                  <a:cubicBezTo>
                    <a:pt x="135490" y="77976"/>
                    <a:pt x="135490" y="65044"/>
                    <a:pt x="126467" y="60081"/>
                  </a:cubicBezTo>
                  <a:lnTo>
                    <a:pt x="19248" y="158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56" name="Forma libre: forma 355">
            <a:extLst>
              <a:ext uri="{FF2B5EF4-FFF2-40B4-BE49-F238E27FC236}">
                <a16:creationId xmlns:a16="http://schemas.microsoft.com/office/drawing/2014/main" id="{96254530-7E07-42E6-A448-4DBFBADE4591}"/>
              </a:ext>
            </a:extLst>
          </p:cNvPr>
          <p:cNvSpPr/>
          <p:nvPr/>
        </p:nvSpPr>
        <p:spPr>
          <a:xfrm>
            <a:off x="2522318" y="1053956"/>
            <a:ext cx="1749261" cy="1749261"/>
          </a:xfrm>
          <a:custGeom>
            <a:avLst/>
            <a:gdLst>
              <a:gd name="connsiteX0" fmla="*/ 0 w 846924"/>
              <a:gd name="connsiteY0" fmla="*/ 423462 h 846924"/>
              <a:gd name="connsiteX1" fmla="*/ 423462 w 846924"/>
              <a:gd name="connsiteY1" fmla="*/ 0 h 846924"/>
              <a:gd name="connsiteX2" fmla="*/ 846924 w 846924"/>
              <a:gd name="connsiteY2" fmla="*/ 423462 h 846924"/>
              <a:gd name="connsiteX3" fmla="*/ 423462 w 846924"/>
              <a:gd name="connsiteY3" fmla="*/ 846924 h 846924"/>
              <a:gd name="connsiteX4" fmla="*/ 0 w 846924"/>
              <a:gd name="connsiteY4" fmla="*/ 423462 h 84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24" h="846924">
                <a:moveTo>
                  <a:pt x="0" y="423462"/>
                </a:moveTo>
                <a:cubicBezTo>
                  <a:pt x="0" y="189626"/>
                  <a:pt x="189626" y="0"/>
                  <a:pt x="423462" y="0"/>
                </a:cubicBezTo>
                <a:cubicBezTo>
                  <a:pt x="657299" y="0"/>
                  <a:pt x="846924" y="189626"/>
                  <a:pt x="846924" y="423462"/>
                </a:cubicBezTo>
                <a:cubicBezTo>
                  <a:pt x="846924" y="657299"/>
                  <a:pt x="657299" y="846924"/>
                  <a:pt x="423462" y="846924"/>
                </a:cubicBezTo>
                <a:cubicBezTo>
                  <a:pt x="189626" y="846924"/>
                  <a:pt x="0" y="657299"/>
                  <a:pt x="0" y="42346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s-MX"/>
          </a:p>
        </p:txBody>
      </p:sp>
      <p:sp>
        <p:nvSpPr>
          <p:cNvPr id="357" name="Forma libre: forma 356">
            <a:extLst>
              <a:ext uri="{FF2B5EF4-FFF2-40B4-BE49-F238E27FC236}">
                <a16:creationId xmlns:a16="http://schemas.microsoft.com/office/drawing/2014/main" id="{D80B1258-A0D5-4A21-9D14-4C50E33C9D63}"/>
              </a:ext>
            </a:extLst>
          </p:cNvPr>
          <p:cNvSpPr/>
          <p:nvPr/>
        </p:nvSpPr>
        <p:spPr>
          <a:xfrm>
            <a:off x="2901551" y="1585692"/>
            <a:ext cx="989861" cy="849238"/>
          </a:xfrm>
          <a:custGeom>
            <a:avLst/>
            <a:gdLst>
              <a:gd name="connsiteX0" fmla="*/ 92031 w 479252"/>
              <a:gd name="connsiteY0" fmla="*/ 0 h 411168"/>
              <a:gd name="connsiteX1" fmla="*/ 0 w 479252"/>
              <a:gd name="connsiteY1" fmla="*/ 97294 h 411168"/>
              <a:gd name="connsiteX2" fmla="*/ 0 w 479252"/>
              <a:gd name="connsiteY2" fmla="*/ 216694 h 411168"/>
              <a:gd name="connsiteX3" fmla="*/ 95790 w 479252"/>
              <a:gd name="connsiteY3" fmla="*/ 313536 h 411168"/>
              <a:gd name="connsiteX4" fmla="*/ 167671 w 479252"/>
              <a:gd name="connsiteY4" fmla="*/ 394439 h 411168"/>
              <a:gd name="connsiteX5" fmla="*/ 302108 w 479252"/>
              <a:gd name="connsiteY5" fmla="*/ 408575 h 411168"/>
              <a:gd name="connsiteX6" fmla="*/ 225115 w 479252"/>
              <a:gd name="connsiteY6" fmla="*/ 368123 h 411168"/>
              <a:gd name="connsiteX7" fmla="*/ 199701 w 479252"/>
              <a:gd name="connsiteY7" fmla="*/ 313687 h 411168"/>
              <a:gd name="connsiteX8" fmla="*/ 387672 w 479252"/>
              <a:gd name="connsiteY8" fmla="*/ 313687 h 411168"/>
              <a:gd name="connsiteX9" fmla="*/ 479252 w 479252"/>
              <a:gd name="connsiteY9" fmla="*/ 216844 h 411168"/>
              <a:gd name="connsiteX10" fmla="*/ 479252 w 479252"/>
              <a:gd name="connsiteY10" fmla="*/ 97444 h 411168"/>
              <a:gd name="connsiteX11" fmla="*/ 387672 w 479252"/>
              <a:gd name="connsiteY11" fmla="*/ 150 h 411168"/>
              <a:gd name="connsiteX12" fmla="*/ 92031 w 479252"/>
              <a:gd name="connsiteY12" fmla="*/ 150 h 4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9252" h="411168">
                <a:moveTo>
                  <a:pt x="92031" y="0"/>
                </a:moveTo>
                <a:cubicBezTo>
                  <a:pt x="41354" y="0"/>
                  <a:pt x="0" y="43609"/>
                  <a:pt x="0" y="97294"/>
                </a:cubicBezTo>
                <a:lnTo>
                  <a:pt x="0" y="216694"/>
                </a:lnTo>
                <a:cubicBezTo>
                  <a:pt x="0" y="270228"/>
                  <a:pt x="45113" y="313536"/>
                  <a:pt x="95790" y="313536"/>
                </a:cubicBezTo>
                <a:cubicBezTo>
                  <a:pt x="96392" y="322860"/>
                  <a:pt x="100452" y="368424"/>
                  <a:pt x="167671" y="394439"/>
                </a:cubicBezTo>
                <a:cubicBezTo>
                  <a:pt x="202258" y="407823"/>
                  <a:pt x="296394" y="415492"/>
                  <a:pt x="302108" y="408575"/>
                </a:cubicBezTo>
                <a:cubicBezTo>
                  <a:pt x="306018" y="403763"/>
                  <a:pt x="256092" y="398650"/>
                  <a:pt x="225115" y="368123"/>
                </a:cubicBezTo>
                <a:cubicBezTo>
                  <a:pt x="197746" y="341206"/>
                  <a:pt x="198949" y="319100"/>
                  <a:pt x="199701" y="313687"/>
                </a:cubicBezTo>
                <a:lnTo>
                  <a:pt x="387672" y="313687"/>
                </a:lnTo>
                <a:cubicBezTo>
                  <a:pt x="438500" y="313687"/>
                  <a:pt x="479252" y="270529"/>
                  <a:pt x="479252" y="216844"/>
                </a:cubicBezTo>
                <a:lnTo>
                  <a:pt x="479252" y="97444"/>
                </a:lnTo>
                <a:cubicBezTo>
                  <a:pt x="479252" y="43760"/>
                  <a:pt x="438350" y="150"/>
                  <a:pt x="387672" y="150"/>
                </a:cubicBezTo>
                <a:lnTo>
                  <a:pt x="92031" y="15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8" name="Forma libre: forma 357">
            <a:extLst>
              <a:ext uri="{FF2B5EF4-FFF2-40B4-BE49-F238E27FC236}">
                <a16:creationId xmlns:a16="http://schemas.microsoft.com/office/drawing/2014/main" id="{E1C88D67-9A42-4475-B08A-7FA433D4A681}"/>
              </a:ext>
            </a:extLst>
          </p:cNvPr>
          <p:cNvSpPr/>
          <p:nvPr/>
        </p:nvSpPr>
        <p:spPr>
          <a:xfrm>
            <a:off x="3574608" y="1861497"/>
            <a:ext cx="109327" cy="109327"/>
          </a:xfrm>
          <a:custGeom>
            <a:avLst/>
            <a:gdLst>
              <a:gd name="connsiteX0" fmla="*/ 52933 w 52932"/>
              <a:gd name="connsiteY0" fmla="*/ 26466 h 52932"/>
              <a:gd name="connsiteX1" fmla="*/ 26466 w 52932"/>
              <a:gd name="connsiteY1" fmla="*/ 0 h 52932"/>
              <a:gd name="connsiteX2" fmla="*/ 0 w 52932"/>
              <a:gd name="connsiteY2" fmla="*/ 26466 h 52932"/>
              <a:gd name="connsiteX3" fmla="*/ 26466 w 52932"/>
              <a:gd name="connsiteY3" fmla="*/ 52933 h 52932"/>
              <a:gd name="connsiteX4" fmla="*/ 52933 w 52932"/>
              <a:gd name="connsiteY4" fmla="*/ 26466 h 5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2" h="52932">
                <a:moveTo>
                  <a:pt x="52933" y="26466"/>
                </a:moveTo>
                <a:cubicBezTo>
                  <a:pt x="52933" y="11880"/>
                  <a:pt x="41053" y="0"/>
                  <a:pt x="26466" y="0"/>
                </a:cubicBezTo>
                <a:cubicBezTo>
                  <a:pt x="11880" y="0"/>
                  <a:pt x="0" y="11880"/>
                  <a:pt x="0" y="26466"/>
                </a:cubicBezTo>
                <a:cubicBezTo>
                  <a:pt x="0" y="41053"/>
                  <a:pt x="11880" y="52933"/>
                  <a:pt x="26466" y="52933"/>
                </a:cubicBezTo>
                <a:cubicBezTo>
                  <a:pt x="41053" y="52933"/>
                  <a:pt x="52933" y="41053"/>
                  <a:pt x="52933" y="2646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9" name="Forma libre: forma 358">
            <a:extLst>
              <a:ext uri="{FF2B5EF4-FFF2-40B4-BE49-F238E27FC236}">
                <a16:creationId xmlns:a16="http://schemas.microsoft.com/office/drawing/2014/main" id="{A842A040-4784-4C08-BEDE-213CA2664383}"/>
              </a:ext>
            </a:extLst>
          </p:cNvPr>
          <p:cNvSpPr/>
          <p:nvPr/>
        </p:nvSpPr>
        <p:spPr>
          <a:xfrm>
            <a:off x="3342285" y="1861497"/>
            <a:ext cx="109327" cy="109327"/>
          </a:xfrm>
          <a:custGeom>
            <a:avLst/>
            <a:gdLst>
              <a:gd name="connsiteX0" fmla="*/ 52933 w 52932"/>
              <a:gd name="connsiteY0" fmla="*/ 26466 h 52932"/>
              <a:gd name="connsiteX1" fmla="*/ 26467 w 52932"/>
              <a:gd name="connsiteY1" fmla="*/ 0 h 52932"/>
              <a:gd name="connsiteX2" fmla="*/ 0 w 52932"/>
              <a:gd name="connsiteY2" fmla="*/ 26466 h 52932"/>
              <a:gd name="connsiteX3" fmla="*/ 26467 w 52932"/>
              <a:gd name="connsiteY3" fmla="*/ 52933 h 52932"/>
              <a:gd name="connsiteX4" fmla="*/ 52933 w 52932"/>
              <a:gd name="connsiteY4" fmla="*/ 26466 h 5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2" h="52932">
                <a:moveTo>
                  <a:pt x="52933" y="26466"/>
                </a:moveTo>
                <a:cubicBezTo>
                  <a:pt x="52933" y="11880"/>
                  <a:pt x="41053" y="0"/>
                  <a:pt x="26467" y="0"/>
                </a:cubicBezTo>
                <a:cubicBezTo>
                  <a:pt x="11880" y="0"/>
                  <a:pt x="0" y="11880"/>
                  <a:pt x="0" y="26466"/>
                </a:cubicBezTo>
                <a:cubicBezTo>
                  <a:pt x="0" y="41053"/>
                  <a:pt x="11880" y="52933"/>
                  <a:pt x="26467" y="52933"/>
                </a:cubicBezTo>
                <a:cubicBezTo>
                  <a:pt x="41053" y="52933"/>
                  <a:pt x="52933" y="41053"/>
                  <a:pt x="52933" y="2646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0" name="Forma libre: forma 359">
            <a:extLst>
              <a:ext uri="{FF2B5EF4-FFF2-40B4-BE49-F238E27FC236}">
                <a16:creationId xmlns:a16="http://schemas.microsoft.com/office/drawing/2014/main" id="{8A01BDA3-2A80-4EC2-8691-69A4EB573C78}"/>
              </a:ext>
            </a:extLst>
          </p:cNvPr>
          <p:cNvSpPr/>
          <p:nvPr/>
        </p:nvSpPr>
        <p:spPr>
          <a:xfrm>
            <a:off x="3109649" y="1861497"/>
            <a:ext cx="109327" cy="109327"/>
          </a:xfrm>
          <a:custGeom>
            <a:avLst/>
            <a:gdLst>
              <a:gd name="connsiteX0" fmla="*/ 52933 w 52932"/>
              <a:gd name="connsiteY0" fmla="*/ 26466 h 52932"/>
              <a:gd name="connsiteX1" fmla="*/ 26466 w 52932"/>
              <a:gd name="connsiteY1" fmla="*/ 0 h 52932"/>
              <a:gd name="connsiteX2" fmla="*/ 0 w 52932"/>
              <a:gd name="connsiteY2" fmla="*/ 26466 h 52932"/>
              <a:gd name="connsiteX3" fmla="*/ 26466 w 52932"/>
              <a:gd name="connsiteY3" fmla="*/ 52933 h 52932"/>
              <a:gd name="connsiteX4" fmla="*/ 52933 w 52932"/>
              <a:gd name="connsiteY4" fmla="*/ 26466 h 5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2" h="52932">
                <a:moveTo>
                  <a:pt x="52933" y="26466"/>
                </a:moveTo>
                <a:cubicBezTo>
                  <a:pt x="52933" y="11880"/>
                  <a:pt x="41053" y="0"/>
                  <a:pt x="26466" y="0"/>
                </a:cubicBezTo>
                <a:cubicBezTo>
                  <a:pt x="11880" y="0"/>
                  <a:pt x="0" y="11880"/>
                  <a:pt x="0" y="26466"/>
                </a:cubicBezTo>
                <a:cubicBezTo>
                  <a:pt x="0" y="41053"/>
                  <a:pt x="11880" y="52933"/>
                  <a:pt x="26466" y="52933"/>
                </a:cubicBezTo>
                <a:cubicBezTo>
                  <a:pt x="41053" y="52933"/>
                  <a:pt x="52933" y="41053"/>
                  <a:pt x="52933" y="2646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6" name="Forma libre: forma 345">
            <a:extLst>
              <a:ext uri="{FF2B5EF4-FFF2-40B4-BE49-F238E27FC236}">
                <a16:creationId xmlns:a16="http://schemas.microsoft.com/office/drawing/2014/main" id="{523B0148-2D45-4B22-88E5-E192778A27A1}"/>
              </a:ext>
            </a:extLst>
          </p:cNvPr>
          <p:cNvSpPr/>
          <p:nvPr/>
        </p:nvSpPr>
        <p:spPr>
          <a:xfrm>
            <a:off x="4955440" y="986356"/>
            <a:ext cx="1856660" cy="1856660"/>
          </a:xfrm>
          <a:custGeom>
            <a:avLst/>
            <a:gdLst>
              <a:gd name="connsiteX0" fmla="*/ 0 w 856247"/>
              <a:gd name="connsiteY0" fmla="*/ 428124 h 856247"/>
              <a:gd name="connsiteX1" fmla="*/ 428124 w 856247"/>
              <a:gd name="connsiteY1" fmla="*/ 0 h 856247"/>
              <a:gd name="connsiteX2" fmla="*/ 856248 w 856247"/>
              <a:gd name="connsiteY2" fmla="*/ 428124 h 856247"/>
              <a:gd name="connsiteX3" fmla="*/ 428124 w 856247"/>
              <a:gd name="connsiteY3" fmla="*/ 856248 h 856247"/>
              <a:gd name="connsiteX4" fmla="*/ 0 w 856247"/>
              <a:gd name="connsiteY4" fmla="*/ 428124 h 856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247" h="856247">
                <a:moveTo>
                  <a:pt x="0" y="428124"/>
                </a:moveTo>
                <a:cubicBezTo>
                  <a:pt x="0" y="191731"/>
                  <a:pt x="191580" y="0"/>
                  <a:pt x="428124" y="0"/>
                </a:cubicBezTo>
                <a:cubicBezTo>
                  <a:pt x="664667" y="0"/>
                  <a:pt x="856248" y="191580"/>
                  <a:pt x="856248" y="428124"/>
                </a:cubicBezTo>
                <a:cubicBezTo>
                  <a:pt x="856248" y="664667"/>
                  <a:pt x="664517" y="856248"/>
                  <a:pt x="428124" y="856248"/>
                </a:cubicBezTo>
                <a:cubicBezTo>
                  <a:pt x="191731" y="856248"/>
                  <a:pt x="0" y="664517"/>
                  <a:pt x="0" y="428124"/>
                </a:cubicBezTo>
                <a:close/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s-MX"/>
          </a:p>
        </p:txBody>
      </p:sp>
      <p:grpSp>
        <p:nvGrpSpPr>
          <p:cNvPr id="407" name="Grupo 406">
            <a:extLst>
              <a:ext uri="{FF2B5EF4-FFF2-40B4-BE49-F238E27FC236}">
                <a16:creationId xmlns:a16="http://schemas.microsoft.com/office/drawing/2014/main" id="{42817D31-AA28-4453-AE42-B6357F75E867}"/>
              </a:ext>
            </a:extLst>
          </p:cNvPr>
          <p:cNvGrpSpPr/>
          <p:nvPr/>
        </p:nvGrpSpPr>
        <p:grpSpPr>
          <a:xfrm>
            <a:off x="5267587" y="1257534"/>
            <a:ext cx="1232367" cy="1314304"/>
            <a:chOff x="5847760" y="596693"/>
            <a:chExt cx="1232367" cy="1314304"/>
          </a:xfrm>
        </p:grpSpPr>
        <p:sp>
          <p:nvSpPr>
            <p:cNvPr id="347" name="Forma libre: forma 346">
              <a:extLst>
                <a:ext uri="{FF2B5EF4-FFF2-40B4-BE49-F238E27FC236}">
                  <a16:creationId xmlns:a16="http://schemas.microsoft.com/office/drawing/2014/main" id="{F8EBE7B0-D9B5-42D7-89A1-287723D2D118}"/>
                </a:ext>
              </a:extLst>
            </p:cNvPr>
            <p:cNvSpPr/>
            <p:nvPr/>
          </p:nvSpPr>
          <p:spPr>
            <a:xfrm>
              <a:off x="5938536" y="596693"/>
              <a:ext cx="1141591" cy="1141591"/>
            </a:xfrm>
            <a:custGeom>
              <a:avLst/>
              <a:gdLst>
                <a:gd name="connsiteX0" fmla="*/ 95339 w 459552"/>
                <a:gd name="connsiteY0" fmla="*/ 416244 h 459552"/>
                <a:gd name="connsiteX1" fmla="*/ 0 w 459552"/>
                <a:gd name="connsiteY1" fmla="*/ 229776 h 459552"/>
                <a:gd name="connsiteX2" fmla="*/ 229776 w 459552"/>
                <a:gd name="connsiteY2" fmla="*/ 0 h 459552"/>
                <a:gd name="connsiteX3" fmla="*/ 459553 w 459552"/>
                <a:gd name="connsiteY3" fmla="*/ 229776 h 459552"/>
                <a:gd name="connsiteX4" fmla="*/ 229776 w 459552"/>
                <a:gd name="connsiteY4" fmla="*/ 459553 h 459552"/>
                <a:gd name="connsiteX5" fmla="*/ 178648 w 459552"/>
                <a:gd name="connsiteY5" fmla="*/ 453838 h 45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9552" h="459552">
                  <a:moveTo>
                    <a:pt x="95339" y="416244"/>
                  </a:moveTo>
                  <a:cubicBezTo>
                    <a:pt x="37594" y="374439"/>
                    <a:pt x="0" y="306619"/>
                    <a:pt x="0" y="229776"/>
                  </a:cubicBezTo>
                  <a:cubicBezTo>
                    <a:pt x="0" y="102858"/>
                    <a:pt x="102858" y="0"/>
                    <a:pt x="229776" y="0"/>
                  </a:cubicBezTo>
                  <a:cubicBezTo>
                    <a:pt x="356695" y="0"/>
                    <a:pt x="459553" y="102858"/>
                    <a:pt x="459553" y="229776"/>
                  </a:cubicBezTo>
                  <a:cubicBezTo>
                    <a:pt x="459553" y="356694"/>
                    <a:pt x="356695" y="459553"/>
                    <a:pt x="229776" y="459553"/>
                  </a:cubicBezTo>
                  <a:cubicBezTo>
                    <a:pt x="212182" y="459553"/>
                    <a:pt x="195039" y="457598"/>
                    <a:pt x="178648" y="453838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8" name="Forma libre: forma 347">
              <a:extLst>
                <a:ext uri="{FF2B5EF4-FFF2-40B4-BE49-F238E27FC236}">
                  <a16:creationId xmlns:a16="http://schemas.microsoft.com/office/drawing/2014/main" id="{1E02460A-F9D0-41FB-8BE5-C369CEA84EB7}"/>
                </a:ext>
              </a:extLst>
            </p:cNvPr>
            <p:cNvSpPr/>
            <p:nvPr/>
          </p:nvSpPr>
          <p:spPr>
            <a:xfrm>
              <a:off x="5847760" y="1630329"/>
              <a:ext cx="532694" cy="280668"/>
            </a:xfrm>
            <a:custGeom>
              <a:avLst/>
              <a:gdLst>
                <a:gd name="connsiteX0" fmla="*/ 131580 w 214438"/>
                <a:gd name="connsiteY0" fmla="*/ 0 h 112984"/>
                <a:gd name="connsiteX1" fmla="*/ 78196 w 214438"/>
                <a:gd name="connsiteY1" fmla="*/ 74136 h 112984"/>
                <a:gd name="connsiteX2" fmla="*/ 0 w 214438"/>
                <a:gd name="connsiteY2" fmla="*/ 110076 h 112984"/>
                <a:gd name="connsiteX3" fmla="*/ 132483 w 214438"/>
                <a:gd name="connsiteY3" fmla="*/ 102407 h 112984"/>
                <a:gd name="connsiteX4" fmla="*/ 214438 w 214438"/>
                <a:gd name="connsiteY4" fmla="*/ 37745 h 112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38" h="112984">
                  <a:moveTo>
                    <a:pt x="131580" y="0"/>
                  </a:moveTo>
                  <a:cubicBezTo>
                    <a:pt x="131580" y="0"/>
                    <a:pt x="112783" y="51880"/>
                    <a:pt x="78196" y="74136"/>
                  </a:cubicBezTo>
                  <a:cubicBezTo>
                    <a:pt x="23309" y="109475"/>
                    <a:pt x="0" y="110076"/>
                    <a:pt x="0" y="110076"/>
                  </a:cubicBezTo>
                  <a:cubicBezTo>
                    <a:pt x="0" y="110076"/>
                    <a:pt x="82106" y="120302"/>
                    <a:pt x="132483" y="102407"/>
                  </a:cubicBezTo>
                  <a:cubicBezTo>
                    <a:pt x="184062" y="84061"/>
                    <a:pt x="214438" y="37745"/>
                    <a:pt x="214438" y="37745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9" name="Forma libre: forma 348">
              <a:extLst>
                <a:ext uri="{FF2B5EF4-FFF2-40B4-BE49-F238E27FC236}">
                  <a16:creationId xmlns:a16="http://schemas.microsoft.com/office/drawing/2014/main" id="{5D9FB6E8-F562-474D-A6A0-0ABCFFD93F02}"/>
                </a:ext>
              </a:extLst>
            </p:cNvPr>
            <p:cNvSpPr/>
            <p:nvPr/>
          </p:nvSpPr>
          <p:spPr>
            <a:xfrm>
              <a:off x="6258195" y="953415"/>
              <a:ext cx="502425" cy="500219"/>
            </a:xfrm>
            <a:custGeom>
              <a:avLst/>
              <a:gdLst>
                <a:gd name="connsiteX0" fmla="*/ 167562 w 202253"/>
                <a:gd name="connsiteY0" fmla="*/ 161 h 201365"/>
                <a:gd name="connsiteX1" fmla="*/ 99291 w 202253"/>
                <a:gd name="connsiteY1" fmla="*/ 71290 h 201365"/>
                <a:gd name="connsiteX2" fmla="*/ 30418 w 202253"/>
                <a:gd name="connsiteY2" fmla="*/ 1816 h 201365"/>
                <a:gd name="connsiteX3" fmla="*/ 11621 w 202253"/>
                <a:gd name="connsiteY3" fmla="*/ 12342 h 201365"/>
                <a:gd name="connsiteX4" fmla="*/ 99141 w 202253"/>
                <a:gd name="connsiteY4" fmla="*/ 201366 h 201365"/>
                <a:gd name="connsiteX5" fmla="*/ 189066 w 202253"/>
                <a:gd name="connsiteY5" fmla="*/ 7981 h 201365"/>
                <a:gd name="connsiteX6" fmla="*/ 167412 w 202253"/>
                <a:gd name="connsiteY6" fmla="*/ 11 h 20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253" h="201365">
                  <a:moveTo>
                    <a:pt x="167562" y="161"/>
                  </a:moveTo>
                  <a:cubicBezTo>
                    <a:pt x="130118" y="1214"/>
                    <a:pt x="99291" y="71290"/>
                    <a:pt x="99291" y="71290"/>
                  </a:cubicBezTo>
                  <a:cubicBezTo>
                    <a:pt x="99291" y="71290"/>
                    <a:pt x="74328" y="-6606"/>
                    <a:pt x="30418" y="1816"/>
                  </a:cubicBezTo>
                  <a:cubicBezTo>
                    <a:pt x="24403" y="3019"/>
                    <a:pt x="17035" y="5424"/>
                    <a:pt x="11621" y="12342"/>
                  </a:cubicBezTo>
                  <a:cubicBezTo>
                    <a:pt x="-40409" y="79861"/>
                    <a:pt x="99141" y="201366"/>
                    <a:pt x="99141" y="201366"/>
                  </a:cubicBezTo>
                  <a:cubicBezTo>
                    <a:pt x="99141" y="201366"/>
                    <a:pt x="246209" y="66778"/>
                    <a:pt x="189066" y="7981"/>
                  </a:cubicBezTo>
                  <a:cubicBezTo>
                    <a:pt x="182450" y="1214"/>
                    <a:pt x="173728" y="-139"/>
                    <a:pt x="167412" y="11"/>
                  </a:cubicBezTo>
                  <a:close/>
                </a:path>
              </a:pathLst>
            </a:custGeom>
            <a:solidFill>
              <a:srgbClr val="FF367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09" name="Grupo 408">
            <a:extLst>
              <a:ext uri="{FF2B5EF4-FFF2-40B4-BE49-F238E27FC236}">
                <a16:creationId xmlns:a16="http://schemas.microsoft.com/office/drawing/2014/main" id="{045BE4F4-71A7-400B-BFD6-34AC6F40B152}"/>
              </a:ext>
            </a:extLst>
          </p:cNvPr>
          <p:cNvGrpSpPr/>
          <p:nvPr/>
        </p:nvGrpSpPr>
        <p:grpSpPr>
          <a:xfrm>
            <a:off x="10062068" y="1474512"/>
            <a:ext cx="1306367" cy="966104"/>
            <a:chOff x="10403330" y="680525"/>
            <a:chExt cx="1139790" cy="842914"/>
          </a:xfrm>
        </p:grpSpPr>
        <p:sp>
          <p:nvSpPr>
            <p:cNvPr id="339" name="Forma libre: forma 338">
              <a:extLst>
                <a:ext uri="{FF2B5EF4-FFF2-40B4-BE49-F238E27FC236}">
                  <a16:creationId xmlns:a16="http://schemas.microsoft.com/office/drawing/2014/main" id="{ED42BBB3-6053-49EC-8EA0-19F0E799B7B3}"/>
                </a:ext>
              </a:extLst>
            </p:cNvPr>
            <p:cNvSpPr/>
            <p:nvPr/>
          </p:nvSpPr>
          <p:spPr>
            <a:xfrm>
              <a:off x="10403330" y="810317"/>
              <a:ext cx="1073603" cy="713122"/>
            </a:xfrm>
            <a:custGeom>
              <a:avLst/>
              <a:gdLst>
                <a:gd name="connsiteX0" fmla="*/ 0 w 432183"/>
                <a:gd name="connsiteY0" fmla="*/ 35038 h 287070"/>
                <a:gd name="connsiteX1" fmla="*/ 35038 w 432183"/>
                <a:gd name="connsiteY1" fmla="*/ 0 h 287070"/>
                <a:gd name="connsiteX2" fmla="*/ 397146 w 432183"/>
                <a:gd name="connsiteY2" fmla="*/ 0 h 287070"/>
                <a:gd name="connsiteX3" fmla="*/ 432184 w 432183"/>
                <a:gd name="connsiteY3" fmla="*/ 35038 h 287070"/>
                <a:gd name="connsiteX4" fmla="*/ 432184 w 432183"/>
                <a:gd name="connsiteY4" fmla="*/ 252032 h 287070"/>
                <a:gd name="connsiteX5" fmla="*/ 397146 w 432183"/>
                <a:gd name="connsiteY5" fmla="*/ 287070 h 287070"/>
                <a:gd name="connsiteX6" fmla="*/ 35038 w 432183"/>
                <a:gd name="connsiteY6" fmla="*/ 287070 h 287070"/>
                <a:gd name="connsiteX7" fmla="*/ 0 w 432183"/>
                <a:gd name="connsiteY7" fmla="*/ 252032 h 287070"/>
                <a:gd name="connsiteX8" fmla="*/ 0 w 432183"/>
                <a:gd name="connsiteY8" fmla="*/ 35038 h 28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2183" h="287070">
                  <a:moveTo>
                    <a:pt x="0" y="35038"/>
                  </a:moveTo>
                  <a:cubicBezTo>
                    <a:pt x="0" y="15639"/>
                    <a:pt x="15639" y="0"/>
                    <a:pt x="35038" y="0"/>
                  </a:cubicBezTo>
                  <a:lnTo>
                    <a:pt x="397146" y="0"/>
                  </a:lnTo>
                  <a:cubicBezTo>
                    <a:pt x="416545" y="0"/>
                    <a:pt x="432184" y="15639"/>
                    <a:pt x="432184" y="35038"/>
                  </a:cubicBezTo>
                  <a:lnTo>
                    <a:pt x="432184" y="252032"/>
                  </a:lnTo>
                  <a:cubicBezTo>
                    <a:pt x="432184" y="271431"/>
                    <a:pt x="416545" y="287070"/>
                    <a:pt x="397146" y="287070"/>
                  </a:cubicBezTo>
                  <a:lnTo>
                    <a:pt x="35038" y="287070"/>
                  </a:lnTo>
                  <a:cubicBezTo>
                    <a:pt x="15639" y="287070"/>
                    <a:pt x="0" y="271431"/>
                    <a:pt x="0" y="252032"/>
                  </a:cubicBezTo>
                  <a:lnTo>
                    <a:pt x="0" y="35038"/>
                  </a:ln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0" name="Forma libre: forma 339">
              <a:extLst>
                <a:ext uri="{FF2B5EF4-FFF2-40B4-BE49-F238E27FC236}">
                  <a16:creationId xmlns:a16="http://schemas.microsoft.com/office/drawing/2014/main" id="{76E141FD-6164-4E80-8B8B-252DF8D262AF}"/>
                </a:ext>
              </a:extLst>
            </p:cNvPr>
            <p:cNvSpPr/>
            <p:nvPr/>
          </p:nvSpPr>
          <p:spPr>
            <a:xfrm>
              <a:off x="10436203" y="839456"/>
              <a:ext cx="1008606" cy="490854"/>
            </a:xfrm>
            <a:custGeom>
              <a:avLst/>
              <a:gdLst>
                <a:gd name="connsiteX0" fmla="*/ 0 w 406018"/>
                <a:gd name="connsiteY0" fmla="*/ 0 h 197595"/>
                <a:gd name="connsiteX1" fmla="*/ 203009 w 406018"/>
                <a:gd name="connsiteY1" fmla="*/ 197595 h 197595"/>
                <a:gd name="connsiteX2" fmla="*/ 406018 w 406018"/>
                <a:gd name="connsiteY2" fmla="*/ 0 h 197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6018" h="197595">
                  <a:moveTo>
                    <a:pt x="0" y="0"/>
                  </a:moveTo>
                  <a:lnTo>
                    <a:pt x="203009" y="197595"/>
                  </a:lnTo>
                  <a:lnTo>
                    <a:pt x="406018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1" name="Forma libre: forma 340">
              <a:extLst>
                <a:ext uri="{FF2B5EF4-FFF2-40B4-BE49-F238E27FC236}">
                  <a16:creationId xmlns:a16="http://schemas.microsoft.com/office/drawing/2014/main" id="{2F3C0043-6900-4993-A827-5E01B48CD18B}"/>
                </a:ext>
              </a:extLst>
            </p:cNvPr>
            <p:cNvSpPr/>
            <p:nvPr/>
          </p:nvSpPr>
          <p:spPr>
            <a:xfrm>
              <a:off x="10419765" y="1190601"/>
              <a:ext cx="363470" cy="308185"/>
            </a:xfrm>
            <a:custGeom>
              <a:avLst/>
              <a:gdLst>
                <a:gd name="connsiteX0" fmla="*/ 0 w 146316"/>
                <a:gd name="connsiteY0" fmla="*/ 124061 h 124061"/>
                <a:gd name="connsiteX1" fmla="*/ 146317 w 146316"/>
                <a:gd name="connsiteY1" fmla="*/ 0 h 12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316" h="124061">
                  <a:moveTo>
                    <a:pt x="0" y="124061"/>
                  </a:moveTo>
                  <a:cubicBezTo>
                    <a:pt x="0" y="124061"/>
                    <a:pt x="109775" y="30978"/>
                    <a:pt x="146317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2" name="Forma libre: forma 341">
              <a:extLst>
                <a:ext uri="{FF2B5EF4-FFF2-40B4-BE49-F238E27FC236}">
                  <a16:creationId xmlns:a16="http://schemas.microsoft.com/office/drawing/2014/main" id="{8CA54A34-2FD3-450E-8CCA-9E75264BCA80}"/>
                </a:ext>
              </a:extLst>
            </p:cNvPr>
            <p:cNvSpPr/>
            <p:nvPr/>
          </p:nvSpPr>
          <p:spPr>
            <a:xfrm>
              <a:off x="11080964" y="1190601"/>
              <a:ext cx="363470" cy="308185"/>
            </a:xfrm>
            <a:custGeom>
              <a:avLst/>
              <a:gdLst>
                <a:gd name="connsiteX0" fmla="*/ 146317 w 146316"/>
                <a:gd name="connsiteY0" fmla="*/ 124061 h 124061"/>
                <a:gd name="connsiteX1" fmla="*/ 0 w 146316"/>
                <a:gd name="connsiteY1" fmla="*/ 0 h 12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316" h="124061">
                  <a:moveTo>
                    <a:pt x="146317" y="124061"/>
                  </a:moveTo>
                  <a:cubicBezTo>
                    <a:pt x="146317" y="124061"/>
                    <a:pt x="36542" y="30978"/>
                    <a:pt x="0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3" name="Forma libre: forma 342">
              <a:extLst>
                <a:ext uri="{FF2B5EF4-FFF2-40B4-BE49-F238E27FC236}">
                  <a16:creationId xmlns:a16="http://schemas.microsoft.com/office/drawing/2014/main" id="{C6BB674E-DAFE-4A26-9A5E-5B83395E740F}"/>
                </a:ext>
              </a:extLst>
            </p:cNvPr>
            <p:cNvSpPr/>
            <p:nvPr/>
          </p:nvSpPr>
          <p:spPr>
            <a:xfrm>
              <a:off x="11123243" y="680525"/>
              <a:ext cx="419877" cy="419879"/>
            </a:xfrm>
            <a:custGeom>
              <a:avLst/>
              <a:gdLst>
                <a:gd name="connsiteX0" fmla="*/ 0 w 169023"/>
                <a:gd name="connsiteY0" fmla="*/ 84512 h 169024"/>
                <a:gd name="connsiteX1" fmla="*/ 84512 w 169023"/>
                <a:gd name="connsiteY1" fmla="*/ 0 h 169024"/>
                <a:gd name="connsiteX2" fmla="*/ 169024 w 169023"/>
                <a:gd name="connsiteY2" fmla="*/ 84512 h 169024"/>
                <a:gd name="connsiteX3" fmla="*/ 84512 w 169023"/>
                <a:gd name="connsiteY3" fmla="*/ 169024 h 169024"/>
                <a:gd name="connsiteX4" fmla="*/ 0 w 169023"/>
                <a:gd name="connsiteY4" fmla="*/ 84512 h 169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023" h="169024">
                  <a:moveTo>
                    <a:pt x="0" y="84512"/>
                  </a:moveTo>
                  <a:cubicBezTo>
                    <a:pt x="0" y="37895"/>
                    <a:pt x="37744" y="0"/>
                    <a:pt x="84512" y="0"/>
                  </a:cubicBezTo>
                  <a:cubicBezTo>
                    <a:pt x="131279" y="0"/>
                    <a:pt x="169024" y="37895"/>
                    <a:pt x="169024" y="84512"/>
                  </a:cubicBezTo>
                  <a:cubicBezTo>
                    <a:pt x="169024" y="131129"/>
                    <a:pt x="131129" y="169024"/>
                    <a:pt x="84512" y="169024"/>
                  </a:cubicBezTo>
                  <a:cubicBezTo>
                    <a:pt x="37895" y="169024"/>
                    <a:pt x="0" y="131129"/>
                    <a:pt x="0" y="84512"/>
                  </a:cubicBezTo>
                  <a:close/>
                </a:path>
              </a:pathLst>
            </a:custGeom>
            <a:solidFill>
              <a:srgbClr val="FF367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4" name="Forma libre: forma 343">
              <a:extLst>
                <a:ext uri="{FF2B5EF4-FFF2-40B4-BE49-F238E27FC236}">
                  <a16:creationId xmlns:a16="http://schemas.microsoft.com/office/drawing/2014/main" id="{A2D881AB-0E27-48CE-B13E-E9B2FB537047}"/>
                </a:ext>
              </a:extLst>
            </p:cNvPr>
            <p:cNvSpPr/>
            <p:nvPr/>
          </p:nvSpPr>
          <p:spPr>
            <a:xfrm>
              <a:off x="11274907" y="775034"/>
              <a:ext cx="78072" cy="230484"/>
            </a:xfrm>
            <a:custGeom>
              <a:avLst/>
              <a:gdLst>
                <a:gd name="connsiteX0" fmla="*/ 0 w 31428"/>
                <a:gd name="connsiteY0" fmla="*/ 25865 h 92782"/>
                <a:gd name="connsiteX1" fmla="*/ 31429 w 31428"/>
                <a:gd name="connsiteY1" fmla="*/ 0 h 92782"/>
                <a:gd name="connsiteX2" fmla="*/ 31429 w 31428"/>
                <a:gd name="connsiteY2" fmla="*/ 92783 h 9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28" h="92782">
                  <a:moveTo>
                    <a:pt x="0" y="25865"/>
                  </a:moveTo>
                  <a:lnTo>
                    <a:pt x="31429" y="0"/>
                  </a:lnTo>
                  <a:lnTo>
                    <a:pt x="31429" y="92783"/>
                  </a:lnTo>
                </a:path>
              </a:pathLst>
            </a:custGeom>
            <a:noFill/>
            <a:ln w="30049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45" name="Forma libre: forma 344">
            <a:extLst>
              <a:ext uri="{FF2B5EF4-FFF2-40B4-BE49-F238E27FC236}">
                <a16:creationId xmlns:a16="http://schemas.microsoft.com/office/drawing/2014/main" id="{2E3D6A49-CB1B-4663-8BB8-A68C496CC5F7}"/>
              </a:ext>
            </a:extLst>
          </p:cNvPr>
          <p:cNvSpPr/>
          <p:nvPr/>
        </p:nvSpPr>
        <p:spPr>
          <a:xfrm>
            <a:off x="9829800" y="1072112"/>
            <a:ext cx="1770904" cy="1770904"/>
          </a:xfrm>
          <a:custGeom>
            <a:avLst/>
            <a:gdLst>
              <a:gd name="connsiteX0" fmla="*/ 0 w 718502"/>
              <a:gd name="connsiteY0" fmla="*/ 359251 h 718502"/>
              <a:gd name="connsiteX1" fmla="*/ 359251 w 718502"/>
              <a:gd name="connsiteY1" fmla="*/ 0 h 718502"/>
              <a:gd name="connsiteX2" fmla="*/ 718502 w 718502"/>
              <a:gd name="connsiteY2" fmla="*/ 359251 h 718502"/>
              <a:gd name="connsiteX3" fmla="*/ 359251 w 718502"/>
              <a:gd name="connsiteY3" fmla="*/ 718502 h 718502"/>
              <a:gd name="connsiteX4" fmla="*/ 0 w 718502"/>
              <a:gd name="connsiteY4" fmla="*/ 359251 h 718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502" h="718502">
                <a:moveTo>
                  <a:pt x="0" y="359251"/>
                </a:moveTo>
                <a:cubicBezTo>
                  <a:pt x="0" y="160904"/>
                  <a:pt x="160753" y="0"/>
                  <a:pt x="359251" y="0"/>
                </a:cubicBezTo>
                <a:cubicBezTo>
                  <a:pt x="557749" y="0"/>
                  <a:pt x="718502" y="160753"/>
                  <a:pt x="718502" y="359251"/>
                </a:cubicBezTo>
                <a:cubicBezTo>
                  <a:pt x="718502" y="557749"/>
                  <a:pt x="557749" y="718502"/>
                  <a:pt x="359251" y="718502"/>
                </a:cubicBezTo>
                <a:cubicBezTo>
                  <a:pt x="160753" y="718502"/>
                  <a:pt x="0" y="557749"/>
                  <a:pt x="0" y="359251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s-MX"/>
          </a:p>
        </p:txBody>
      </p:sp>
      <p:sp>
        <p:nvSpPr>
          <p:cNvPr id="337" name="Forma libre: forma 336">
            <a:extLst>
              <a:ext uri="{FF2B5EF4-FFF2-40B4-BE49-F238E27FC236}">
                <a16:creationId xmlns:a16="http://schemas.microsoft.com/office/drawing/2014/main" id="{9D2F677B-1FB1-40DB-A4C8-96F9BCAE11B9}"/>
              </a:ext>
            </a:extLst>
          </p:cNvPr>
          <p:cNvSpPr/>
          <p:nvPr/>
        </p:nvSpPr>
        <p:spPr>
          <a:xfrm>
            <a:off x="7386589" y="971592"/>
            <a:ext cx="1861814" cy="1862186"/>
          </a:xfrm>
          <a:custGeom>
            <a:avLst/>
            <a:gdLst>
              <a:gd name="connsiteX0" fmla="*/ 0 w 749480"/>
              <a:gd name="connsiteY0" fmla="*/ 374740 h 749630"/>
              <a:gd name="connsiteX1" fmla="*/ 374740 w 749480"/>
              <a:gd name="connsiteY1" fmla="*/ 0 h 749630"/>
              <a:gd name="connsiteX2" fmla="*/ 749480 w 749480"/>
              <a:gd name="connsiteY2" fmla="*/ 374740 h 749630"/>
              <a:gd name="connsiteX3" fmla="*/ 374740 w 749480"/>
              <a:gd name="connsiteY3" fmla="*/ 749630 h 749630"/>
              <a:gd name="connsiteX4" fmla="*/ 0 w 749480"/>
              <a:gd name="connsiteY4" fmla="*/ 374740 h 74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480" h="749630">
                <a:moveTo>
                  <a:pt x="0" y="374740"/>
                </a:moveTo>
                <a:cubicBezTo>
                  <a:pt x="0" y="167821"/>
                  <a:pt x="167821" y="0"/>
                  <a:pt x="374740" y="0"/>
                </a:cubicBezTo>
                <a:cubicBezTo>
                  <a:pt x="581659" y="0"/>
                  <a:pt x="749480" y="167821"/>
                  <a:pt x="749480" y="374740"/>
                </a:cubicBezTo>
                <a:cubicBezTo>
                  <a:pt x="749480" y="581659"/>
                  <a:pt x="581659" y="749630"/>
                  <a:pt x="374740" y="749630"/>
                </a:cubicBezTo>
                <a:cubicBezTo>
                  <a:pt x="167821" y="749630"/>
                  <a:pt x="0" y="581809"/>
                  <a:pt x="0" y="374740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s-MX"/>
          </a:p>
        </p:txBody>
      </p:sp>
      <p:sp>
        <p:nvSpPr>
          <p:cNvPr id="338" name="Forma libre: forma 337">
            <a:extLst>
              <a:ext uri="{FF2B5EF4-FFF2-40B4-BE49-F238E27FC236}">
                <a16:creationId xmlns:a16="http://schemas.microsoft.com/office/drawing/2014/main" id="{E4D5EBEB-7136-43A4-806C-8D61A2A3E8C4}"/>
              </a:ext>
            </a:extLst>
          </p:cNvPr>
          <p:cNvSpPr/>
          <p:nvPr/>
        </p:nvSpPr>
        <p:spPr>
          <a:xfrm>
            <a:off x="7723538" y="1310781"/>
            <a:ext cx="1187166" cy="1183057"/>
          </a:xfrm>
          <a:custGeom>
            <a:avLst/>
            <a:gdLst>
              <a:gd name="connsiteX0" fmla="*/ 182859 w 477898"/>
              <a:gd name="connsiteY0" fmla="*/ 1052 h 476244"/>
              <a:gd name="connsiteX1" fmla="*/ 177445 w 477898"/>
              <a:gd name="connsiteY1" fmla="*/ 37444 h 476244"/>
              <a:gd name="connsiteX2" fmla="*/ 142257 w 477898"/>
              <a:gd name="connsiteY2" fmla="*/ 51729 h 476244"/>
              <a:gd name="connsiteX3" fmla="*/ 112031 w 477898"/>
              <a:gd name="connsiteY3" fmla="*/ 29474 h 476244"/>
              <a:gd name="connsiteX4" fmla="*/ 36842 w 477898"/>
              <a:gd name="connsiteY4" fmla="*/ 103910 h 476244"/>
              <a:gd name="connsiteX5" fmla="*/ 56993 w 477898"/>
              <a:gd name="connsiteY5" fmla="*/ 133234 h 476244"/>
              <a:gd name="connsiteX6" fmla="*/ 36993 w 477898"/>
              <a:gd name="connsiteY6" fmla="*/ 181204 h 476244"/>
              <a:gd name="connsiteX7" fmla="*/ 0 w 477898"/>
              <a:gd name="connsiteY7" fmla="*/ 187971 h 476244"/>
              <a:gd name="connsiteX8" fmla="*/ 2857 w 477898"/>
              <a:gd name="connsiteY8" fmla="*/ 293687 h 476244"/>
              <a:gd name="connsiteX9" fmla="*/ 38346 w 477898"/>
              <a:gd name="connsiteY9" fmla="*/ 299100 h 476244"/>
              <a:gd name="connsiteX10" fmla="*/ 56391 w 477898"/>
              <a:gd name="connsiteY10" fmla="*/ 341506 h 476244"/>
              <a:gd name="connsiteX11" fmla="*/ 36542 w 477898"/>
              <a:gd name="connsiteY11" fmla="*/ 372033 h 476244"/>
              <a:gd name="connsiteX12" fmla="*/ 113384 w 477898"/>
              <a:gd name="connsiteY12" fmla="*/ 444665 h 476244"/>
              <a:gd name="connsiteX13" fmla="*/ 140603 w 477898"/>
              <a:gd name="connsiteY13" fmla="*/ 423462 h 476244"/>
              <a:gd name="connsiteX14" fmla="*/ 181355 w 477898"/>
              <a:gd name="connsiteY14" fmla="*/ 439853 h 476244"/>
              <a:gd name="connsiteX15" fmla="*/ 187520 w 477898"/>
              <a:gd name="connsiteY15" fmla="*/ 476244 h 476244"/>
              <a:gd name="connsiteX16" fmla="*/ 293236 w 477898"/>
              <a:gd name="connsiteY16" fmla="*/ 475192 h 476244"/>
              <a:gd name="connsiteX17" fmla="*/ 299251 w 477898"/>
              <a:gd name="connsiteY17" fmla="*/ 438951 h 476244"/>
              <a:gd name="connsiteX18" fmla="*/ 337146 w 477898"/>
              <a:gd name="connsiteY18" fmla="*/ 423462 h 476244"/>
              <a:gd name="connsiteX19" fmla="*/ 367672 w 477898"/>
              <a:gd name="connsiteY19" fmla="*/ 444966 h 476244"/>
              <a:gd name="connsiteX20" fmla="*/ 442861 w 477898"/>
              <a:gd name="connsiteY20" fmla="*/ 370529 h 476244"/>
              <a:gd name="connsiteX21" fmla="*/ 421808 w 477898"/>
              <a:gd name="connsiteY21" fmla="*/ 341506 h 476244"/>
              <a:gd name="connsiteX22" fmla="*/ 441507 w 477898"/>
              <a:gd name="connsiteY22" fmla="*/ 293386 h 476244"/>
              <a:gd name="connsiteX23" fmla="*/ 477899 w 477898"/>
              <a:gd name="connsiteY23" fmla="*/ 285717 h 476244"/>
              <a:gd name="connsiteX24" fmla="*/ 475041 w 477898"/>
              <a:gd name="connsiteY24" fmla="*/ 180001 h 476244"/>
              <a:gd name="connsiteX25" fmla="*/ 439252 w 477898"/>
              <a:gd name="connsiteY25" fmla="*/ 175490 h 476244"/>
              <a:gd name="connsiteX26" fmla="*/ 421357 w 477898"/>
              <a:gd name="connsiteY26" fmla="*/ 133986 h 476244"/>
              <a:gd name="connsiteX27" fmla="*/ 443011 w 477898"/>
              <a:gd name="connsiteY27" fmla="*/ 102407 h 476244"/>
              <a:gd name="connsiteX28" fmla="*/ 366169 w 477898"/>
              <a:gd name="connsiteY28" fmla="*/ 29774 h 476244"/>
              <a:gd name="connsiteX29" fmla="*/ 336243 w 477898"/>
              <a:gd name="connsiteY29" fmla="*/ 51880 h 476244"/>
              <a:gd name="connsiteX30" fmla="*/ 295190 w 477898"/>
              <a:gd name="connsiteY30" fmla="*/ 35789 h 476244"/>
              <a:gd name="connsiteX31" fmla="*/ 288423 w 477898"/>
              <a:gd name="connsiteY31" fmla="*/ 0 h 476244"/>
              <a:gd name="connsiteX32" fmla="*/ 182708 w 477898"/>
              <a:gd name="connsiteY32" fmla="*/ 1052 h 476244"/>
              <a:gd name="connsiteX33" fmla="*/ 238799 w 477898"/>
              <a:gd name="connsiteY33" fmla="*/ 198498 h 476244"/>
              <a:gd name="connsiteX34" fmla="*/ 278799 w 477898"/>
              <a:gd name="connsiteY34" fmla="*/ 237746 h 476244"/>
              <a:gd name="connsiteX35" fmla="*/ 239551 w 477898"/>
              <a:gd name="connsiteY35" fmla="*/ 277746 h 476244"/>
              <a:gd name="connsiteX36" fmla="*/ 199551 w 477898"/>
              <a:gd name="connsiteY36" fmla="*/ 238649 h 476244"/>
              <a:gd name="connsiteX37" fmla="*/ 238799 w 477898"/>
              <a:gd name="connsiteY37" fmla="*/ 198648 h 47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7898" h="476244">
                <a:moveTo>
                  <a:pt x="182859" y="1052"/>
                </a:moveTo>
                <a:lnTo>
                  <a:pt x="177445" y="37444"/>
                </a:lnTo>
                <a:cubicBezTo>
                  <a:pt x="165265" y="41203"/>
                  <a:pt x="153535" y="45865"/>
                  <a:pt x="142257" y="51729"/>
                </a:cubicBezTo>
                <a:lnTo>
                  <a:pt x="112031" y="29474"/>
                </a:lnTo>
                <a:lnTo>
                  <a:pt x="36842" y="103910"/>
                </a:lnTo>
                <a:lnTo>
                  <a:pt x="56993" y="133234"/>
                </a:lnTo>
                <a:cubicBezTo>
                  <a:pt x="48421" y="148121"/>
                  <a:pt x="41805" y="164212"/>
                  <a:pt x="36993" y="181204"/>
                </a:cubicBezTo>
                <a:lnTo>
                  <a:pt x="0" y="187971"/>
                </a:lnTo>
                <a:lnTo>
                  <a:pt x="2857" y="293687"/>
                </a:lnTo>
                <a:lnTo>
                  <a:pt x="38346" y="299100"/>
                </a:lnTo>
                <a:cubicBezTo>
                  <a:pt x="42858" y="313987"/>
                  <a:pt x="48873" y="328123"/>
                  <a:pt x="56391" y="341506"/>
                </a:cubicBezTo>
                <a:lnTo>
                  <a:pt x="36542" y="372033"/>
                </a:lnTo>
                <a:lnTo>
                  <a:pt x="113384" y="444665"/>
                </a:lnTo>
                <a:lnTo>
                  <a:pt x="140603" y="423462"/>
                </a:lnTo>
                <a:cubicBezTo>
                  <a:pt x="153535" y="430379"/>
                  <a:pt x="167069" y="435793"/>
                  <a:pt x="181355" y="439853"/>
                </a:cubicBezTo>
                <a:lnTo>
                  <a:pt x="187520" y="476244"/>
                </a:lnTo>
                <a:lnTo>
                  <a:pt x="293236" y="475192"/>
                </a:lnTo>
                <a:lnTo>
                  <a:pt x="299251" y="438951"/>
                </a:lnTo>
                <a:cubicBezTo>
                  <a:pt x="312484" y="435041"/>
                  <a:pt x="325115" y="429928"/>
                  <a:pt x="337146" y="423462"/>
                </a:cubicBezTo>
                <a:lnTo>
                  <a:pt x="367672" y="444966"/>
                </a:lnTo>
                <a:lnTo>
                  <a:pt x="442861" y="370529"/>
                </a:lnTo>
                <a:lnTo>
                  <a:pt x="421808" y="341506"/>
                </a:lnTo>
                <a:cubicBezTo>
                  <a:pt x="430379" y="326469"/>
                  <a:pt x="436846" y="310378"/>
                  <a:pt x="441507" y="293386"/>
                </a:cubicBezTo>
                <a:lnTo>
                  <a:pt x="477899" y="285717"/>
                </a:lnTo>
                <a:lnTo>
                  <a:pt x="475041" y="180001"/>
                </a:lnTo>
                <a:lnTo>
                  <a:pt x="439252" y="175490"/>
                </a:lnTo>
                <a:cubicBezTo>
                  <a:pt x="434741" y="160903"/>
                  <a:pt x="428725" y="146918"/>
                  <a:pt x="421357" y="133986"/>
                </a:cubicBezTo>
                <a:lnTo>
                  <a:pt x="443011" y="102407"/>
                </a:lnTo>
                <a:lnTo>
                  <a:pt x="366169" y="29774"/>
                </a:lnTo>
                <a:lnTo>
                  <a:pt x="336243" y="51880"/>
                </a:lnTo>
                <a:cubicBezTo>
                  <a:pt x="323311" y="45113"/>
                  <a:pt x="309627" y="39699"/>
                  <a:pt x="295190" y="35789"/>
                </a:cubicBezTo>
                <a:lnTo>
                  <a:pt x="288423" y="0"/>
                </a:lnTo>
                <a:lnTo>
                  <a:pt x="182708" y="1052"/>
                </a:lnTo>
                <a:close/>
                <a:moveTo>
                  <a:pt x="238799" y="198498"/>
                </a:moveTo>
                <a:cubicBezTo>
                  <a:pt x="260754" y="198347"/>
                  <a:pt x="278649" y="215791"/>
                  <a:pt x="278799" y="237746"/>
                </a:cubicBezTo>
                <a:cubicBezTo>
                  <a:pt x="278950" y="259701"/>
                  <a:pt x="261506" y="277446"/>
                  <a:pt x="239551" y="277746"/>
                </a:cubicBezTo>
                <a:cubicBezTo>
                  <a:pt x="217596" y="278047"/>
                  <a:pt x="199701" y="260453"/>
                  <a:pt x="199551" y="238649"/>
                </a:cubicBezTo>
                <a:cubicBezTo>
                  <a:pt x="199400" y="216844"/>
                  <a:pt x="216844" y="198798"/>
                  <a:pt x="238799" y="198648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6" name="CuadroTexto 415">
            <a:extLst>
              <a:ext uri="{FF2B5EF4-FFF2-40B4-BE49-F238E27FC236}">
                <a16:creationId xmlns:a16="http://schemas.microsoft.com/office/drawing/2014/main" id="{B8B453EB-8279-40EE-8645-F7E7CFA182D4}"/>
              </a:ext>
            </a:extLst>
          </p:cNvPr>
          <p:cNvSpPr txBox="1"/>
          <p:nvPr/>
        </p:nvSpPr>
        <p:spPr>
          <a:xfrm>
            <a:off x="228601" y="-12520"/>
            <a:ext cx="9601200" cy="124649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7500" dirty="0">
                <a:solidFill>
                  <a:srgbClr val="FF367C"/>
                </a:solidFill>
                <a:latin typeface="Bebas Neue" panose="020B0606020202050201" pitchFamily="34" charset="0"/>
              </a:rPr>
              <a:t>BEST </a:t>
            </a:r>
            <a:r>
              <a:rPr lang="es-MX" sz="7500" dirty="0">
                <a:solidFill>
                  <a:schemeClr val="tx1">
                    <a:lumMod val="95000"/>
                    <a:lumOff val="5000"/>
                  </a:schemeClr>
                </a:solidFill>
                <a:latin typeface="Bebas Neue" panose="020B0606020202050201" pitchFamily="34" charset="0"/>
              </a:rPr>
              <a:t>PRACTICES</a:t>
            </a:r>
          </a:p>
        </p:txBody>
      </p:sp>
      <p:grpSp>
        <p:nvGrpSpPr>
          <p:cNvPr id="426" name="Gráfico 4">
            <a:extLst>
              <a:ext uri="{FF2B5EF4-FFF2-40B4-BE49-F238E27FC236}">
                <a16:creationId xmlns:a16="http://schemas.microsoft.com/office/drawing/2014/main" id="{E578F3A7-A965-4777-9175-C43E863B1EA2}"/>
              </a:ext>
            </a:extLst>
          </p:cNvPr>
          <p:cNvGrpSpPr/>
          <p:nvPr/>
        </p:nvGrpSpPr>
        <p:grpSpPr>
          <a:xfrm flipH="1">
            <a:off x="-1684254" y="-137829"/>
            <a:ext cx="465191" cy="439761"/>
            <a:chOff x="5076048" y="4245023"/>
            <a:chExt cx="720959" cy="681548"/>
          </a:xfrm>
        </p:grpSpPr>
        <p:sp>
          <p:nvSpPr>
            <p:cNvPr id="427" name="Forma libre: forma 426">
              <a:extLst>
                <a:ext uri="{FF2B5EF4-FFF2-40B4-BE49-F238E27FC236}">
                  <a16:creationId xmlns:a16="http://schemas.microsoft.com/office/drawing/2014/main" id="{506F64C0-03A2-42C7-BA56-8CC2272415F7}"/>
                </a:ext>
              </a:extLst>
            </p:cNvPr>
            <p:cNvSpPr/>
            <p:nvPr/>
          </p:nvSpPr>
          <p:spPr>
            <a:xfrm>
              <a:off x="5261922" y="4666747"/>
              <a:ext cx="46165" cy="46317"/>
            </a:xfrm>
            <a:custGeom>
              <a:avLst/>
              <a:gdLst>
                <a:gd name="connsiteX0" fmla="*/ 22857 w 46165"/>
                <a:gd name="connsiteY0" fmla="*/ 150 h 46317"/>
                <a:gd name="connsiteX1" fmla="*/ 46166 w 46165"/>
                <a:gd name="connsiteY1" fmla="*/ 22707 h 46317"/>
                <a:gd name="connsiteX2" fmla="*/ 22857 w 46165"/>
                <a:gd name="connsiteY2" fmla="*/ 46316 h 46317"/>
                <a:gd name="connsiteX3" fmla="*/ 0 w 46165"/>
                <a:gd name="connsiteY3" fmla="*/ 23158 h 46317"/>
                <a:gd name="connsiteX4" fmla="*/ 22857 w 46165"/>
                <a:gd name="connsiteY4" fmla="*/ 0 h 4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65" h="46317">
                  <a:moveTo>
                    <a:pt x="22857" y="150"/>
                  </a:moveTo>
                  <a:cubicBezTo>
                    <a:pt x="35639" y="0"/>
                    <a:pt x="46166" y="9925"/>
                    <a:pt x="46166" y="22707"/>
                  </a:cubicBezTo>
                  <a:cubicBezTo>
                    <a:pt x="46166" y="35489"/>
                    <a:pt x="35639" y="46166"/>
                    <a:pt x="22857" y="46316"/>
                  </a:cubicBezTo>
                  <a:cubicBezTo>
                    <a:pt x="10075" y="46466"/>
                    <a:pt x="0" y="36090"/>
                    <a:pt x="0" y="23158"/>
                  </a:cubicBezTo>
                  <a:cubicBezTo>
                    <a:pt x="0" y="10226"/>
                    <a:pt x="10075" y="150"/>
                    <a:pt x="22857" y="0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8" name="Forma libre: forma 427">
              <a:extLst>
                <a:ext uri="{FF2B5EF4-FFF2-40B4-BE49-F238E27FC236}">
                  <a16:creationId xmlns:a16="http://schemas.microsoft.com/office/drawing/2014/main" id="{C15C02E3-B663-4A55-9058-D9A85CDFB7E3}"/>
                </a:ext>
              </a:extLst>
            </p:cNvPr>
            <p:cNvSpPr/>
            <p:nvPr/>
          </p:nvSpPr>
          <p:spPr>
            <a:xfrm>
              <a:off x="5123725" y="4625391"/>
              <a:ext cx="46165" cy="46169"/>
            </a:xfrm>
            <a:custGeom>
              <a:avLst/>
              <a:gdLst>
                <a:gd name="connsiteX0" fmla="*/ 22858 w 46165"/>
                <a:gd name="connsiteY0" fmla="*/ 2 h 46169"/>
                <a:gd name="connsiteX1" fmla="*/ 46166 w 46165"/>
                <a:gd name="connsiteY1" fmla="*/ 22558 h 46169"/>
                <a:gd name="connsiteX2" fmla="*/ 22858 w 46165"/>
                <a:gd name="connsiteY2" fmla="*/ 46168 h 46169"/>
                <a:gd name="connsiteX3" fmla="*/ 0 w 46165"/>
                <a:gd name="connsiteY3" fmla="*/ 23159 h 46169"/>
                <a:gd name="connsiteX4" fmla="*/ 22858 w 46165"/>
                <a:gd name="connsiteY4" fmla="*/ 2 h 4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65" h="46169">
                  <a:moveTo>
                    <a:pt x="22858" y="2"/>
                  </a:moveTo>
                  <a:cubicBezTo>
                    <a:pt x="35639" y="-149"/>
                    <a:pt x="46166" y="9776"/>
                    <a:pt x="46166" y="22558"/>
                  </a:cubicBezTo>
                  <a:cubicBezTo>
                    <a:pt x="46166" y="35340"/>
                    <a:pt x="35639" y="46017"/>
                    <a:pt x="22858" y="46168"/>
                  </a:cubicBezTo>
                  <a:cubicBezTo>
                    <a:pt x="10075" y="46318"/>
                    <a:pt x="0" y="35942"/>
                    <a:pt x="0" y="23159"/>
                  </a:cubicBezTo>
                  <a:cubicBezTo>
                    <a:pt x="0" y="10378"/>
                    <a:pt x="10075" y="152"/>
                    <a:pt x="22858" y="2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9" name="Forma libre: forma 428">
              <a:extLst>
                <a:ext uri="{FF2B5EF4-FFF2-40B4-BE49-F238E27FC236}">
                  <a16:creationId xmlns:a16="http://schemas.microsoft.com/office/drawing/2014/main" id="{6B7F8A0D-DE89-4986-B182-DD451F976743}"/>
                </a:ext>
              </a:extLst>
            </p:cNvPr>
            <p:cNvSpPr/>
            <p:nvPr/>
          </p:nvSpPr>
          <p:spPr>
            <a:xfrm>
              <a:off x="5123876" y="4502685"/>
              <a:ext cx="386619" cy="215640"/>
            </a:xfrm>
            <a:custGeom>
              <a:avLst/>
              <a:gdLst>
                <a:gd name="connsiteX0" fmla="*/ 0 w 386619"/>
                <a:gd name="connsiteY0" fmla="*/ 71580 h 215640"/>
                <a:gd name="connsiteX1" fmla="*/ 130678 w 386619"/>
                <a:gd name="connsiteY1" fmla="*/ 58346 h 215640"/>
                <a:gd name="connsiteX2" fmla="*/ 212934 w 386619"/>
                <a:gd name="connsiteY2" fmla="*/ 0 h 215640"/>
                <a:gd name="connsiteX3" fmla="*/ 266167 w 386619"/>
                <a:gd name="connsiteY3" fmla="*/ 144362 h 215640"/>
                <a:gd name="connsiteX4" fmla="*/ 386620 w 386619"/>
                <a:gd name="connsiteY4" fmla="*/ 215641 h 215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619" h="215640">
                  <a:moveTo>
                    <a:pt x="0" y="71580"/>
                  </a:moveTo>
                  <a:cubicBezTo>
                    <a:pt x="0" y="71580"/>
                    <a:pt x="72331" y="83459"/>
                    <a:pt x="130678" y="58346"/>
                  </a:cubicBezTo>
                  <a:cubicBezTo>
                    <a:pt x="181054" y="36542"/>
                    <a:pt x="212934" y="0"/>
                    <a:pt x="212934" y="0"/>
                  </a:cubicBezTo>
                  <a:cubicBezTo>
                    <a:pt x="212934" y="0"/>
                    <a:pt x="217746" y="81204"/>
                    <a:pt x="266167" y="144362"/>
                  </a:cubicBezTo>
                  <a:cubicBezTo>
                    <a:pt x="299251" y="187370"/>
                    <a:pt x="386620" y="215641"/>
                    <a:pt x="386620" y="215641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0" name="Forma libre: forma 429">
              <a:extLst>
                <a:ext uri="{FF2B5EF4-FFF2-40B4-BE49-F238E27FC236}">
                  <a16:creationId xmlns:a16="http://schemas.microsoft.com/office/drawing/2014/main" id="{A20BCFF2-8F88-469A-8C3F-6E3AAA6FB27C}"/>
                </a:ext>
              </a:extLst>
            </p:cNvPr>
            <p:cNvSpPr/>
            <p:nvPr/>
          </p:nvSpPr>
          <p:spPr>
            <a:xfrm>
              <a:off x="5076048" y="4476912"/>
              <a:ext cx="445582" cy="449659"/>
            </a:xfrm>
            <a:custGeom>
              <a:avLst/>
              <a:gdLst>
                <a:gd name="connsiteX0" fmla="*/ 18052 w 445582"/>
                <a:gd name="connsiteY0" fmla="*/ 314497 h 449659"/>
                <a:gd name="connsiteX1" fmla="*/ 135046 w 445582"/>
                <a:gd name="connsiteY1" fmla="*/ 18706 h 449659"/>
                <a:gd name="connsiteX2" fmla="*/ 427530 w 445582"/>
                <a:gd name="connsiteY2" fmla="*/ 135098 h 449659"/>
                <a:gd name="connsiteX3" fmla="*/ 310536 w 445582"/>
                <a:gd name="connsiteY3" fmla="*/ 430890 h 449659"/>
                <a:gd name="connsiteX4" fmla="*/ 18052 w 445582"/>
                <a:gd name="connsiteY4" fmla="*/ 314497 h 44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582" h="449659">
                  <a:moveTo>
                    <a:pt x="18052" y="314497"/>
                  </a:moveTo>
                  <a:cubicBezTo>
                    <a:pt x="-30369" y="200662"/>
                    <a:pt x="21962" y="68330"/>
                    <a:pt x="135046" y="18706"/>
                  </a:cubicBezTo>
                  <a:cubicBezTo>
                    <a:pt x="248130" y="-30769"/>
                    <a:pt x="379108" y="21262"/>
                    <a:pt x="427530" y="135098"/>
                  </a:cubicBezTo>
                  <a:cubicBezTo>
                    <a:pt x="475951" y="248933"/>
                    <a:pt x="423620" y="381265"/>
                    <a:pt x="310536" y="430890"/>
                  </a:cubicBezTo>
                  <a:cubicBezTo>
                    <a:pt x="197452" y="480514"/>
                    <a:pt x="66474" y="428333"/>
                    <a:pt x="18052" y="314497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1" name="Forma libre: forma 430">
              <a:extLst>
                <a:ext uri="{FF2B5EF4-FFF2-40B4-BE49-F238E27FC236}">
                  <a16:creationId xmlns:a16="http://schemas.microsoft.com/office/drawing/2014/main" id="{1596C2F6-B4F1-4EB5-917D-C80094790225}"/>
                </a:ext>
              </a:extLst>
            </p:cNvPr>
            <p:cNvSpPr/>
            <p:nvPr/>
          </p:nvSpPr>
          <p:spPr>
            <a:xfrm>
              <a:off x="5305122" y="4720906"/>
              <a:ext cx="59616" cy="59954"/>
            </a:xfrm>
            <a:custGeom>
              <a:avLst/>
              <a:gdLst>
                <a:gd name="connsiteX0" fmla="*/ 52891 w 59616"/>
                <a:gd name="connsiteY0" fmla="*/ 48699 h 59954"/>
                <a:gd name="connsiteX1" fmla="*/ 48681 w 59616"/>
                <a:gd name="connsiteY1" fmla="*/ 6593 h 59954"/>
                <a:gd name="connsiteX2" fmla="*/ 6725 w 59616"/>
                <a:gd name="connsiteY2" fmla="*/ 11255 h 59954"/>
                <a:gd name="connsiteX3" fmla="*/ 10936 w 59616"/>
                <a:gd name="connsiteY3" fmla="*/ 53361 h 59954"/>
                <a:gd name="connsiteX4" fmla="*/ 52891 w 59616"/>
                <a:gd name="connsiteY4" fmla="*/ 48699 h 5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16" h="59954">
                  <a:moveTo>
                    <a:pt x="52891" y="48699"/>
                  </a:moveTo>
                  <a:cubicBezTo>
                    <a:pt x="63267" y="35766"/>
                    <a:pt x="61462" y="16969"/>
                    <a:pt x="48681" y="6593"/>
                  </a:cubicBezTo>
                  <a:cubicBezTo>
                    <a:pt x="35898" y="-3782"/>
                    <a:pt x="17101" y="-1677"/>
                    <a:pt x="6725" y="11255"/>
                  </a:cubicBezTo>
                  <a:cubicBezTo>
                    <a:pt x="-3651" y="24187"/>
                    <a:pt x="-1846" y="42985"/>
                    <a:pt x="10936" y="53361"/>
                  </a:cubicBezTo>
                  <a:cubicBezTo>
                    <a:pt x="23718" y="63737"/>
                    <a:pt x="42515" y="61631"/>
                    <a:pt x="52891" y="48699"/>
                  </a:cubicBezTo>
                  <a:close/>
                </a:path>
              </a:pathLst>
            </a:custGeom>
            <a:solidFill>
              <a:srgbClr val="FF367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2" name="Forma libre: forma 431">
              <a:extLst>
                <a:ext uri="{FF2B5EF4-FFF2-40B4-BE49-F238E27FC236}">
                  <a16:creationId xmlns:a16="http://schemas.microsoft.com/office/drawing/2014/main" id="{81E27A2B-E6EE-4E97-A8C5-2DE40E8DE6A9}"/>
                </a:ext>
              </a:extLst>
            </p:cNvPr>
            <p:cNvSpPr/>
            <p:nvPr/>
          </p:nvSpPr>
          <p:spPr>
            <a:xfrm>
              <a:off x="5168237" y="4792312"/>
              <a:ext cx="93384" cy="25864"/>
            </a:xfrm>
            <a:custGeom>
              <a:avLst/>
              <a:gdLst>
                <a:gd name="connsiteX0" fmla="*/ 93385 w 93384"/>
                <a:gd name="connsiteY0" fmla="*/ 2707 h 25864"/>
                <a:gd name="connsiteX1" fmla="*/ 56091 w 93384"/>
                <a:gd name="connsiteY1" fmla="*/ 25865 h 25864"/>
                <a:gd name="connsiteX2" fmla="*/ 0 w 93384"/>
                <a:gd name="connsiteY2" fmla="*/ 0 h 2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84" h="25864">
                  <a:moveTo>
                    <a:pt x="93385" y="2707"/>
                  </a:moveTo>
                  <a:cubicBezTo>
                    <a:pt x="93385" y="2707"/>
                    <a:pt x="77896" y="25865"/>
                    <a:pt x="56091" y="25865"/>
                  </a:cubicBezTo>
                  <a:cubicBezTo>
                    <a:pt x="18647" y="25865"/>
                    <a:pt x="0" y="0"/>
                    <a:pt x="0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3" name="Forma libre: forma 432">
              <a:extLst>
                <a:ext uri="{FF2B5EF4-FFF2-40B4-BE49-F238E27FC236}">
                  <a16:creationId xmlns:a16="http://schemas.microsoft.com/office/drawing/2014/main" id="{F7BFC994-A918-42C7-8F30-1F495AA68C7E}"/>
                </a:ext>
              </a:extLst>
            </p:cNvPr>
            <p:cNvSpPr/>
            <p:nvPr/>
          </p:nvSpPr>
          <p:spPr>
            <a:xfrm>
              <a:off x="5263121" y="4756221"/>
              <a:ext cx="74591" cy="93384"/>
            </a:xfrm>
            <a:custGeom>
              <a:avLst/>
              <a:gdLst>
                <a:gd name="connsiteX0" fmla="*/ 456 w 74591"/>
                <a:gd name="connsiteY0" fmla="*/ 0 h 93384"/>
                <a:gd name="connsiteX1" fmla="*/ 17298 w 74591"/>
                <a:gd name="connsiteY1" fmla="*/ 64361 h 93384"/>
                <a:gd name="connsiteX2" fmla="*/ 74591 w 74591"/>
                <a:gd name="connsiteY2" fmla="*/ 93385 h 9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591" h="93384">
                  <a:moveTo>
                    <a:pt x="456" y="0"/>
                  </a:moveTo>
                  <a:cubicBezTo>
                    <a:pt x="456" y="0"/>
                    <a:pt x="-4357" y="41053"/>
                    <a:pt x="17298" y="64361"/>
                  </a:cubicBezTo>
                  <a:cubicBezTo>
                    <a:pt x="41208" y="90076"/>
                    <a:pt x="74591" y="93385"/>
                    <a:pt x="74591" y="93385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4" name="Forma libre: forma 433">
              <a:extLst>
                <a:ext uri="{FF2B5EF4-FFF2-40B4-BE49-F238E27FC236}">
                  <a16:creationId xmlns:a16="http://schemas.microsoft.com/office/drawing/2014/main" id="{1F243738-7F2E-4FA0-9BB7-51DC62DBB3B6}"/>
                </a:ext>
              </a:extLst>
            </p:cNvPr>
            <p:cNvSpPr/>
            <p:nvPr/>
          </p:nvSpPr>
          <p:spPr>
            <a:xfrm>
              <a:off x="5161470" y="4647348"/>
              <a:ext cx="65263" cy="91730"/>
            </a:xfrm>
            <a:custGeom>
              <a:avLst/>
              <a:gdLst>
                <a:gd name="connsiteX0" fmla="*/ 65264 w 65263"/>
                <a:gd name="connsiteY0" fmla="*/ 0 h 91730"/>
                <a:gd name="connsiteX1" fmla="*/ 0 w 65263"/>
                <a:gd name="connsiteY1" fmla="*/ 77895 h 91730"/>
                <a:gd name="connsiteX2" fmla="*/ 47970 w 65263"/>
                <a:gd name="connsiteY2" fmla="*/ 91730 h 9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263" h="91730">
                  <a:moveTo>
                    <a:pt x="65264" y="0"/>
                  </a:moveTo>
                  <a:lnTo>
                    <a:pt x="0" y="77895"/>
                  </a:lnTo>
                  <a:lnTo>
                    <a:pt x="47970" y="9173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5" name="Forma libre: forma 434">
              <a:extLst>
                <a:ext uri="{FF2B5EF4-FFF2-40B4-BE49-F238E27FC236}">
                  <a16:creationId xmlns:a16="http://schemas.microsoft.com/office/drawing/2014/main" id="{7BCD5504-1364-4A71-8DE0-1F6A8BF06E75}"/>
                </a:ext>
              </a:extLst>
            </p:cNvPr>
            <p:cNvSpPr/>
            <p:nvPr/>
          </p:nvSpPr>
          <p:spPr>
            <a:xfrm>
              <a:off x="5505984" y="4245023"/>
              <a:ext cx="291023" cy="257662"/>
            </a:xfrm>
            <a:custGeom>
              <a:avLst/>
              <a:gdLst>
                <a:gd name="connsiteX0" fmla="*/ 0 w 291023"/>
                <a:gd name="connsiteY0" fmla="*/ 257663 h 257662"/>
                <a:gd name="connsiteX1" fmla="*/ 259401 w 291023"/>
                <a:gd name="connsiteY1" fmla="*/ 14202 h 257662"/>
                <a:gd name="connsiteX2" fmla="*/ 232483 w 291023"/>
                <a:gd name="connsiteY2" fmla="*/ 188188 h 257662"/>
                <a:gd name="connsiteX3" fmla="*/ 0 w 291023"/>
                <a:gd name="connsiteY3" fmla="*/ 257663 h 257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023" h="257662">
                  <a:moveTo>
                    <a:pt x="0" y="257663"/>
                  </a:moveTo>
                  <a:cubicBezTo>
                    <a:pt x="0" y="257663"/>
                    <a:pt x="129023" y="-71363"/>
                    <a:pt x="259401" y="14202"/>
                  </a:cubicBezTo>
                  <a:cubicBezTo>
                    <a:pt x="316093" y="51345"/>
                    <a:pt x="290077" y="148790"/>
                    <a:pt x="232483" y="188188"/>
                  </a:cubicBezTo>
                  <a:cubicBezTo>
                    <a:pt x="146618" y="247136"/>
                    <a:pt x="0" y="257663"/>
                    <a:pt x="0" y="257663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36" name="Forma libre: forma 435">
            <a:extLst>
              <a:ext uri="{FF2B5EF4-FFF2-40B4-BE49-F238E27FC236}">
                <a16:creationId xmlns:a16="http://schemas.microsoft.com/office/drawing/2014/main" id="{7198D1C7-27EA-4FB2-A98E-2A21DC52939E}"/>
              </a:ext>
            </a:extLst>
          </p:cNvPr>
          <p:cNvSpPr/>
          <p:nvPr/>
        </p:nvSpPr>
        <p:spPr>
          <a:xfrm flipH="1">
            <a:off x="-1751079" y="1057905"/>
            <a:ext cx="648737" cy="218050"/>
          </a:xfrm>
          <a:custGeom>
            <a:avLst/>
            <a:gdLst>
              <a:gd name="connsiteX0" fmla="*/ 113685 w 1005421"/>
              <a:gd name="connsiteY0" fmla="*/ 0 h 337937"/>
              <a:gd name="connsiteX1" fmla="*/ 0 w 1005421"/>
              <a:gd name="connsiteY1" fmla="*/ 188423 h 337937"/>
              <a:gd name="connsiteX2" fmla="*/ 529478 w 1005421"/>
              <a:gd name="connsiteY2" fmla="*/ 337898 h 337937"/>
              <a:gd name="connsiteX3" fmla="*/ 1005422 w 1005421"/>
              <a:gd name="connsiteY3" fmla="*/ 204663 h 337937"/>
              <a:gd name="connsiteX4" fmla="*/ 851135 w 1005421"/>
              <a:gd name="connsiteY4" fmla="*/ 8120 h 337937"/>
              <a:gd name="connsiteX5" fmla="*/ 113685 w 1005421"/>
              <a:gd name="connsiteY5" fmla="*/ 0 h 33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5421" h="337937">
                <a:moveTo>
                  <a:pt x="113685" y="0"/>
                </a:moveTo>
                <a:lnTo>
                  <a:pt x="0" y="188423"/>
                </a:lnTo>
                <a:cubicBezTo>
                  <a:pt x="0" y="188423"/>
                  <a:pt x="229325" y="340755"/>
                  <a:pt x="529478" y="337898"/>
                </a:cubicBezTo>
                <a:cubicBezTo>
                  <a:pt x="780909" y="335491"/>
                  <a:pt x="1005422" y="204663"/>
                  <a:pt x="1005422" y="204663"/>
                </a:cubicBezTo>
                <a:lnTo>
                  <a:pt x="851135" y="8120"/>
                </a:lnTo>
                <a:lnTo>
                  <a:pt x="113685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7" name="Forma libre: forma 436">
            <a:extLst>
              <a:ext uri="{FF2B5EF4-FFF2-40B4-BE49-F238E27FC236}">
                <a16:creationId xmlns:a16="http://schemas.microsoft.com/office/drawing/2014/main" id="{F75CC85F-79DC-458D-BC5A-1330E250DD4E}"/>
              </a:ext>
            </a:extLst>
          </p:cNvPr>
          <p:cNvSpPr/>
          <p:nvPr/>
        </p:nvSpPr>
        <p:spPr>
          <a:xfrm flipH="1">
            <a:off x="-2016648" y="158347"/>
            <a:ext cx="1167843" cy="1119426"/>
          </a:xfrm>
          <a:custGeom>
            <a:avLst/>
            <a:gdLst>
              <a:gd name="connsiteX0" fmla="*/ 1076701 w 1809939"/>
              <a:gd name="connsiteY0" fmla="*/ 0 h 1734902"/>
              <a:gd name="connsiteX1" fmla="*/ 1809940 w 1809939"/>
              <a:gd name="connsiteY1" fmla="*/ 859556 h 1734902"/>
              <a:gd name="connsiteX2" fmla="*/ 904970 w 1809939"/>
              <a:gd name="connsiteY2" fmla="*/ 1734902 h 1734902"/>
              <a:gd name="connsiteX3" fmla="*/ 0 w 1809939"/>
              <a:gd name="connsiteY3" fmla="*/ 859556 h 1734902"/>
              <a:gd name="connsiteX4" fmla="*/ 514290 w 1809939"/>
              <a:gd name="connsiteY4" fmla="*/ 57895 h 1734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939" h="1734902">
                <a:moveTo>
                  <a:pt x="1076701" y="0"/>
                </a:moveTo>
                <a:cubicBezTo>
                  <a:pt x="1494449" y="77595"/>
                  <a:pt x="1809940" y="432936"/>
                  <a:pt x="1809940" y="859556"/>
                </a:cubicBezTo>
                <a:cubicBezTo>
                  <a:pt x="1809940" y="1343019"/>
                  <a:pt x="1404823" y="1734902"/>
                  <a:pt x="904970" y="1734902"/>
                </a:cubicBezTo>
                <a:cubicBezTo>
                  <a:pt x="405116" y="1734902"/>
                  <a:pt x="0" y="1343019"/>
                  <a:pt x="0" y="859556"/>
                </a:cubicBezTo>
                <a:cubicBezTo>
                  <a:pt x="0" y="531433"/>
                  <a:pt x="219250" y="192032"/>
                  <a:pt x="514290" y="57895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8" name="Forma libre: forma 437">
            <a:extLst>
              <a:ext uri="{FF2B5EF4-FFF2-40B4-BE49-F238E27FC236}">
                <a16:creationId xmlns:a16="http://schemas.microsoft.com/office/drawing/2014/main" id="{5C7C470E-408E-44B3-817C-A523CA1135DF}"/>
              </a:ext>
            </a:extLst>
          </p:cNvPr>
          <p:cNvSpPr/>
          <p:nvPr/>
        </p:nvSpPr>
        <p:spPr>
          <a:xfrm flipH="1">
            <a:off x="-2044781" y="358289"/>
            <a:ext cx="1524037" cy="875686"/>
          </a:xfrm>
          <a:custGeom>
            <a:avLst/>
            <a:gdLst>
              <a:gd name="connsiteX0" fmla="*/ 584224 w 2361974"/>
              <a:gd name="connsiteY0" fmla="*/ 615848 h 1357150"/>
              <a:gd name="connsiteX1" fmla="*/ 142867 w 2361974"/>
              <a:gd name="connsiteY1" fmla="*/ 471035 h 1357150"/>
              <a:gd name="connsiteX2" fmla="*/ 63468 w 2361974"/>
              <a:gd name="connsiteY2" fmla="*/ 916903 h 1357150"/>
              <a:gd name="connsiteX3" fmla="*/ 532495 w 2361974"/>
              <a:gd name="connsiteY3" fmla="*/ 1245928 h 1357150"/>
              <a:gd name="connsiteX4" fmla="*/ 912347 w 2361974"/>
              <a:gd name="connsiteY4" fmla="*/ 1008182 h 1357150"/>
              <a:gd name="connsiteX5" fmla="*/ 1164079 w 2361974"/>
              <a:gd name="connsiteY5" fmla="*/ 1184875 h 1357150"/>
              <a:gd name="connsiteX6" fmla="*/ 1460773 w 2361974"/>
              <a:gd name="connsiteY6" fmla="*/ 1206981 h 1357150"/>
              <a:gd name="connsiteX7" fmla="*/ 2083334 w 2361974"/>
              <a:gd name="connsiteY7" fmla="*/ 1297959 h 1357150"/>
              <a:gd name="connsiteX8" fmla="*/ 2344239 w 2361974"/>
              <a:gd name="connsiteY8" fmla="*/ 615998 h 1357150"/>
              <a:gd name="connsiteX9" fmla="*/ 1697918 w 2361974"/>
              <a:gd name="connsiteY9" fmla="*/ 12234 h 1357150"/>
              <a:gd name="connsiteX10" fmla="*/ 994603 w 2361974"/>
              <a:gd name="connsiteY10" fmla="*/ 150130 h 1357150"/>
              <a:gd name="connsiteX11" fmla="*/ 584224 w 2361974"/>
              <a:gd name="connsiteY11" fmla="*/ 616149 h 13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1974" h="1357150">
                <a:moveTo>
                  <a:pt x="584224" y="615848"/>
                </a:moveTo>
                <a:cubicBezTo>
                  <a:pt x="584224" y="615848"/>
                  <a:pt x="357756" y="354793"/>
                  <a:pt x="142867" y="471035"/>
                </a:cubicBezTo>
                <a:cubicBezTo>
                  <a:pt x="-44653" y="572389"/>
                  <a:pt x="-21194" y="769684"/>
                  <a:pt x="63468" y="916903"/>
                </a:cubicBezTo>
                <a:cubicBezTo>
                  <a:pt x="148130" y="1064122"/>
                  <a:pt x="316553" y="1279162"/>
                  <a:pt x="532495" y="1245928"/>
                </a:cubicBezTo>
                <a:cubicBezTo>
                  <a:pt x="720466" y="1217056"/>
                  <a:pt x="912347" y="1008182"/>
                  <a:pt x="912347" y="1008182"/>
                </a:cubicBezTo>
                <a:cubicBezTo>
                  <a:pt x="912347" y="1008182"/>
                  <a:pt x="971896" y="1134198"/>
                  <a:pt x="1164079" y="1184875"/>
                </a:cubicBezTo>
                <a:cubicBezTo>
                  <a:pt x="1309644" y="1223372"/>
                  <a:pt x="1460773" y="1206981"/>
                  <a:pt x="1460773" y="1206981"/>
                </a:cubicBezTo>
                <a:cubicBezTo>
                  <a:pt x="1460773" y="1206981"/>
                  <a:pt x="1743933" y="1471945"/>
                  <a:pt x="2083334" y="1297959"/>
                </a:cubicBezTo>
                <a:cubicBezTo>
                  <a:pt x="2310705" y="1181266"/>
                  <a:pt x="2404239" y="878707"/>
                  <a:pt x="2344239" y="615998"/>
                </a:cubicBezTo>
                <a:cubicBezTo>
                  <a:pt x="2276268" y="317650"/>
                  <a:pt x="2012507" y="52234"/>
                  <a:pt x="1697918" y="12234"/>
                </a:cubicBezTo>
                <a:cubicBezTo>
                  <a:pt x="1383479" y="-27917"/>
                  <a:pt x="1186334" y="34039"/>
                  <a:pt x="994603" y="150130"/>
                </a:cubicBezTo>
                <a:cubicBezTo>
                  <a:pt x="802873" y="266221"/>
                  <a:pt x="584224" y="616149"/>
                  <a:pt x="584224" y="616149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9" name="Forma libre: forma 438">
            <a:extLst>
              <a:ext uri="{FF2B5EF4-FFF2-40B4-BE49-F238E27FC236}">
                <a16:creationId xmlns:a16="http://schemas.microsoft.com/office/drawing/2014/main" id="{FB571A7F-E645-42A6-A02C-8596A44E0417}"/>
              </a:ext>
            </a:extLst>
          </p:cNvPr>
          <p:cNvSpPr/>
          <p:nvPr/>
        </p:nvSpPr>
        <p:spPr>
          <a:xfrm flipH="1">
            <a:off x="-1703244" y="677744"/>
            <a:ext cx="288429" cy="410918"/>
          </a:xfrm>
          <a:custGeom>
            <a:avLst/>
            <a:gdLst>
              <a:gd name="connsiteX0" fmla="*/ 397988 w 447011"/>
              <a:gd name="connsiteY0" fmla="*/ 0 h 636847"/>
              <a:gd name="connsiteX1" fmla="*/ 390469 w 447011"/>
              <a:gd name="connsiteY1" fmla="*/ 120753 h 636847"/>
              <a:gd name="connsiteX2" fmla="*/ 447011 w 447011"/>
              <a:gd name="connsiteY2" fmla="*/ 287070 h 636847"/>
              <a:gd name="connsiteX3" fmla="*/ 225656 w 447011"/>
              <a:gd name="connsiteY3" fmla="*/ 236092 h 636847"/>
              <a:gd name="connsiteX4" fmla="*/ 18286 w 447011"/>
              <a:gd name="connsiteY4" fmla="*/ 404816 h 636847"/>
              <a:gd name="connsiteX5" fmla="*/ 27609 w 447011"/>
              <a:gd name="connsiteY5" fmla="*/ 636848 h 63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011" h="636847">
                <a:moveTo>
                  <a:pt x="397988" y="0"/>
                </a:moveTo>
                <a:cubicBezTo>
                  <a:pt x="397988" y="0"/>
                  <a:pt x="384154" y="48271"/>
                  <a:pt x="390469" y="120753"/>
                </a:cubicBezTo>
                <a:cubicBezTo>
                  <a:pt x="398289" y="209927"/>
                  <a:pt x="447011" y="287070"/>
                  <a:pt x="447011" y="287070"/>
                </a:cubicBezTo>
                <a:cubicBezTo>
                  <a:pt x="447011" y="287070"/>
                  <a:pt x="326559" y="216995"/>
                  <a:pt x="225656" y="236092"/>
                </a:cubicBezTo>
                <a:cubicBezTo>
                  <a:pt x="124903" y="255040"/>
                  <a:pt x="64301" y="294439"/>
                  <a:pt x="18286" y="404816"/>
                </a:cubicBezTo>
                <a:cubicBezTo>
                  <a:pt x="-27730" y="515192"/>
                  <a:pt x="27609" y="636848"/>
                  <a:pt x="27609" y="636848"/>
                </a:cubicBez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0" name="Forma libre: forma 439">
            <a:extLst>
              <a:ext uri="{FF2B5EF4-FFF2-40B4-BE49-F238E27FC236}">
                <a16:creationId xmlns:a16="http://schemas.microsoft.com/office/drawing/2014/main" id="{8487A9B7-6B6C-45B5-81F6-7E7C7D36FA1F}"/>
              </a:ext>
            </a:extLst>
          </p:cNvPr>
          <p:cNvSpPr/>
          <p:nvPr/>
        </p:nvSpPr>
        <p:spPr>
          <a:xfrm flipH="1">
            <a:off x="-1353322" y="607588"/>
            <a:ext cx="241435" cy="287892"/>
          </a:xfrm>
          <a:custGeom>
            <a:avLst/>
            <a:gdLst>
              <a:gd name="connsiteX0" fmla="*/ 261903 w 374180"/>
              <a:gd name="connsiteY0" fmla="*/ 33088 h 446179"/>
              <a:gd name="connsiteX1" fmla="*/ 201602 w 374180"/>
              <a:gd name="connsiteY1" fmla="*/ 2411 h 446179"/>
              <a:gd name="connsiteX2" fmla="*/ 32578 w 374180"/>
              <a:gd name="connsiteY2" fmla="*/ 19855 h 446179"/>
              <a:gd name="connsiteX3" fmla="*/ 2502 w 374180"/>
              <a:gd name="connsiteY3" fmla="*/ 80457 h 446179"/>
              <a:gd name="connsiteX4" fmla="*/ 112278 w 374180"/>
              <a:gd name="connsiteY4" fmla="*/ 413091 h 446179"/>
              <a:gd name="connsiteX5" fmla="*/ 172579 w 374180"/>
              <a:gd name="connsiteY5" fmla="*/ 443768 h 446179"/>
              <a:gd name="connsiteX6" fmla="*/ 341603 w 374180"/>
              <a:gd name="connsiteY6" fmla="*/ 426325 h 446179"/>
              <a:gd name="connsiteX7" fmla="*/ 371678 w 374180"/>
              <a:gd name="connsiteY7" fmla="*/ 365723 h 446179"/>
              <a:gd name="connsiteX8" fmla="*/ 261903 w 374180"/>
              <a:gd name="connsiteY8" fmla="*/ 33088 h 446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80" h="446179">
                <a:moveTo>
                  <a:pt x="261903" y="33088"/>
                </a:moveTo>
                <a:cubicBezTo>
                  <a:pt x="253632" y="7825"/>
                  <a:pt x="226564" y="-5860"/>
                  <a:pt x="201602" y="2411"/>
                </a:cubicBezTo>
                <a:lnTo>
                  <a:pt x="32578" y="19855"/>
                </a:lnTo>
                <a:cubicBezTo>
                  <a:pt x="7615" y="28126"/>
                  <a:pt x="-5919" y="55193"/>
                  <a:pt x="2502" y="80457"/>
                </a:cubicBezTo>
                <a:lnTo>
                  <a:pt x="112278" y="413091"/>
                </a:lnTo>
                <a:cubicBezTo>
                  <a:pt x="120549" y="438355"/>
                  <a:pt x="147616" y="452039"/>
                  <a:pt x="172579" y="443768"/>
                </a:cubicBezTo>
                <a:lnTo>
                  <a:pt x="341603" y="426325"/>
                </a:lnTo>
                <a:cubicBezTo>
                  <a:pt x="366565" y="418054"/>
                  <a:pt x="380099" y="390986"/>
                  <a:pt x="371678" y="365723"/>
                </a:cubicBezTo>
                <a:lnTo>
                  <a:pt x="261903" y="3308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1" name="Forma libre: forma 440">
            <a:extLst>
              <a:ext uri="{FF2B5EF4-FFF2-40B4-BE49-F238E27FC236}">
                <a16:creationId xmlns:a16="http://schemas.microsoft.com/office/drawing/2014/main" id="{ED275024-1D88-49AE-82DA-FD3BF66C6846}"/>
              </a:ext>
            </a:extLst>
          </p:cNvPr>
          <p:cNvSpPr/>
          <p:nvPr/>
        </p:nvSpPr>
        <p:spPr>
          <a:xfrm flipH="1">
            <a:off x="-1440586" y="776268"/>
            <a:ext cx="294066" cy="246351"/>
          </a:xfrm>
          <a:custGeom>
            <a:avLst/>
            <a:gdLst>
              <a:gd name="connsiteX0" fmla="*/ 310334 w 455748"/>
              <a:gd name="connsiteY0" fmla="*/ 89715 h 381798"/>
              <a:gd name="connsiteX1" fmla="*/ 178153 w 455748"/>
              <a:gd name="connsiteY1" fmla="*/ 80692 h 381798"/>
              <a:gd name="connsiteX2" fmla="*/ 4317 w 455748"/>
              <a:gd name="connsiteY2" fmla="*/ 2346 h 381798"/>
              <a:gd name="connsiteX3" fmla="*/ 118453 w 455748"/>
              <a:gd name="connsiteY3" fmla="*/ 162798 h 381798"/>
              <a:gd name="connsiteX4" fmla="*/ 257401 w 455748"/>
              <a:gd name="connsiteY4" fmla="*/ 191069 h 381798"/>
              <a:gd name="connsiteX5" fmla="*/ 111836 w 455748"/>
              <a:gd name="connsiteY5" fmla="*/ 159941 h 381798"/>
              <a:gd name="connsiteX6" fmla="*/ 28377 w 455748"/>
              <a:gd name="connsiteY6" fmla="*/ 95579 h 381798"/>
              <a:gd name="connsiteX7" fmla="*/ 32437 w 455748"/>
              <a:gd name="connsiteY7" fmla="*/ 181144 h 381798"/>
              <a:gd name="connsiteX8" fmla="*/ 114694 w 455748"/>
              <a:gd name="connsiteY8" fmla="*/ 245806 h 381798"/>
              <a:gd name="connsiteX9" fmla="*/ 199206 w 455748"/>
              <a:gd name="connsiteY9" fmla="*/ 273776 h 381798"/>
              <a:gd name="connsiteX10" fmla="*/ 114994 w 455748"/>
              <a:gd name="connsiteY10" fmla="*/ 247160 h 381798"/>
              <a:gd name="connsiteX11" fmla="*/ 29580 w 455748"/>
              <a:gd name="connsiteY11" fmla="*/ 182046 h 381798"/>
              <a:gd name="connsiteX12" fmla="*/ 97400 w 455748"/>
              <a:gd name="connsiteY12" fmla="*/ 314830 h 381798"/>
              <a:gd name="connsiteX13" fmla="*/ 455749 w 455748"/>
              <a:gd name="connsiteY13" fmla="*/ 376183 h 38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5748" h="381798">
                <a:moveTo>
                  <a:pt x="310334" y="89715"/>
                </a:moveTo>
                <a:cubicBezTo>
                  <a:pt x="310334" y="89715"/>
                  <a:pt x="264920" y="102647"/>
                  <a:pt x="178153" y="80692"/>
                </a:cubicBezTo>
                <a:cubicBezTo>
                  <a:pt x="91385" y="58737"/>
                  <a:pt x="13941" y="-13895"/>
                  <a:pt x="4317" y="2346"/>
                </a:cubicBezTo>
                <a:cubicBezTo>
                  <a:pt x="-16586" y="37384"/>
                  <a:pt x="41159" y="139339"/>
                  <a:pt x="118453" y="162798"/>
                </a:cubicBezTo>
                <a:cubicBezTo>
                  <a:pt x="195747" y="186257"/>
                  <a:pt x="257401" y="191069"/>
                  <a:pt x="257401" y="191069"/>
                </a:cubicBezTo>
                <a:cubicBezTo>
                  <a:pt x="257401" y="191069"/>
                  <a:pt x="163416" y="180542"/>
                  <a:pt x="111836" y="159941"/>
                </a:cubicBezTo>
                <a:cubicBezTo>
                  <a:pt x="60257" y="139189"/>
                  <a:pt x="28377" y="95579"/>
                  <a:pt x="28377" y="95579"/>
                </a:cubicBezTo>
                <a:cubicBezTo>
                  <a:pt x="28377" y="95579"/>
                  <a:pt x="5219" y="134226"/>
                  <a:pt x="32437" y="181144"/>
                </a:cubicBezTo>
                <a:cubicBezTo>
                  <a:pt x="54994" y="219791"/>
                  <a:pt x="91535" y="232122"/>
                  <a:pt x="114694" y="245806"/>
                </a:cubicBezTo>
                <a:cubicBezTo>
                  <a:pt x="127325" y="253325"/>
                  <a:pt x="199206" y="273776"/>
                  <a:pt x="199206" y="273776"/>
                </a:cubicBezTo>
                <a:cubicBezTo>
                  <a:pt x="199206" y="273776"/>
                  <a:pt x="164168" y="268062"/>
                  <a:pt x="114994" y="247160"/>
                </a:cubicBezTo>
                <a:cubicBezTo>
                  <a:pt x="65821" y="226257"/>
                  <a:pt x="29580" y="182046"/>
                  <a:pt x="29580" y="182046"/>
                </a:cubicBezTo>
                <a:cubicBezTo>
                  <a:pt x="29580" y="182046"/>
                  <a:pt x="-2751" y="250468"/>
                  <a:pt x="97400" y="314830"/>
                </a:cubicBezTo>
                <a:cubicBezTo>
                  <a:pt x="244319" y="409266"/>
                  <a:pt x="455749" y="376183"/>
                  <a:pt x="455749" y="376183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2" name="Forma libre: forma 441">
            <a:extLst>
              <a:ext uri="{FF2B5EF4-FFF2-40B4-BE49-F238E27FC236}">
                <a16:creationId xmlns:a16="http://schemas.microsoft.com/office/drawing/2014/main" id="{D6D39CAA-DA99-4A2C-8AE0-540B16DD1902}"/>
              </a:ext>
            </a:extLst>
          </p:cNvPr>
          <p:cNvSpPr/>
          <p:nvPr/>
        </p:nvSpPr>
        <p:spPr>
          <a:xfrm flipH="1">
            <a:off x="-1500841" y="726453"/>
            <a:ext cx="183385" cy="158642"/>
          </a:xfrm>
          <a:custGeom>
            <a:avLst/>
            <a:gdLst>
              <a:gd name="connsiteX0" fmla="*/ 0 w 284212"/>
              <a:gd name="connsiteY0" fmla="*/ 0 h 245866"/>
              <a:gd name="connsiteX1" fmla="*/ 154437 w 284212"/>
              <a:gd name="connsiteY1" fmla="*/ 77294 h 245866"/>
              <a:gd name="connsiteX2" fmla="*/ 284213 w 284212"/>
              <a:gd name="connsiteY2" fmla="*/ 245867 h 24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212" h="245866">
                <a:moveTo>
                  <a:pt x="0" y="0"/>
                </a:moveTo>
                <a:cubicBezTo>
                  <a:pt x="0" y="0"/>
                  <a:pt x="89625" y="16241"/>
                  <a:pt x="154437" y="77294"/>
                </a:cubicBezTo>
                <a:cubicBezTo>
                  <a:pt x="238950" y="156843"/>
                  <a:pt x="284213" y="245867"/>
                  <a:pt x="284213" y="245867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3" name="Forma libre: forma 442">
            <a:extLst>
              <a:ext uri="{FF2B5EF4-FFF2-40B4-BE49-F238E27FC236}">
                <a16:creationId xmlns:a16="http://schemas.microsoft.com/office/drawing/2014/main" id="{DA794B62-DAAC-41A6-B6E9-B29D4F81BF82}"/>
              </a:ext>
            </a:extLst>
          </p:cNvPr>
          <p:cNvSpPr/>
          <p:nvPr/>
        </p:nvSpPr>
        <p:spPr>
          <a:xfrm flipH="1">
            <a:off x="-1500744" y="429932"/>
            <a:ext cx="255300" cy="106904"/>
          </a:xfrm>
          <a:custGeom>
            <a:avLst/>
            <a:gdLst>
              <a:gd name="connsiteX0" fmla="*/ 6492 w 395667"/>
              <a:gd name="connsiteY0" fmla="*/ 30226 h 165681"/>
              <a:gd name="connsiteX1" fmla="*/ 48898 w 395667"/>
              <a:gd name="connsiteY1" fmla="*/ 145866 h 165681"/>
              <a:gd name="connsiteX2" fmla="*/ 179576 w 395667"/>
              <a:gd name="connsiteY2" fmla="*/ 23459 h 165681"/>
              <a:gd name="connsiteX3" fmla="*/ 261832 w 395667"/>
              <a:gd name="connsiteY3" fmla="*/ 165415 h 165681"/>
              <a:gd name="connsiteX4" fmla="*/ 395668 w 395667"/>
              <a:gd name="connsiteY4" fmla="*/ 0 h 16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667" h="165681">
                <a:moveTo>
                  <a:pt x="6492" y="30226"/>
                </a:moveTo>
                <a:cubicBezTo>
                  <a:pt x="6492" y="30226"/>
                  <a:pt x="-24486" y="133986"/>
                  <a:pt x="48898" y="145866"/>
                </a:cubicBezTo>
                <a:cubicBezTo>
                  <a:pt x="115515" y="156543"/>
                  <a:pt x="179576" y="23459"/>
                  <a:pt x="179576" y="23459"/>
                </a:cubicBezTo>
                <a:cubicBezTo>
                  <a:pt x="179576" y="23459"/>
                  <a:pt x="170854" y="157445"/>
                  <a:pt x="261832" y="165415"/>
                </a:cubicBezTo>
                <a:cubicBezTo>
                  <a:pt x="352810" y="173385"/>
                  <a:pt x="395668" y="0"/>
                  <a:pt x="395668" y="0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4" name="Forma libre: forma 443">
            <a:extLst>
              <a:ext uri="{FF2B5EF4-FFF2-40B4-BE49-F238E27FC236}">
                <a16:creationId xmlns:a16="http://schemas.microsoft.com/office/drawing/2014/main" id="{A99DBCED-FEAA-4F93-87AA-8C56A2F1073D}"/>
              </a:ext>
            </a:extLst>
          </p:cNvPr>
          <p:cNvSpPr/>
          <p:nvPr/>
        </p:nvSpPr>
        <p:spPr>
          <a:xfrm flipH="1">
            <a:off x="-667069" y="510958"/>
            <a:ext cx="394526" cy="265367"/>
          </a:xfrm>
          <a:custGeom>
            <a:avLst/>
            <a:gdLst>
              <a:gd name="connsiteX0" fmla="*/ 611443 w 611442"/>
              <a:gd name="connsiteY0" fmla="*/ 288713 h 411270"/>
              <a:gd name="connsiteX1" fmla="*/ 508434 w 611442"/>
              <a:gd name="connsiteY1" fmla="*/ 114877 h 411270"/>
              <a:gd name="connsiteX2" fmla="*/ 325275 w 611442"/>
              <a:gd name="connsiteY2" fmla="*/ 151269 h 411270"/>
              <a:gd name="connsiteX3" fmla="*/ 265575 w 611442"/>
              <a:gd name="connsiteY3" fmla="*/ 68562 h 411270"/>
              <a:gd name="connsiteX4" fmla="*/ 194146 w 611442"/>
              <a:gd name="connsiteY4" fmla="*/ 892 h 411270"/>
              <a:gd name="connsiteX5" fmla="*/ 208432 w 611442"/>
              <a:gd name="connsiteY5" fmla="*/ 140291 h 411270"/>
              <a:gd name="connsiteX6" fmla="*/ 259410 w 611442"/>
              <a:gd name="connsiteY6" fmla="*/ 205254 h 411270"/>
              <a:gd name="connsiteX7" fmla="*/ 203921 w 611442"/>
              <a:gd name="connsiteY7" fmla="*/ 137133 h 411270"/>
              <a:gd name="connsiteX8" fmla="*/ 133995 w 611442"/>
              <a:gd name="connsiteY8" fmla="*/ 13975 h 411270"/>
              <a:gd name="connsiteX9" fmla="*/ 83920 w 611442"/>
              <a:gd name="connsiteY9" fmla="*/ 72622 h 411270"/>
              <a:gd name="connsiteX10" fmla="*/ 141965 w 611442"/>
              <a:gd name="connsiteY10" fmla="*/ 199540 h 411270"/>
              <a:gd name="connsiteX11" fmla="*/ 193244 w 611442"/>
              <a:gd name="connsiteY11" fmla="*/ 263450 h 411270"/>
              <a:gd name="connsiteX12" fmla="*/ 93845 w 611442"/>
              <a:gd name="connsiteY12" fmla="*/ 222096 h 411270"/>
              <a:gd name="connsiteX13" fmla="*/ 19408 w 611442"/>
              <a:gd name="connsiteY13" fmla="*/ 141193 h 411270"/>
              <a:gd name="connsiteX14" fmla="*/ 35799 w 611442"/>
              <a:gd name="connsiteY14" fmla="*/ 269766 h 411270"/>
              <a:gd name="connsiteX15" fmla="*/ 210086 w 611442"/>
              <a:gd name="connsiteY15" fmla="*/ 374429 h 411270"/>
              <a:gd name="connsiteX16" fmla="*/ 461216 w 611442"/>
              <a:gd name="connsiteY16" fmla="*/ 411271 h 41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1442" h="411270">
                <a:moveTo>
                  <a:pt x="611443" y="288713"/>
                </a:moveTo>
                <a:cubicBezTo>
                  <a:pt x="611443" y="288713"/>
                  <a:pt x="593097" y="150367"/>
                  <a:pt x="508434" y="114877"/>
                </a:cubicBezTo>
                <a:cubicBezTo>
                  <a:pt x="423772" y="79389"/>
                  <a:pt x="325275" y="151269"/>
                  <a:pt x="325275" y="151269"/>
                </a:cubicBezTo>
                <a:cubicBezTo>
                  <a:pt x="325275" y="151269"/>
                  <a:pt x="289636" y="107208"/>
                  <a:pt x="265575" y="68562"/>
                </a:cubicBezTo>
                <a:cubicBezTo>
                  <a:pt x="241515" y="29914"/>
                  <a:pt x="218958" y="-6176"/>
                  <a:pt x="194146" y="892"/>
                </a:cubicBezTo>
                <a:cubicBezTo>
                  <a:pt x="169334" y="7960"/>
                  <a:pt x="177605" y="98787"/>
                  <a:pt x="208432" y="140291"/>
                </a:cubicBezTo>
                <a:cubicBezTo>
                  <a:pt x="239109" y="181796"/>
                  <a:pt x="259410" y="205254"/>
                  <a:pt x="259410" y="205254"/>
                </a:cubicBezTo>
                <a:cubicBezTo>
                  <a:pt x="259410" y="205254"/>
                  <a:pt x="219560" y="161495"/>
                  <a:pt x="203921" y="137133"/>
                </a:cubicBezTo>
                <a:cubicBezTo>
                  <a:pt x="154447" y="60290"/>
                  <a:pt x="162417" y="43298"/>
                  <a:pt x="133995" y="13975"/>
                </a:cubicBezTo>
                <a:cubicBezTo>
                  <a:pt x="109333" y="-11439"/>
                  <a:pt x="78205" y="9012"/>
                  <a:pt x="83920" y="72622"/>
                </a:cubicBezTo>
                <a:cubicBezTo>
                  <a:pt x="87980" y="117584"/>
                  <a:pt x="103769" y="152923"/>
                  <a:pt x="141965" y="199540"/>
                </a:cubicBezTo>
                <a:cubicBezTo>
                  <a:pt x="173394" y="237736"/>
                  <a:pt x="193244" y="263450"/>
                  <a:pt x="193244" y="263450"/>
                </a:cubicBezTo>
                <a:cubicBezTo>
                  <a:pt x="193244" y="263450"/>
                  <a:pt x="144221" y="265555"/>
                  <a:pt x="93845" y="222096"/>
                </a:cubicBezTo>
                <a:cubicBezTo>
                  <a:pt x="56852" y="190066"/>
                  <a:pt x="41964" y="132321"/>
                  <a:pt x="19408" y="141193"/>
                </a:cubicBezTo>
                <a:cubicBezTo>
                  <a:pt x="-3299" y="149915"/>
                  <a:pt x="-15029" y="200893"/>
                  <a:pt x="35799" y="269766"/>
                </a:cubicBezTo>
                <a:cubicBezTo>
                  <a:pt x="86627" y="338639"/>
                  <a:pt x="143619" y="372323"/>
                  <a:pt x="210086" y="374429"/>
                </a:cubicBezTo>
                <a:cubicBezTo>
                  <a:pt x="276402" y="376534"/>
                  <a:pt x="376704" y="355330"/>
                  <a:pt x="461216" y="411271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5" name="Forma libre: forma 444">
            <a:extLst>
              <a:ext uri="{FF2B5EF4-FFF2-40B4-BE49-F238E27FC236}">
                <a16:creationId xmlns:a16="http://schemas.microsoft.com/office/drawing/2014/main" id="{266506A1-B5C0-4252-8CFE-796B08F16198}"/>
              </a:ext>
            </a:extLst>
          </p:cNvPr>
          <p:cNvSpPr/>
          <p:nvPr/>
        </p:nvSpPr>
        <p:spPr>
          <a:xfrm>
            <a:off x="-1885782" y="3053370"/>
            <a:ext cx="557606" cy="194735"/>
          </a:xfrm>
          <a:custGeom>
            <a:avLst/>
            <a:gdLst>
              <a:gd name="connsiteX0" fmla="*/ 96993 w 965872"/>
              <a:gd name="connsiteY0" fmla="*/ 0 h 337316"/>
              <a:gd name="connsiteX1" fmla="*/ 0 w 965872"/>
              <a:gd name="connsiteY1" fmla="*/ 178648 h 337316"/>
              <a:gd name="connsiteX2" fmla="*/ 483162 w 965872"/>
              <a:gd name="connsiteY2" fmla="*/ 337296 h 337316"/>
              <a:gd name="connsiteX3" fmla="*/ 965873 w 965872"/>
              <a:gd name="connsiteY3" fmla="*/ 222709 h 337316"/>
              <a:gd name="connsiteX4" fmla="*/ 879707 w 965872"/>
              <a:gd name="connsiteY4" fmla="*/ 13383 h 337316"/>
              <a:gd name="connsiteX5" fmla="*/ 97144 w 965872"/>
              <a:gd name="connsiteY5" fmla="*/ 0 h 33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872" h="337316">
                <a:moveTo>
                  <a:pt x="96993" y="0"/>
                </a:moveTo>
                <a:lnTo>
                  <a:pt x="0" y="178648"/>
                </a:lnTo>
                <a:cubicBezTo>
                  <a:pt x="0" y="178648"/>
                  <a:pt x="211430" y="335191"/>
                  <a:pt x="483162" y="337296"/>
                </a:cubicBezTo>
                <a:cubicBezTo>
                  <a:pt x="710833" y="339100"/>
                  <a:pt x="965873" y="222709"/>
                  <a:pt x="965873" y="222709"/>
                </a:cubicBezTo>
                <a:lnTo>
                  <a:pt x="879707" y="13383"/>
                </a:lnTo>
                <a:lnTo>
                  <a:pt x="97144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6" name="Forma libre: forma 445">
            <a:extLst>
              <a:ext uri="{FF2B5EF4-FFF2-40B4-BE49-F238E27FC236}">
                <a16:creationId xmlns:a16="http://schemas.microsoft.com/office/drawing/2014/main" id="{9A3F2A90-8496-4BC6-8F32-46D8DE0B37A5}"/>
              </a:ext>
            </a:extLst>
          </p:cNvPr>
          <p:cNvSpPr/>
          <p:nvPr/>
        </p:nvSpPr>
        <p:spPr>
          <a:xfrm>
            <a:off x="-2126058" y="2219261"/>
            <a:ext cx="1076811" cy="1029806"/>
          </a:xfrm>
          <a:custGeom>
            <a:avLst/>
            <a:gdLst>
              <a:gd name="connsiteX0" fmla="*/ 660563 w 1865227"/>
              <a:gd name="connsiteY0" fmla="*/ 0 h 1783805"/>
              <a:gd name="connsiteX1" fmla="*/ 33340 w 1865227"/>
              <a:gd name="connsiteY1" fmla="*/ 615043 h 1783805"/>
              <a:gd name="connsiteX2" fmla="*/ 639661 w 1865227"/>
              <a:gd name="connsiteY2" fmla="*/ 1742120 h 1783805"/>
              <a:gd name="connsiteX3" fmla="*/ 1833505 w 1865227"/>
              <a:gd name="connsiteY3" fmla="*/ 1133393 h 1783805"/>
              <a:gd name="connsiteX4" fmla="*/ 1496209 w 1865227"/>
              <a:gd name="connsiteY4" fmla="*/ 214589 h 1783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5227" h="1783805">
                <a:moveTo>
                  <a:pt x="660563" y="0"/>
                </a:moveTo>
                <a:cubicBezTo>
                  <a:pt x="418757" y="37895"/>
                  <a:pt x="133792" y="240152"/>
                  <a:pt x="33340" y="615043"/>
                </a:cubicBezTo>
                <a:cubicBezTo>
                  <a:pt x="-96135" y="1097754"/>
                  <a:pt x="161010" y="1598359"/>
                  <a:pt x="639661" y="1742120"/>
                </a:cubicBezTo>
                <a:cubicBezTo>
                  <a:pt x="1118311" y="1885880"/>
                  <a:pt x="1702226" y="1651744"/>
                  <a:pt x="1833505" y="1133393"/>
                </a:cubicBezTo>
                <a:cubicBezTo>
                  <a:pt x="1993506" y="501508"/>
                  <a:pt x="1496209" y="214589"/>
                  <a:pt x="1496209" y="214589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7" name="Forma libre: forma 446">
            <a:extLst>
              <a:ext uri="{FF2B5EF4-FFF2-40B4-BE49-F238E27FC236}">
                <a16:creationId xmlns:a16="http://schemas.microsoft.com/office/drawing/2014/main" id="{FDB7EF61-822A-449D-B947-80BFB046714A}"/>
              </a:ext>
            </a:extLst>
          </p:cNvPr>
          <p:cNvSpPr/>
          <p:nvPr/>
        </p:nvSpPr>
        <p:spPr>
          <a:xfrm>
            <a:off x="-2089107" y="2334536"/>
            <a:ext cx="1282644" cy="838290"/>
          </a:xfrm>
          <a:custGeom>
            <a:avLst/>
            <a:gdLst>
              <a:gd name="connsiteX0" fmla="*/ 829039 w 2221767"/>
              <a:gd name="connsiteY0" fmla="*/ 1401841 h 1452067"/>
              <a:gd name="connsiteX1" fmla="*/ 1223178 w 2221767"/>
              <a:gd name="connsiteY1" fmla="*/ 1280637 h 1452067"/>
              <a:gd name="connsiteX2" fmla="*/ 1413255 w 2221767"/>
              <a:gd name="connsiteY2" fmla="*/ 1013266 h 1452067"/>
              <a:gd name="connsiteX3" fmla="*/ 2062884 w 2221767"/>
              <a:gd name="connsiteY3" fmla="*/ 1074771 h 1452067"/>
              <a:gd name="connsiteX4" fmla="*/ 2101832 w 2221767"/>
              <a:gd name="connsiteY4" fmla="*/ 89950 h 1452067"/>
              <a:gd name="connsiteX5" fmla="*/ 1645738 w 2221767"/>
              <a:gd name="connsiteY5" fmla="*/ 89950 h 1452067"/>
              <a:gd name="connsiteX6" fmla="*/ 1619723 w 2221767"/>
              <a:gd name="connsiteY6" fmla="*/ 431307 h 1452067"/>
              <a:gd name="connsiteX7" fmla="*/ 792648 w 2221767"/>
              <a:gd name="connsiteY7" fmla="*/ 248147 h 1452067"/>
              <a:gd name="connsiteX8" fmla="*/ 214749 w 2221767"/>
              <a:gd name="connsiteY8" fmla="*/ 551007 h 1452067"/>
              <a:gd name="connsiteX9" fmla="*/ 10 w 2221767"/>
              <a:gd name="connsiteY9" fmla="*/ 974920 h 1452067"/>
              <a:gd name="connsiteX10" fmla="*/ 143771 w 2221767"/>
              <a:gd name="connsiteY10" fmla="*/ 1241689 h 1452067"/>
              <a:gd name="connsiteX11" fmla="*/ 378810 w 2221767"/>
              <a:gd name="connsiteY11" fmla="*/ 1452067 h 1452067"/>
              <a:gd name="connsiteX12" fmla="*/ 457758 w 2221767"/>
              <a:gd name="connsiteY12" fmla="*/ 1309359 h 1452067"/>
              <a:gd name="connsiteX13" fmla="*/ 829039 w 2221767"/>
              <a:gd name="connsiteY13" fmla="*/ 1401841 h 145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21767" h="1452067">
                <a:moveTo>
                  <a:pt x="829039" y="1401841"/>
                </a:moveTo>
                <a:cubicBezTo>
                  <a:pt x="1020470" y="1394623"/>
                  <a:pt x="1077162" y="1377781"/>
                  <a:pt x="1223178" y="1280637"/>
                </a:cubicBezTo>
                <a:cubicBezTo>
                  <a:pt x="1369194" y="1183493"/>
                  <a:pt x="1413255" y="1013266"/>
                  <a:pt x="1413255" y="1013266"/>
                </a:cubicBezTo>
                <a:cubicBezTo>
                  <a:pt x="1413255" y="1013266"/>
                  <a:pt x="1815965" y="1232366"/>
                  <a:pt x="2062884" y="1074771"/>
                </a:cubicBezTo>
                <a:cubicBezTo>
                  <a:pt x="2309804" y="917326"/>
                  <a:pt x="2225292" y="228598"/>
                  <a:pt x="2101832" y="89950"/>
                </a:cubicBezTo>
                <a:cubicBezTo>
                  <a:pt x="2014613" y="-8095"/>
                  <a:pt x="1751754" y="-50051"/>
                  <a:pt x="1645738" y="89950"/>
                </a:cubicBezTo>
                <a:cubicBezTo>
                  <a:pt x="1533256" y="238373"/>
                  <a:pt x="1619723" y="431307"/>
                  <a:pt x="1619723" y="431307"/>
                </a:cubicBezTo>
                <a:cubicBezTo>
                  <a:pt x="1619723" y="431307"/>
                  <a:pt x="1321224" y="213260"/>
                  <a:pt x="792648" y="248147"/>
                </a:cubicBezTo>
                <a:cubicBezTo>
                  <a:pt x="581067" y="262132"/>
                  <a:pt x="359712" y="375517"/>
                  <a:pt x="214749" y="551007"/>
                </a:cubicBezTo>
                <a:cubicBezTo>
                  <a:pt x="99259" y="690858"/>
                  <a:pt x="8130" y="868453"/>
                  <a:pt x="10" y="974920"/>
                </a:cubicBezTo>
                <a:cubicBezTo>
                  <a:pt x="-892" y="986349"/>
                  <a:pt x="59710" y="1133869"/>
                  <a:pt x="143771" y="1241689"/>
                </a:cubicBezTo>
                <a:cubicBezTo>
                  <a:pt x="227831" y="1349510"/>
                  <a:pt x="378810" y="1452067"/>
                  <a:pt x="378810" y="1452067"/>
                </a:cubicBezTo>
                <a:lnTo>
                  <a:pt x="457758" y="1309359"/>
                </a:lnTo>
                <a:cubicBezTo>
                  <a:pt x="457758" y="1309359"/>
                  <a:pt x="637760" y="1408909"/>
                  <a:pt x="829039" y="140184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8" name="Forma libre: forma 447">
            <a:extLst>
              <a:ext uri="{FF2B5EF4-FFF2-40B4-BE49-F238E27FC236}">
                <a16:creationId xmlns:a16="http://schemas.microsoft.com/office/drawing/2014/main" id="{1B9A2FFA-1F97-496F-B2D0-2606FC7CD0B1}"/>
              </a:ext>
            </a:extLst>
          </p:cNvPr>
          <p:cNvSpPr/>
          <p:nvPr/>
        </p:nvSpPr>
        <p:spPr>
          <a:xfrm>
            <a:off x="-1661802" y="2514342"/>
            <a:ext cx="241516" cy="95842"/>
          </a:xfrm>
          <a:custGeom>
            <a:avLst/>
            <a:gdLst>
              <a:gd name="connsiteX0" fmla="*/ 418349 w 418349"/>
              <a:gd name="connsiteY0" fmla="*/ 0 h 166016"/>
              <a:gd name="connsiteX1" fmla="*/ 363612 w 418349"/>
              <a:gd name="connsiteY1" fmla="*/ 136843 h 166016"/>
              <a:gd name="connsiteX2" fmla="*/ 231882 w 418349"/>
              <a:gd name="connsiteY2" fmla="*/ 18797 h 166016"/>
              <a:gd name="connsiteX3" fmla="*/ 110377 w 418349"/>
              <a:gd name="connsiteY3" fmla="*/ 166016 h 166016"/>
              <a:gd name="connsiteX4" fmla="*/ 0 w 418349"/>
              <a:gd name="connsiteY4" fmla="*/ 29323 h 1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49" h="166016">
                <a:moveTo>
                  <a:pt x="418349" y="0"/>
                </a:moveTo>
                <a:lnTo>
                  <a:pt x="363612" y="136843"/>
                </a:lnTo>
                <a:lnTo>
                  <a:pt x="231882" y="18797"/>
                </a:lnTo>
                <a:lnTo>
                  <a:pt x="110377" y="166016"/>
                </a:lnTo>
                <a:lnTo>
                  <a:pt x="0" y="29323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49" name="Gráfico 4">
            <a:extLst>
              <a:ext uri="{FF2B5EF4-FFF2-40B4-BE49-F238E27FC236}">
                <a16:creationId xmlns:a16="http://schemas.microsoft.com/office/drawing/2014/main" id="{CF0A7EF7-7342-479B-8F58-2364AAFC7A1A}"/>
              </a:ext>
            </a:extLst>
          </p:cNvPr>
          <p:cNvGrpSpPr/>
          <p:nvPr/>
        </p:nvGrpSpPr>
        <p:grpSpPr>
          <a:xfrm>
            <a:off x="-1340504" y="1943540"/>
            <a:ext cx="613900" cy="455339"/>
            <a:chOff x="1633471" y="4309601"/>
            <a:chExt cx="1063383" cy="788728"/>
          </a:xfrm>
        </p:grpSpPr>
        <p:sp>
          <p:nvSpPr>
            <p:cNvPr id="450" name="Forma libre: forma 449">
              <a:extLst>
                <a:ext uri="{FF2B5EF4-FFF2-40B4-BE49-F238E27FC236}">
                  <a16:creationId xmlns:a16="http://schemas.microsoft.com/office/drawing/2014/main" id="{3A6536AD-6AFD-4820-A7C7-C7F01C53FA8D}"/>
                </a:ext>
              </a:extLst>
            </p:cNvPr>
            <p:cNvSpPr/>
            <p:nvPr/>
          </p:nvSpPr>
          <p:spPr>
            <a:xfrm>
              <a:off x="2105505" y="4323886"/>
              <a:ext cx="306318" cy="221505"/>
            </a:xfrm>
            <a:custGeom>
              <a:avLst/>
              <a:gdLst>
                <a:gd name="connsiteX0" fmla="*/ 306318 w 306318"/>
                <a:gd name="connsiteY0" fmla="*/ 0 h 221505"/>
                <a:gd name="connsiteX1" fmla="*/ 0 w 306318"/>
                <a:gd name="connsiteY1" fmla="*/ 221506 h 2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6318" h="221505">
                  <a:moveTo>
                    <a:pt x="306318" y="0"/>
                  </a:moveTo>
                  <a:lnTo>
                    <a:pt x="0" y="221506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1" name="Forma libre: forma 450">
              <a:extLst>
                <a:ext uri="{FF2B5EF4-FFF2-40B4-BE49-F238E27FC236}">
                  <a16:creationId xmlns:a16="http://schemas.microsoft.com/office/drawing/2014/main" id="{BF4BD9C2-FD5D-4300-8D57-9B11D404A01E}"/>
                </a:ext>
              </a:extLst>
            </p:cNvPr>
            <p:cNvSpPr/>
            <p:nvPr/>
          </p:nvSpPr>
          <p:spPr>
            <a:xfrm>
              <a:off x="1991218" y="4823741"/>
              <a:ext cx="667975" cy="68722"/>
            </a:xfrm>
            <a:custGeom>
              <a:avLst/>
              <a:gdLst>
                <a:gd name="connsiteX0" fmla="*/ 667975 w 667975"/>
                <a:gd name="connsiteY0" fmla="*/ 0 h 68722"/>
                <a:gd name="connsiteX1" fmla="*/ 0 w 667975"/>
                <a:gd name="connsiteY1" fmla="*/ 68722 h 6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7975" h="68722">
                  <a:moveTo>
                    <a:pt x="667975" y="0"/>
                  </a:moveTo>
                  <a:lnTo>
                    <a:pt x="0" y="68722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2" name="Forma libre: forma 451">
              <a:extLst>
                <a:ext uri="{FF2B5EF4-FFF2-40B4-BE49-F238E27FC236}">
                  <a16:creationId xmlns:a16="http://schemas.microsoft.com/office/drawing/2014/main" id="{3A9BBE9B-494E-4299-8802-84E80DF35160}"/>
                </a:ext>
              </a:extLst>
            </p:cNvPr>
            <p:cNvSpPr/>
            <p:nvPr/>
          </p:nvSpPr>
          <p:spPr>
            <a:xfrm>
              <a:off x="1633471" y="4711860"/>
              <a:ext cx="204964" cy="219851"/>
            </a:xfrm>
            <a:custGeom>
              <a:avLst/>
              <a:gdLst>
                <a:gd name="connsiteX0" fmla="*/ 199701 w 204964"/>
                <a:gd name="connsiteY0" fmla="*/ 197144 h 219851"/>
                <a:gd name="connsiteX1" fmla="*/ 27820 w 204964"/>
                <a:gd name="connsiteY1" fmla="*/ 219851 h 219851"/>
                <a:gd name="connsiteX2" fmla="*/ 0 w 204964"/>
                <a:gd name="connsiteY2" fmla="*/ 143610 h 219851"/>
                <a:gd name="connsiteX3" fmla="*/ 204964 w 204964"/>
                <a:gd name="connsiteY3" fmla="*/ 0 h 219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964" h="219851">
                  <a:moveTo>
                    <a:pt x="199701" y="197144"/>
                  </a:moveTo>
                  <a:lnTo>
                    <a:pt x="27820" y="219851"/>
                  </a:lnTo>
                  <a:lnTo>
                    <a:pt x="0" y="143610"/>
                  </a:lnTo>
                  <a:lnTo>
                    <a:pt x="204964" y="0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3" name="Forma libre: forma 452">
              <a:extLst>
                <a:ext uri="{FF2B5EF4-FFF2-40B4-BE49-F238E27FC236}">
                  <a16:creationId xmlns:a16="http://schemas.microsoft.com/office/drawing/2014/main" id="{D24CE70F-07A5-4981-9E60-FBB0E864E205}"/>
                </a:ext>
              </a:extLst>
            </p:cNvPr>
            <p:cNvSpPr/>
            <p:nvPr/>
          </p:nvSpPr>
          <p:spPr>
            <a:xfrm>
              <a:off x="2400224" y="4309601"/>
              <a:ext cx="296630" cy="523462"/>
            </a:xfrm>
            <a:custGeom>
              <a:avLst/>
              <a:gdLst>
                <a:gd name="connsiteX0" fmla="*/ 11298 w 296630"/>
                <a:gd name="connsiteY0" fmla="*/ 0 h 523462"/>
                <a:gd name="connsiteX1" fmla="*/ 257616 w 296630"/>
                <a:gd name="connsiteY1" fmla="*/ 205565 h 523462"/>
                <a:gd name="connsiteX2" fmla="*/ 269797 w 296630"/>
                <a:gd name="connsiteY2" fmla="*/ 523463 h 523462"/>
                <a:gd name="connsiteX3" fmla="*/ 41825 w 296630"/>
                <a:gd name="connsiteY3" fmla="*/ 290829 h 523462"/>
                <a:gd name="connsiteX4" fmla="*/ 11298 w 296630"/>
                <a:gd name="connsiteY4" fmla="*/ 0 h 52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630" h="523462">
                  <a:moveTo>
                    <a:pt x="11298" y="0"/>
                  </a:moveTo>
                  <a:cubicBezTo>
                    <a:pt x="11298" y="0"/>
                    <a:pt x="187540" y="15789"/>
                    <a:pt x="257616" y="205565"/>
                  </a:cubicBezTo>
                  <a:cubicBezTo>
                    <a:pt x="337617" y="422109"/>
                    <a:pt x="269797" y="523463"/>
                    <a:pt x="269797" y="523463"/>
                  </a:cubicBezTo>
                  <a:cubicBezTo>
                    <a:pt x="269797" y="523463"/>
                    <a:pt x="116262" y="469778"/>
                    <a:pt x="41825" y="290829"/>
                  </a:cubicBezTo>
                  <a:cubicBezTo>
                    <a:pt x="-28702" y="121355"/>
                    <a:pt x="11298" y="0"/>
                    <a:pt x="11298" y="0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4" name="Forma libre: forma 453">
              <a:extLst>
                <a:ext uri="{FF2B5EF4-FFF2-40B4-BE49-F238E27FC236}">
                  <a16:creationId xmlns:a16="http://schemas.microsoft.com/office/drawing/2014/main" id="{93C45832-A289-4AC2-823F-44995636068C}"/>
                </a:ext>
              </a:extLst>
            </p:cNvPr>
            <p:cNvSpPr/>
            <p:nvPr/>
          </p:nvSpPr>
          <p:spPr>
            <a:xfrm>
              <a:off x="2227611" y="4861635"/>
              <a:ext cx="63346" cy="197294"/>
            </a:xfrm>
            <a:custGeom>
              <a:avLst/>
              <a:gdLst>
                <a:gd name="connsiteX0" fmla="*/ 0 w 63346"/>
                <a:gd name="connsiteY0" fmla="*/ 197295 h 197294"/>
                <a:gd name="connsiteX1" fmla="*/ 48873 w 63346"/>
                <a:gd name="connsiteY1" fmla="*/ 103309 h 197294"/>
                <a:gd name="connsiteX2" fmla="*/ 63309 w 63346"/>
                <a:gd name="connsiteY2" fmla="*/ 0 h 197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346" h="197294">
                  <a:moveTo>
                    <a:pt x="0" y="197295"/>
                  </a:moveTo>
                  <a:cubicBezTo>
                    <a:pt x="0" y="197295"/>
                    <a:pt x="36241" y="144813"/>
                    <a:pt x="48873" y="103309"/>
                  </a:cubicBezTo>
                  <a:cubicBezTo>
                    <a:pt x="64813" y="50978"/>
                    <a:pt x="63309" y="0"/>
                    <a:pt x="63309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5" name="Forma libre: forma 454">
              <a:extLst>
                <a:ext uri="{FF2B5EF4-FFF2-40B4-BE49-F238E27FC236}">
                  <a16:creationId xmlns:a16="http://schemas.microsoft.com/office/drawing/2014/main" id="{4B4A28A3-98F3-411E-A2E0-13393A1604D2}"/>
                </a:ext>
              </a:extLst>
            </p:cNvPr>
            <p:cNvSpPr/>
            <p:nvPr/>
          </p:nvSpPr>
          <p:spPr>
            <a:xfrm>
              <a:off x="1808186" y="4800298"/>
              <a:ext cx="364386" cy="298031"/>
            </a:xfrm>
            <a:custGeom>
              <a:avLst/>
              <a:gdLst>
                <a:gd name="connsiteX0" fmla="*/ 364387 w 364386"/>
                <a:gd name="connsiteY0" fmla="*/ 138331 h 298031"/>
                <a:gd name="connsiteX1" fmla="*/ 294311 w 364386"/>
                <a:gd name="connsiteY1" fmla="*/ 95624 h 298031"/>
                <a:gd name="connsiteX2" fmla="*/ 189197 w 364386"/>
                <a:gd name="connsiteY2" fmla="*/ 106301 h 298031"/>
                <a:gd name="connsiteX3" fmla="*/ 17015 w 364386"/>
                <a:gd name="connsiteY3" fmla="*/ 2390 h 298031"/>
                <a:gd name="connsiteX4" fmla="*/ 85888 w 364386"/>
                <a:gd name="connsiteY4" fmla="*/ 187655 h 298031"/>
                <a:gd name="connsiteX5" fmla="*/ 224235 w 364386"/>
                <a:gd name="connsiteY5" fmla="*/ 298032 h 298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4386" h="298031">
                  <a:moveTo>
                    <a:pt x="364387" y="138331"/>
                  </a:moveTo>
                  <a:cubicBezTo>
                    <a:pt x="364387" y="138331"/>
                    <a:pt x="338221" y="103594"/>
                    <a:pt x="294311" y="95624"/>
                  </a:cubicBezTo>
                  <a:cubicBezTo>
                    <a:pt x="250551" y="87654"/>
                    <a:pt x="189197" y="106301"/>
                    <a:pt x="189197" y="106301"/>
                  </a:cubicBezTo>
                  <a:cubicBezTo>
                    <a:pt x="189197" y="106301"/>
                    <a:pt x="61076" y="-18663"/>
                    <a:pt x="17015" y="2390"/>
                  </a:cubicBezTo>
                  <a:cubicBezTo>
                    <a:pt x="-27045" y="23593"/>
                    <a:pt x="21076" y="122090"/>
                    <a:pt x="85888" y="187655"/>
                  </a:cubicBezTo>
                  <a:cubicBezTo>
                    <a:pt x="134761" y="237129"/>
                    <a:pt x="224235" y="298032"/>
                    <a:pt x="224235" y="298032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6" name="Forma libre: forma 455">
              <a:extLst>
                <a:ext uri="{FF2B5EF4-FFF2-40B4-BE49-F238E27FC236}">
                  <a16:creationId xmlns:a16="http://schemas.microsoft.com/office/drawing/2014/main" id="{27187333-F2F1-44EE-B064-1013642636D9}"/>
                </a:ext>
              </a:extLst>
            </p:cNvPr>
            <p:cNvSpPr/>
            <p:nvPr/>
          </p:nvSpPr>
          <p:spPr>
            <a:xfrm>
              <a:off x="2022426" y="4533587"/>
              <a:ext cx="129866" cy="195455"/>
            </a:xfrm>
            <a:custGeom>
              <a:avLst/>
              <a:gdLst>
                <a:gd name="connsiteX0" fmla="*/ 58868 w 129866"/>
                <a:gd name="connsiteY0" fmla="*/ 7595 h 195455"/>
                <a:gd name="connsiteX1" fmla="*/ 129846 w 129866"/>
                <a:gd name="connsiteY1" fmla="*/ 140829 h 195455"/>
                <a:gd name="connsiteX2" fmla="*/ 66387 w 129866"/>
                <a:gd name="connsiteY2" fmla="*/ 176167 h 195455"/>
                <a:gd name="connsiteX3" fmla="*/ 71 w 129866"/>
                <a:gd name="connsiteY3" fmla="*/ 39926 h 195455"/>
                <a:gd name="connsiteX4" fmla="*/ 58718 w 129866"/>
                <a:gd name="connsiteY4" fmla="*/ 7595 h 195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66" h="195455">
                  <a:moveTo>
                    <a:pt x="58868" y="7595"/>
                  </a:moveTo>
                  <a:cubicBezTo>
                    <a:pt x="94658" y="28647"/>
                    <a:pt x="128944" y="83686"/>
                    <a:pt x="129846" y="140829"/>
                  </a:cubicBezTo>
                  <a:cubicBezTo>
                    <a:pt x="130748" y="197972"/>
                    <a:pt x="101425" y="211206"/>
                    <a:pt x="66387" y="176167"/>
                  </a:cubicBezTo>
                  <a:cubicBezTo>
                    <a:pt x="31349" y="141130"/>
                    <a:pt x="-1734" y="66693"/>
                    <a:pt x="71" y="39926"/>
                  </a:cubicBezTo>
                  <a:cubicBezTo>
                    <a:pt x="1875" y="13159"/>
                    <a:pt x="23078" y="-13458"/>
                    <a:pt x="58718" y="7595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7" name="Forma libre: forma 456">
              <a:extLst>
                <a:ext uri="{FF2B5EF4-FFF2-40B4-BE49-F238E27FC236}">
                  <a16:creationId xmlns:a16="http://schemas.microsoft.com/office/drawing/2014/main" id="{8E8F831C-4363-4BF7-A49A-3B138BA0BCAB}"/>
                </a:ext>
              </a:extLst>
            </p:cNvPr>
            <p:cNvSpPr/>
            <p:nvPr/>
          </p:nvSpPr>
          <p:spPr>
            <a:xfrm>
              <a:off x="1930787" y="4574412"/>
              <a:ext cx="139119" cy="235076"/>
            </a:xfrm>
            <a:custGeom>
              <a:avLst/>
              <a:gdLst>
                <a:gd name="connsiteX0" fmla="*/ 64341 w 139119"/>
                <a:gd name="connsiteY0" fmla="*/ 13988 h 235076"/>
                <a:gd name="connsiteX1" fmla="*/ 138627 w 139119"/>
                <a:gd name="connsiteY1" fmla="*/ 177900 h 235076"/>
                <a:gd name="connsiteX2" fmla="*/ 61935 w 139119"/>
                <a:gd name="connsiteY2" fmla="*/ 209479 h 235076"/>
                <a:gd name="connsiteX3" fmla="*/ 581 w 139119"/>
                <a:gd name="connsiteY3" fmla="*/ 34289 h 235076"/>
                <a:gd name="connsiteX4" fmla="*/ 64190 w 139119"/>
                <a:gd name="connsiteY4" fmla="*/ 13988 h 23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19" h="235076">
                  <a:moveTo>
                    <a:pt x="64341" y="13988"/>
                  </a:moveTo>
                  <a:cubicBezTo>
                    <a:pt x="103890" y="43161"/>
                    <a:pt x="144040" y="116546"/>
                    <a:pt x="138627" y="177900"/>
                  </a:cubicBezTo>
                  <a:cubicBezTo>
                    <a:pt x="133213" y="239253"/>
                    <a:pt x="99078" y="253539"/>
                    <a:pt x="61935" y="209479"/>
                  </a:cubicBezTo>
                  <a:cubicBezTo>
                    <a:pt x="24791" y="165569"/>
                    <a:pt x="-4532" y="62560"/>
                    <a:pt x="581" y="34289"/>
                  </a:cubicBezTo>
                  <a:cubicBezTo>
                    <a:pt x="5844" y="6018"/>
                    <a:pt x="24641" y="-15185"/>
                    <a:pt x="64190" y="13988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8" name="Forma libre: forma 457">
              <a:extLst>
                <a:ext uri="{FF2B5EF4-FFF2-40B4-BE49-F238E27FC236}">
                  <a16:creationId xmlns:a16="http://schemas.microsoft.com/office/drawing/2014/main" id="{E8AA161C-F162-4E58-BB19-B61D428F31AC}"/>
                </a:ext>
              </a:extLst>
            </p:cNvPr>
            <p:cNvSpPr/>
            <p:nvPr/>
          </p:nvSpPr>
          <p:spPr>
            <a:xfrm>
              <a:off x="1835615" y="4628497"/>
              <a:ext cx="129584" cy="220940"/>
            </a:xfrm>
            <a:custGeom>
              <a:avLst/>
              <a:gdLst>
                <a:gd name="connsiteX0" fmla="*/ 62970 w 129584"/>
                <a:gd name="connsiteY0" fmla="*/ 12535 h 220940"/>
                <a:gd name="connsiteX1" fmla="*/ 129437 w 129584"/>
                <a:gd name="connsiteY1" fmla="*/ 176446 h 220940"/>
                <a:gd name="connsiteX2" fmla="*/ 53948 w 129584"/>
                <a:gd name="connsiteY2" fmla="*/ 185017 h 220940"/>
                <a:gd name="connsiteX3" fmla="*/ 1015 w 129584"/>
                <a:gd name="connsiteY3" fmla="*/ 57648 h 220940"/>
                <a:gd name="connsiteX4" fmla="*/ 62820 w 129584"/>
                <a:gd name="connsiteY4" fmla="*/ 12384 h 22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84" h="220940">
                  <a:moveTo>
                    <a:pt x="62970" y="12535"/>
                  </a:moveTo>
                  <a:cubicBezTo>
                    <a:pt x="101016" y="43663"/>
                    <a:pt x="131994" y="106972"/>
                    <a:pt x="129437" y="176446"/>
                  </a:cubicBezTo>
                  <a:cubicBezTo>
                    <a:pt x="127181" y="237950"/>
                    <a:pt x="88835" y="230732"/>
                    <a:pt x="53948" y="185017"/>
                  </a:cubicBezTo>
                  <a:cubicBezTo>
                    <a:pt x="19060" y="139303"/>
                    <a:pt x="5526" y="86069"/>
                    <a:pt x="1015" y="57648"/>
                  </a:cubicBezTo>
                  <a:cubicBezTo>
                    <a:pt x="-6053" y="13437"/>
                    <a:pt x="24775" y="-18744"/>
                    <a:pt x="62820" y="12384"/>
                  </a:cubicBezTo>
                  <a:close/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9" name="Forma libre: forma 458">
              <a:extLst>
                <a:ext uri="{FF2B5EF4-FFF2-40B4-BE49-F238E27FC236}">
                  <a16:creationId xmlns:a16="http://schemas.microsoft.com/office/drawing/2014/main" id="{3D621E4B-BD4E-4005-B2E3-1FE20EF11620}"/>
                </a:ext>
              </a:extLst>
            </p:cNvPr>
            <p:cNvSpPr/>
            <p:nvPr/>
          </p:nvSpPr>
          <p:spPr>
            <a:xfrm>
              <a:off x="2442801" y="4467196"/>
              <a:ext cx="138286" cy="241656"/>
            </a:xfrm>
            <a:custGeom>
              <a:avLst/>
              <a:gdLst>
                <a:gd name="connsiteX0" fmla="*/ 0 w 138286"/>
                <a:gd name="connsiteY0" fmla="*/ 0 h 241656"/>
                <a:gd name="connsiteX1" fmla="*/ 127971 w 138286"/>
                <a:gd name="connsiteY1" fmla="*/ 88422 h 241656"/>
                <a:gd name="connsiteX2" fmla="*/ 115941 w 138286"/>
                <a:gd name="connsiteY2" fmla="*/ 241656 h 241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286" h="241656">
                  <a:moveTo>
                    <a:pt x="0" y="0"/>
                  </a:moveTo>
                  <a:cubicBezTo>
                    <a:pt x="0" y="0"/>
                    <a:pt x="99099" y="10075"/>
                    <a:pt x="127971" y="88422"/>
                  </a:cubicBezTo>
                  <a:cubicBezTo>
                    <a:pt x="156844" y="166769"/>
                    <a:pt x="115941" y="241656"/>
                    <a:pt x="115941" y="241656"/>
                  </a:cubicBezTo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60" name="Forma libre: forma 459">
            <a:extLst>
              <a:ext uri="{FF2B5EF4-FFF2-40B4-BE49-F238E27FC236}">
                <a16:creationId xmlns:a16="http://schemas.microsoft.com/office/drawing/2014/main" id="{F447CC60-E8BB-4761-80C5-1A99E94A5D98}"/>
              </a:ext>
            </a:extLst>
          </p:cNvPr>
          <p:cNvSpPr/>
          <p:nvPr/>
        </p:nvSpPr>
        <p:spPr>
          <a:xfrm>
            <a:off x="-1630488" y="2185812"/>
            <a:ext cx="252419" cy="252419"/>
          </a:xfrm>
          <a:custGeom>
            <a:avLst/>
            <a:gdLst>
              <a:gd name="connsiteX0" fmla="*/ 437191 w 437235"/>
              <a:gd name="connsiteY0" fmla="*/ 223054 h 437234"/>
              <a:gd name="connsiteX1" fmla="*/ 223054 w 437235"/>
              <a:gd name="connsiteY1" fmla="*/ 44 h 437234"/>
              <a:gd name="connsiteX2" fmla="*/ 44 w 437235"/>
              <a:gd name="connsiteY2" fmla="*/ 214181 h 437234"/>
              <a:gd name="connsiteX3" fmla="*/ 214181 w 437235"/>
              <a:gd name="connsiteY3" fmla="*/ 437191 h 437234"/>
              <a:gd name="connsiteX4" fmla="*/ 437191 w 437235"/>
              <a:gd name="connsiteY4" fmla="*/ 223054 h 43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35" h="437234">
                <a:moveTo>
                  <a:pt x="437191" y="223054"/>
                </a:moveTo>
                <a:cubicBezTo>
                  <a:pt x="439597" y="102301"/>
                  <a:pt x="343807" y="2450"/>
                  <a:pt x="223054" y="44"/>
                </a:cubicBezTo>
                <a:cubicBezTo>
                  <a:pt x="102301" y="-2362"/>
                  <a:pt x="2450" y="93428"/>
                  <a:pt x="44" y="214181"/>
                </a:cubicBezTo>
                <a:cubicBezTo>
                  <a:pt x="-2362" y="334934"/>
                  <a:pt x="93429" y="434785"/>
                  <a:pt x="214181" y="437191"/>
                </a:cubicBezTo>
                <a:cubicBezTo>
                  <a:pt x="334934" y="439597"/>
                  <a:pt x="434785" y="343806"/>
                  <a:pt x="437191" y="223054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1" name="Forma libre: forma 460">
            <a:extLst>
              <a:ext uri="{FF2B5EF4-FFF2-40B4-BE49-F238E27FC236}">
                <a16:creationId xmlns:a16="http://schemas.microsoft.com/office/drawing/2014/main" id="{A2F9BC04-824D-4865-938F-2A0E57161658}"/>
              </a:ext>
            </a:extLst>
          </p:cNvPr>
          <p:cNvSpPr/>
          <p:nvPr/>
        </p:nvSpPr>
        <p:spPr>
          <a:xfrm>
            <a:off x="-1744754" y="2104334"/>
            <a:ext cx="385031" cy="339921"/>
          </a:xfrm>
          <a:custGeom>
            <a:avLst/>
            <a:gdLst>
              <a:gd name="connsiteX0" fmla="*/ 456772 w 666942"/>
              <a:gd name="connsiteY0" fmla="*/ 1178 h 588804"/>
              <a:gd name="connsiteX1" fmla="*/ 519780 w 666942"/>
              <a:gd name="connsiteY1" fmla="*/ 104036 h 588804"/>
              <a:gd name="connsiteX2" fmla="*/ 648503 w 666942"/>
              <a:gd name="connsiteY2" fmla="*/ 129900 h 588804"/>
              <a:gd name="connsiteX3" fmla="*/ 626698 w 666942"/>
              <a:gd name="connsiteY3" fmla="*/ 272308 h 588804"/>
              <a:gd name="connsiteX4" fmla="*/ 529254 w 666942"/>
              <a:gd name="connsiteY4" fmla="*/ 180728 h 588804"/>
              <a:gd name="connsiteX5" fmla="*/ 422185 w 666942"/>
              <a:gd name="connsiteY5" fmla="*/ 147945 h 588804"/>
              <a:gd name="connsiteX6" fmla="*/ 300831 w 666942"/>
              <a:gd name="connsiteY6" fmla="*/ 339827 h 588804"/>
              <a:gd name="connsiteX7" fmla="*/ 193161 w 666942"/>
              <a:gd name="connsiteY7" fmla="*/ 397722 h 588804"/>
              <a:gd name="connsiteX8" fmla="*/ 302485 w 666942"/>
              <a:gd name="connsiteY8" fmla="*/ 545693 h 588804"/>
              <a:gd name="connsiteX9" fmla="*/ 95566 w 666942"/>
              <a:gd name="connsiteY9" fmla="*/ 561483 h 588804"/>
              <a:gd name="connsiteX10" fmla="*/ 91506 w 666942"/>
              <a:gd name="connsiteY10" fmla="*/ 426294 h 588804"/>
              <a:gd name="connsiteX11" fmla="*/ 3986 w 666942"/>
              <a:gd name="connsiteY11" fmla="*/ 287797 h 588804"/>
              <a:gd name="connsiteX12" fmla="*/ 114965 w 666942"/>
              <a:gd name="connsiteY12" fmla="*/ 171855 h 588804"/>
              <a:gd name="connsiteX13" fmla="*/ 164439 w 666942"/>
              <a:gd name="connsiteY13" fmla="*/ 45088 h 588804"/>
              <a:gd name="connsiteX14" fmla="*/ 338275 w 666942"/>
              <a:gd name="connsiteY14" fmla="*/ 58321 h 588804"/>
              <a:gd name="connsiteX15" fmla="*/ 456471 w 666942"/>
              <a:gd name="connsiteY15" fmla="*/ 1027 h 588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6942" h="588804">
                <a:moveTo>
                  <a:pt x="456772" y="1178"/>
                </a:moveTo>
                <a:cubicBezTo>
                  <a:pt x="543540" y="15012"/>
                  <a:pt x="519780" y="104036"/>
                  <a:pt x="519780" y="104036"/>
                </a:cubicBezTo>
                <a:cubicBezTo>
                  <a:pt x="519780" y="104036"/>
                  <a:pt x="597074" y="69298"/>
                  <a:pt x="648503" y="129900"/>
                </a:cubicBezTo>
                <a:cubicBezTo>
                  <a:pt x="700233" y="190803"/>
                  <a:pt x="626698" y="272308"/>
                  <a:pt x="626698" y="272308"/>
                </a:cubicBezTo>
                <a:cubicBezTo>
                  <a:pt x="626698" y="272308"/>
                  <a:pt x="582036" y="212758"/>
                  <a:pt x="529254" y="180728"/>
                </a:cubicBezTo>
                <a:cubicBezTo>
                  <a:pt x="479780" y="150652"/>
                  <a:pt x="422185" y="147945"/>
                  <a:pt x="422185" y="147945"/>
                </a:cubicBezTo>
                <a:cubicBezTo>
                  <a:pt x="422185" y="147945"/>
                  <a:pt x="397674" y="259977"/>
                  <a:pt x="300831" y="339827"/>
                </a:cubicBezTo>
                <a:cubicBezTo>
                  <a:pt x="247898" y="383587"/>
                  <a:pt x="211056" y="393963"/>
                  <a:pt x="193161" y="397722"/>
                </a:cubicBezTo>
                <a:cubicBezTo>
                  <a:pt x="209101" y="472610"/>
                  <a:pt x="302485" y="545693"/>
                  <a:pt x="302485" y="545693"/>
                </a:cubicBezTo>
                <a:cubicBezTo>
                  <a:pt x="302485" y="545693"/>
                  <a:pt x="164740" y="631107"/>
                  <a:pt x="95566" y="561483"/>
                </a:cubicBezTo>
                <a:cubicBezTo>
                  <a:pt x="43535" y="509152"/>
                  <a:pt x="91506" y="426294"/>
                  <a:pt x="91506" y="426294"/>
                </a:cubicBezTo>
                <a:cubicBezTo>
                  <a:pt x="91506" y="426294"/>
                  <a:pt x="-22480" y="407346"/>
                  <a:pt x="3986" y="287797"/>
                </a:cubicBezTo>
                <a:cubicBezTo>
                  <a:pt x="20377" y="213660"/>
                  <a:pt x="114965" y="171855"/>
                  <a:pt x="114965" y="171855"/>
                </a:cubicBezTo>
                <a:cubicBezTo>
                  <a:pt x="114965" y="171855"/>
                  <a:pt x="99927" y="86291"/>
                  <a:pt x="164439" y="45088"/>
                </a:cubicBezTo>
                <a:cubicBezTo>
                  <a:pt x="242334" y="-4537"/>
                  <a:pt x="338275" y="58321"/>
                  <a:pt x="338275" y="58321"/>
                </a:cubicBezTo>
                <a:cubicBezTo>
                  <a:pt x="338275" y="58321"/>
                  <a:pt x="393614" y="-9048"/>
                  <a:pt x="456471" y="102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2" name="Forma libre: forma 461">
            <a:extLst>
              <a:ext uri="{FF2B5EF4-FFF2-40B4-BE49-F238E27FC236}">
                <a16:creationId xmlns:a16="http://schemas.microsoft.com/office/drawing/2014/main" id="{36508453-69EC-458C-91D5-1459CCA41E0A}"/>
              </a:ext>
            </a:extLst>
          </p:cNvPr>
          <p:cNvSpPr/>
          <p:nvPr/>
        </p:nvSpPr>
        <p:spPr>
          <a:xfrm>
            <a:off x="-1533582" y="2303728"/>
            <a:ext cx="29263" cy="29263"/>
          </a:xfrm>
          <a:custGeom>
            <a:avLst/>
            <a:gdLst>
              <a:gd name="connsiteX0" fmla="*/ 50683 w 50689"/>
              <a:gd name="connsiteY0" fmla="*/ 25871 h 50688"/>
              <a:gd name="connsiteX1" fmla="*/ 25871 w 50689"/>
              <a:gd name="connsiteY1" fmla="*/ 6 h 50688"/>
              <a:gd name="connsiteX2" fmla="*/ 6 w 50689"/>
              <a:gd name="connsiteY2" fmla="*/ 24818 h 50688"/>
              <a:gd name="connsiteX3" fmla="*/ 24818 w 50689"/>
              <a:gd name="connsiteY3" fmla="*/ 50683 h 50688"/>
              <a:gd name="connsiteX4" fmla="*/ 50683 w 50689"/>
              <a:gd name="connsiteY4" fmla="*/ 25871 h 5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9" h="50688">
                <a:moveTo>
                  <a:pt x="50683" y="25871"/>
                </a:moveTo>
                <a:cubicBezTo>
                  <a:pt x="50984" y="11886"/>
                  <a:pt x="39856" y="307"/>
                  <a:pt x="25871" y="6"/>
                </a:cubicBezTo>
                <a:cubicBezTo>
                  <a:pt x="11886" y="-295"/>
                  <a:pt x="307" y="10833"/>
                  <a:pt x="6" y="24818"/>
                </a:cubicBezTo>
                <a:cubicBezTo>
                  <a:pt x="-295" y="38804"/>
                  <a:pt x="10833" y="50382"/>
                  <a:pt x="24818" y="50683"/>
                </a:cubicBezTo>
                <a:cubicBezTo>
                  <a:pt x="38803" y="50984"/>
                  <a:pt x="50382" y="39856"/>
                  <a:pt x="50683" y="2587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3" name="Forma libre: forma 462">
            <a:extLst>
              <a:ext uri="{FF2B5EF4-FFF2-40B4-BE49-F238E27FC236}">
                <a16:creationId xmlns:a16="http://schemas.microsoft.com/office/drawing/2014/main" id="{F9CBBE4D-792A-49F1-9384-B424EA236854}"/>
              </a:ext>
            </a:extLst>
          </p:cNvPr>
          <p:cNvSpPr/>
          <p:nvPr/>
        </p:nvSpPr>
        <p:spPr>
          <a:xfrm>
            <a:off x="-1503889" y="2270133"/>
            <a:ext cx="26569" cy="26567"/>
          </a:xfrm>
          <a:custGeom>
            <a:avLst/>
            <a:gdLst>
              <a:gd name="connsiteX0" fmla="*/ 46017 w 46023"/>
              <a:gd name="connsiteY0" fmla="*/ 23460 h 46018"/>
              <a:gd name="connsiteX1" fmla="*/ 23461 w 46023"/>
              <a:gd name="connsiteY1" fmla="*/ 2 h 46018"/>
              <a:gd name="connsiteX2" fmla="*/ 2 w 46023"/>
              <a:gd name="connsiteY2" fmla="*/ 22558 h 46018"/>
              <a:gd name="connsiteX3" fmla="*/ 22558 w 46023"/>
              <a:gd name="connsiteY3" fmla="*/ 46017 h 46018"/>
              <a:gd name="connsiteX4" fmla="*/ 46017 w 46023"/>
              <a:gd name="connsiteY4" fmla="*/ 23460 h 46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3" h="46018">
                <a:moveTo>
                  <a:pt x="46017" y="23460"/>
                </a:moveTo>
                <a:cubicBezTo>
                  <a:pt x="46318" y="10678"/>
                  <a:pt x="36092" y="152"/>
                  <a:pt x="23461" y="2"/>
                </a:cubicBezTo>
                <a:cubicBezTo>
                  <a:pt x="10829" y="-149"/>
                  <a:pt x="152" y="9776"/>
                  <a:pt x="2" y="22558"/>
                </a:cubicBezTo>
                <a:cubicBezTo>
                  <a:pt x="-149" y="35340"/>
                  <a:pt x="9776" y="45867"/>
                  <a:pt x="22558" y="46017"/>
                </a:cubicBezTo>
                <a:cubicBezTo>
                  <a:pt x="35340" y="46168"/>
                  <a:pt x="45867" y="36243"/>
                  <a:pt x="46017" y="23460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4" name="Forma libre: forma 463">
            <a:extLst>
              <a:ext uri="{FF2B5EF4-FFF2-40B4-BE49-F238E27FC236}">
                <a16:creationId xmlns:a16="http://schemas.microsoft.com/office/drawing/2014/main" id="{20CDA59B-04C5-471F-AE5E-9CFA824001D9}"/>
              </a:ext>
            </a:extLst>
          </p:cNvPr>
          <p:cNvSpPr/>
          <p:nvPr/>
        </p:nvSpPr>
        <p:spPr>
          <a:xfrm>
            <a:off x="-1430013" y="2239399"/>
            <a:ext cx="26572" cy="26572"/>
          </a:xfrm>
          <a:custGeom>
            <a:avLst/>
            <a:gdLst>
              <a:gd name="connsiteX0" fmla="*/ 46022 w 46028"/>
              <a:gd name="connsiteY0" fmla="*/ 23616 h 46028"/>
              <a:gd name="connsiteX1" fmla="*/ 23465 w 46028"/>
              <a:gd name="connsiteY1" fmla="*/ 6 h 46028"/>
              <a:gd name="connsiteX2" fmla="*/ 7 w 46028"/>
              <a:gd name="connsiteY2" fmla="*/ 22563 h 46028"/>
              <a:gd name="connsiteX3" fmla="*/ 22563 w 46028"/>
              <a:gd name="connsiteY3" fmla="*/ 46022 h 46028"/>
              <a:gd name="connsiteX4" fmla="*/ 46022 w 46028"/>
              <a:gd name="connsiteY4" fmla="*/ 23465 h 4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8" h="46028">
                <a:moveTo>
                  <a:pt x="46022" y="23616"/>
                </a:moveTo>
                <a:cubicBezTo>
                  <a:pt x="46323" y="10834"/>
                  <a:pt x="36097" y="308"/>
                  <a:pt x="23465" y="6"/>
                </a:cubicBezTo>
                <a:cubicBezTo>
                  <a:pt x="10683" y="-294"/>
                  <a:pt x="157" y="9931"/>
                  <a:pt x="7" y="22563"/>
                </a:cubicBezTo>
                <a:cubicBezTo>
                  <a:pt x="-294" y="35345"/>
                  <a:pt x="9781" y="45872"/>
                  <a:pt x="22563" y="46022"/>
                </a:cubicBezTo>
                <a:cubicBezTo>
                  <a:pt x="35345" y="46323"/>
                  <a:pt x="45872" y="36097"/>
                  <a:pt x="46022" y="2346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5" name="Forma libre: forma 464">
            <a:extLst>
              <a:ext uri="{FF2B5EF4-FFF2-40B4-BE49-F238E27FC236}">
                <a16:creationId xmlns:a16="http://schemas.microsoft.com/office/drawing/2014/main" id="{D391BAC4-995D-4352-938C-410B1F011DE4}"/>
              </a:ext>
            </a:extLst>
          </p:cNvPr>
          <p:cNvSpPr/>
          <p:nvPr/>
        </p:nvSpPr>
        <p:spPr>
          <a:xfrm>
            <a:off x="-1447806" y="2266054"/>
            <a:ext cx="36635" cy="48789"/>
          </a:xfrm>
          <a:custGeom>
            <a:avLst/>
            <a:gdLst>
              <a:gd name="connsiteX0" fmla="*/ 0 w 63459"/>
              <a:gd name="connsiteY0" fmla="*/ 0 h 84511"/>
              <a:gd name="connsiteX1" fmla="*/ 63459 w 63459"/>
              <a:gd name="connsiteY1" fmla="*/ 84512 h 84511"/>
              <a:gd name="connsiteX2" fmla="*/ 16391 w 63459"/>
              <a:gd name="connsiteY2" fmla="*/ 83910 h 84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459" h="84511">
                <a:moveTo>
                  <a:pt x="0" y="0"/>
                </a:moveTo>
                <a:lnTo>
                  <a:pt x="63459" y="84512"/>
                </a:lnTo>
                <a:lnTo>
                  <a:pt x="16391" y="8391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6" name="Forma libre: forma 465">
            <a:extLst>
              <a:ext uri="{FF2B5EF4-FFF2-40B4-BE49-F238E27FC236}">
                <a16:creationId xmlns:a16="http://schemas.microsoft.com/office/drawing/2014/main" id="{FF7DF848-152E-4702-9110-944CBDE72513}"/>
              </a:ext>
            </a:extLst>
          </p:cNvPr>
          <p:cNvSpPr/>
          <p:nvPr/>
        </p:nvSpPr>
        <p:spPr>
          <a:xfrm>
            <a:off x="-1494543" y="2332957"/>
            <a:ext cx="49806" cy="49806"/>
          </a:xfrm>
          <a:custGeom>
            <a:avLst/>
            <a:gdLst>
              <a:gd name="connsiteX0" fmla="*/ 1407 w 86272"/>
              <a:gd name="connsiteY0" fmla="*/ 54039 h 86272"/>
              <a:gd name="connsiteX1" fmla="*/ 32234 w 86272"/>
              <a:gd name="connsiteY1" fmla="*/ 1407 h 86272"/>
              <a:gd name="connsiteX2" fmla="*/ 84866 w 86272"/>
              <a:gd name="connsiteY2" fmla="*/ 32234 h 86272"/>
              <a:gd name="connsiteX3" fmla="*/ 54039 w 86272"/>
              <a:gd name="connsiteY3" fmla="*/ 84866 h 86272"/>
              <a:gd name="connsiteX4" fmla="*/ 1407 w 86272"/>
              <a:gd name="connsiteY4" fmla="*/ 54039 h 8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272" h="86272">
                <a:moveTo>
                  <a:pt x="1407" y="54039"/>
                </a:moveTo>
                <a:cubicBezTo>
                  <a:pt x="-4608" y="31031"/>
                  <a:pt x="9226" y="7422"/>
                  <a:pt x="32234" y="1407"/>
                </a:cubicBezTo>
                <a:cubicBezTo>
                  <a:pt x="55242" y="-4608"/>
                  <a:pt x="78851" y="9227"/>
                  <a:pt x="84866" y="32234"/>
                </a:cubicBezTo>
                <a:cubicBezTo>
                  <a:pt x="90881" y="55242"/>
                  <a:pt x="77046" y="78851"/>
                  <a:pt x="54039" y="84866"/>
                </a:cubicBezTo>
                <a:cubicBezTo>
                  <a:pt x="31031" y="90881"/>
                  <a:pt x="7422" y="77046"/>
                  <a:pt x="1407" y="5403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7" name="Forma libre: forma 466">
            <a:extLst>
              <a:ext uri="{FF2B5EF4-FFF2-40B4-BE49-F238E27FC236}">
                <a16:creationId xmlns:a16="http://schemas.microsoft.com/office/drawing/2014/main" id="{7AAB4FFF-5D87-44CA-A411-107BA390F56C}"/>
              </a:ext>
            </a:extLst>
          </p:cNvPr>
          <p:cNvSpPr/>
          <p:nvPr/>
        </p:nvSpPr>
        <p:spPr>
          <a:xfrm>
            <a:off x="-2066269" y="2334950"/>
            <a:ext cx="1258802" cy="790475"/>
          </a:xfrm>
          <a:custGeom>
            <a:avLst/>
            <a:gdLst>
              <a:gd name="connsiteX0" fmla="*/ 1830391 w 2180469"/>
              <a:gd name="connsiteY0" fmla="*/ 210 h 1369243"/>
              <a:gd name="connsiteX1" fmla="*/ 1706330 w 2180469"/>
              <a:gd name="connsiteY1" fmla="*/ 18104 h 1369243"/>
              <a:gd name="connsiteX2" fmla="*/ 1703473 w 2180469"/>
              <a:gd name="connsiteY2" fmla="*/ 32240 h 1369243"/>
              <a:gd name="connsiteX3" fmla="*/ 1771142 w 2180469"/>
              <a:gd name="connsiteY3" fmla="*/ 99909 h 1369243"/>
              <a:gd name="connsiteX4" fmla="*/ 1839263 w 2180469"/>
              <a:gd name="connsiteY4" fmla="*/ 32240 h 1369243"/>
              <a:gd name="connsiteX5" fmla="*/ 1830391 w 2180469"/>
              <a:gd name="connsiteY5" fmla="*/ 360 h 1369243"/>
              <a:gd name="connsiteX6" fmla="*/ 1585577 w 2180469"/>
              <a:gd name="connsiteY6" fmla="*/ 217806 h 1369243"/>
              <a:gd name="connsiteX7" fmla="*/ 1552193 w 2180469"/>
              <a:gd name="connsiteY7" fmla="*/ 227730 h 1369243"/>
              <a:gd name="connsiteX8" fmla="*/ 1557306 w 2180469"/>
              <a:gd name="connsiteY8" fmla="*/ 347130 h 1369243"/>
              <a:gd name="connsiteX9" fmla="*/ 1585427 w 2180469"/>
              <a:gd name="connsiteY9" fmla="*/ 354197 h 1369243"/>
              <a:gd name="connsiteX10" fmla="*/ 1653548 w 2180469"/>
              <a:gd name="connsiteY10" fmla="*/ 285625 h 1369243"/>
              <a:gd name="connsiteX11" fmla="*/ 1585427 w 2180469"/>
              <a:gd name="connsiteY11" fmla="*/ 217956 h 1369243"/>
              <a:gd name="connsiteX12" fmla="*/ 1969490 w 2180469"/>
              <a:gd name="connsiteY12" fmla="*/ 217806 h 1369243"/>
              <a:gd name="connsiteX13" fmla="*/ 1901820 w 2180469"/>
              <a:gd name="connsiteY13" fmla="*/ 285475 h 1369243"/>
              <a:gd name="connsiteX14" fmla="*/ 1969490 w 2180469"/>
              <a:gd name="connsiteY14" fmla="*/ 354047 h 1369243"/>
              <a:gd name="connsiteX15" fmla="*/ 2037611 w 2180469"/>
              <a:gd name="connsiteY15" fmla="*/ 285475 h 1369243"/>
              <a:gd name="connsiteX16" fmla="*/ 1969490 w 2180469"/>
              <a:gd name="connsiteY16" fmla="*/ 217806 h 1369243"/>
              <a:gd name="connsiteX17" fmla="*/ 872188 w 2180469"/>
              <a:gd name="connsiteY17" fmla="*/ 246076 h 1369243"/>
              <a:gd name="connsiteX18" fmla="*/ 763164 w 2180469"/>
              <a:gd name="connsiteY18" fmla="*/ 247429 h 1369243"/>
              <a:gd name="connsiteX19" fmla="*/ 750081 w 2180469"/>
              <a:gd name="connsiteY19" fmla="*/ 285475 h 1369243"/>
              <a:gd name="connsiteX20" fmla="*/ 818202 w 2180469"/>
              <a:gd name="connsiteY20" fmla="*/ 354047 h 1369243"/>
              <a:gd name="connsiteX21" fmla="*/ 886323 w 2180469"/>
              <a:gd name="connsiteY21" fmla="*/ 285475 h 1369243"/>
              <a:gd name="connsiteX22" fmla="*/ 872188 w 2180469"/>
              <a:gd name="connsiteY22" fmla="*/ 246076 h 1369243"/>
              <a:gd name="connsiteX23" fmla="*/ 1137152 w 2180469"/>
              <a:gd name="connsiteY23" fmla="*/ 268182 h 1369243"/>
              <a:gd name="connsiteX24" fmla="*/ 1133844 w 2180469"/>
              <a:gd name="connsiteY24" fmla="*/ 285625 h 1369243"/>
              <a:gd name="connsiteX25" fmla="*/ 1201965 w 2180469"/>
              <a:gd name="connsiteY25" fmla="*/ 354197 h 1369243"/>
              <a:gd name="connsiteX26" fmla="*/ 1267680 w 2180469"/>
              <a:gd name="connsiteY26" fmla="*/ 296453 h 1369243"/>
              <a:gd name="connsiteX27" fmla="*/ 1137002 w 2180469"/>
              <a:gd name="connsiteY27" fmla="*/ 268332 h 1369243"/>
              <a:gd name="connsiteX28" fmla="*/ 497147 w 2180469"/>
              <a:gd name="connsiteY28" fmla="*/ 311941 h 1369243"/>
              <a:gd name="connsiteX29" fmla="*/ 418199 w 2180469"/>
              <a:gd name="connsiteY29" fmla="*/ 350889 h 1369243"/>
              <a:gd name="connsiteX30" fmla="*/ 434139 w 2180469"/>
              <a:gd name="connsiteY30" fmla="*/ 354197 h 1369243"/>
              <a:gd name="connsiteX31" fmla="*/ 497147 w 2180469"/>
              <a:gd name="connsiteY31" fmla="*/ 311941 h 1369243"/>
              <a:gd name="connsiteX32" fmla="*/ 620306 w 2180469"/>
              <a:gd name="connsiteY32" fmla="*/ 471642 h 1369243"/>
              <a:gd name="connsiteX33" fmla="*/ 551734 w 2180469"/>
              <a:gd name="connsiteY33" fmla="*/ 539763 h 1369243"/>
              <a:gd name="connsiteX34" fmla="*/ 620306 w 2180469"/>
              <a:gd name="connsiteY34" fmla="*/ 607432 h 1369243"/>
              <a:gd name="connsiteX35" fmla="*/ 687976 w 2180469"/>
              <a:gd name="connsiteY35" fmla="*/ 539763 h 1369243"/>
              <a:gd name="connsiteX36" fmla="*/ 620306 w 2180469"/>
              <a:gd name="connsiteY36" fmla="*/ 471642 h 1369243"/>
              <a:gd name="connsiteX37" fmla="*/ 1003768 w 2180469"/>
              <a:gd name="connsiteY37" fmla="*/ 471642 h 1369243"/>
              <a:gd name="connsiteX38" fmla="*/ 935647 w 2180469"/>
              <a:gd name="connsiteY38" fmla="*/ 539763 h 1369243"/>
              <a:gd name="connsiteX39" fmla="*/ 1003768 w 2180469"/>
              <a:gd name="connsiteY39" fmla="*/ 607432 h 1369243"/>
              <a:gd name="connsiteX40" fmla="*/ 1071889 w 2180469"/>
              <a:gd name="connsiteY40" fmla="*/ 539763 h 1369243"/>
              <a:gd name="connsiteX41" fmla="*/ 1003768 w 2180469"/>
              <a:gd name="connsiteY41" fmla="*/ 471642 h 1369243"/>
              <a:gd name="connsiteX42" fmla="*/ 1387681 w 2180469"/>
              <a:gd name="connsiteY42" fmla="*/ 471642 h 1369243"/>
              <a:gd name="connsiteX43" fmla="*/ 1319560 w 2180469"/>
              <a:gd name="connsiteY43" fmla="*/ 539763 h 1369243"/>
              <a:gd name="connsiteX44" fmla="*/ 1387681 w 2180469"/>
              <a:gd name="connsiteY44" fmla="*/ 607432 h 1369243"/>
              <a:gd name="connsiteX45" fmla="*/ 1455802 w 2180469"/>
              <a:gd name="connsiteY45" fmla="*/ 539763 h 1369243"/>
              <a:gd name="connsiteX46" fmla="*/ 1387681 w 2180469"/>
              <a:gd name="connsiteY46" fmla="*/ 471642 h 1369243"/>
              <a:gd name="connsiteX47" fmla="*/ 1771142 w 2180469"/>
              <a:gd name="connsiteY47" fmla="*/ 471642 h 1369243"/>
              <a:gd name="connsiteX48" fmla="*/ 1703473 w 2180469"/>
              <a:gd name="connsiteY48" fmla="*/ 539763 h 1369243"/>
              <a:gd name="connsiteX49" fmla="*/ 1771142 w 2180469"/>
              <a:gd name="connsiteY49" fmla="*/ 607432 h 1369243"/>
              <a:gd name="connsiteX50" fmla="*/ 1839263 w 2180469"/>
              <a:gd name="connsiteY50" fmla="*/ 539763 h 1369243"/>
              <a:gd name="connsiteX51" fmla="*/ 1771142 w 2180469"/>
              <a:gd name="connsiteY51" fmla="*/ 471642 h 1369243"/>
              <a:gd name="connsiteX52" fmla="*/ 2155055 w 2180469"/>
              <a:gd name="connsiteY52" fmla="*/ 471642 h 1369243"/>
              <a:gd name="connsiteX53" fmla="*/ 2087386 w 2180469"/>
              <a:gd name="connsiteY53" fmla="*/ 539763 h 1369243"/>
              <a:gd name="connsiteX54" fmla="*/ 2155055 w 2180469"/>
              <a:gd name="connsiteY54" fmla="*/ 607432 h 1369243"/>
              <a:gd name="connsiteX55" fmla="*/ 2180469 w 2180469"/>
              <a:gd name="connsiteY55" fmla="*/ 602771 h 1369243"/>
              <a:gd name="connsiteX56" fmla="*/ 2173401 w 2180469"/>
              <a:gd name="connsiteY56" fmla="*/ 475401 h 1369243"/>
              <a:gd name="connsiteX57" fmla="*/ 2155055 w 2180469"/>
              <a:gd name="connsiteY57" fmla="*/ 471642 h 1369243"/>
              <a:gd name="connsiteX58" fmla="*/ 248122 w 2180469"/>
              <a:gd name="connsiteY58" fmla="*/ 474048 h 1369243"/>
              <a:gd name="connsiteX59" fmla="*/ 175340 w 2180469"/>
              <a:gd name="connsiteY59" fmla="*/ 550590 h 1369243"/>
              <a:gd name="connsiteX60" fmla="*/ 171129 w 2180469"/>
              <a:gd name="connsiteY60" fmla="*/ 556304 h 1369243"/>
              <a:gd name="connsiteX61" fmla="*/ 236393 w 2180469"/>
              <a:gd name="connsiteY61" fmla="*/ 607583 h 1369243"/>
              <a:gd name="connsiteX62" fmla="*/ 304514 w 2180469"/>
              <a:gd name="connsiteY62" fmla="*/ 539913 h 1369243"/>
              <a:gd name="connsiteX63" fmla="*/ 248122 w 2180469"/>
              <a:gd name="connsiteY63" fmla="*/ 474048 h 1369243"/>
              <a:gd name="connsiteX64" fmla="*/ 434289 w 2180469"/>
              <a:gd name="connsiteY64" fmla="*/ 725479 h 1369243"/>
              <a:gd name="connsiteX65" fmla="*/ 366168 w 2180469"/>
              <a:gd name="connsiteY65" fmla="*/ 793148 h 1369243"/>
              <a:gd name="connsiteX66" fmla="*/ 434289 w 2180469"/>
              <a:gd name="connsiteY66" fmla="*/ 861720 h 1369243"/>
              <a:gd name="connsiteX67" fmla="*/ 502410 w 2180469"/>
              <a:gd name="connsiteY67" fmla="*/ 793148 h 1369243"/>
              <a:gd name="connsiteX68" fmla="*/ 434289 w 2180469"/>
              <a:gd name="connsiteY68" fmla="*/ 725479 h 1369243"/>
              <a:gd name="connsiteX69" fmla="*/ 818202 w 2180469"/>
              <a:gd name="connsiteY69" fmla="*/ 725479 h 1369243"/>
              <a:gd name="connsiteX70" fmla="*/ 750081 w 2180469"/>
              <a:gd name="connsiteY70" fmla="*/ 793148 h 1369243"/>
              <a:gd name="connsiteX71" fmla="*/ 818202 w 2180469"/>
              <a:gd name="connsiteY71" fmla="*/ 861720 h 1369243"/>
              <a:gd name="connsiteX72" fmla="*/ 886323 w 2180469"/>
              <a:gd name="connsiteY72" fmla="*/ 793148 h 1369243"/>
              <a:gd name="connsiteX73" fmla="*/ 818202 w 2180469"/>
              <a:gd name="connsiteY73" fmla="*/ 725479 h 1369243"/>
              <a:gd name="connsiteX74" fmla="*/ 1202115 w 2180469"/>
              <a:gd name="connsiteY74" fmla="*/ 725479 h 1369243"/>
              <a:gd name="connsiteX75" fmla="*/ 1133994 w 2180469"/>
              <a:gd name="connsiteY75" fmla="*/ 793148 h 1369243"/>
              <a:gd name="connsiteX76" fmla="*/ 1202115 w 2180469"/>
              <a:gd name="connsiteY76" fmla="*/ 861720 h 1369243"/>
              <a:gd name="connsiteX77" fmla="*/ 1269785 w 2180469"/>
              <a:gd name="connsiteY77" fmla="*/ 793148 h 1369243"/>
              <a:gd name="connsiteX78" fmla="*/ 1202115 w 2180469"/>
              <a:gd name="connsiteY78" fmla="*/ 725479 h 1369243"/>
              <a:gd name="connsiteX79" fmla="*/ 1585577 w 2180469"/>
              <a:gd name="connsiteY79" fmla="*/ 725479 h 1369243"/>
              <a:gd name="connsiteX80" fmla="*/ 1517907 w 2180469"/>
              <a:gd name="connsiteY80" fmla="*/ 793148 h 1369243"/>
              <a:gd name="connsiteX81" fmla="*/ 1585577 w 2180469"/>
              <a:gd name="connsiteY81" fmla="*/ 861720 h 1369243"/>
              <a:gd name="connsiteX82" fmla="*/ 1653698 w 2180469"/>
              <a:gd name="connsiteY82" fmla="*/ 793148 h 1369243"/>
              <a:gd name="connsiteX83" fmla="*/ 1585577 w 2180469"/>
              <a:gd name="connsiteY83" fmla="*/ 725479 h 1369243"/>
              <a:gd name="connsiteX84" fmla="*/ 1969490 w 2180469"/>
              <a:gd name="connsiteY84" fmla="*/ 725479 h 1369243"/>
              <a:gd name="connsiteX85" fmla="*/ 1901820 w 2180469"/>
              <a:gd name="connsiteY85" fmla="*/ 793148 h 1369243"/>
              <a:gd name="connsiteX86" fmla="*/ 1969490 w 2180469"/>
              <a:gd name="connsiteY86" fmla="*/ 861720 h 1369243"/>
              <a:gd name="connsiteX87" fmla="*/ 2037611 w 2180469"/>
              <a:gd name="connsiteY87" fmla="*/ 793148 h 1369243"/>
              <a:gd name="connsiteX88" fmla="*/ 1969490 w 2180469"/>
              <a:gd name="connsiteY88" fmla="*/ 725479 h 1369243"/>
              <a:gd name="connsiteX89" fmla="*/ 55489 w 2180469"/>
              <a:gd name="connsiteY89" fmla="*/ 726381 h 1369243"/>
              <a:gd name="connsiteX90" fmla="*/ 0 w 2180469"/>
              <a:gd name="connsiteY90" fmla="*/ 838262 h 1369243"/>
              <a:gd name="connsiteX91" fmla="*/ 50827 w 2180469"/>
              <a:gd name="connsiteY91" fmla="*/ 861720 h 1369243"/>
              <a:gd name="connsiteX92" fmla="*/ 118948 w 2180469"/>
              <a:gd name="connsiteY92" fmla="*/ 793148 h 1369243"/>
              <a:gd name="connsiteX93" fmla="*/ 55489 w 2180469"/>
              <a:gd name="connsiteY93" fmla="*/ 726381 h 1369243"/>
              <a:gd name="connsiteX94" fmla="*/ 236393 w 2180469"/>
              <a:gd name="connsiteY94" fmla="*/ 979165 h 1369243"/>
              <a:gd name="connsiteX95" fmla="*/ 167821 w 2180469"/>
              <a:gd name="connsiteY95" fmla="*/ 1047286 h 1369243"/>
              <a:gd name="connsiteX96" fmla="*/ 236393 w 2180469"/>
              <a:gd name="connsiteY96" fmla="*/ 1115407 h 1369243"/>
              <a:gd name="connsiteX97" fmla="*/ 304514 w 2180469"/>
              <a:gd name="connsiteY97" fmla="*/ 1047286 h 1369243"/>
              <a:gd name="connsiteX98" fmla="*/ 236393 w 2180469"/>
              <a:gd name="connsiteY98" fmla="*/ 979165 h 1369243"/>
              <a:gd name="connsiteX99" fmla="*/ 620306 w 2180469"/>
              <a:gd name="connsiteY99" fmla="*/ 979165 h 1369243"/>
              <a:gd name="connsiteX100" fmla="*/ 551734 w 2180469"/>
              <a:gd name="connsiteY100" fmla="*/ 1047286 h 1369243"/>
              <a:gd name="connsiteX101" fmla="*/ 620306 w 2180469"/>
              <a:gd name="connsiteY101" fmla="*/ 1115407 h 1369243"/>
              <a:gd name="connsiteX102" fmla="*/ 687976 w 2180469"/>
              <a:gd name="connsiteY102" fmla="*/ 1047286 h 1369243"/>
              <a:gd name="connsiteX103" fmla="*/ 620306 w 2180469"/>
              <a:gd name="connsiteY103" fmla="*/ 979165 h 1369243"/>
              <a:gd name="connsiteX104" fmla="*/ 1003768 w 2180469"/>
              <a:gd name="connsiteY104" fmla="*/ 979165 h 1369243"/>
              <a:gd name="connsiteX105" fmla="*/ 935647 w 2180469"/>
              <a:gd name="connsiteY105" fmla="*/ 1047286 h 1369243"/>
              <a:gd name="connsiteX106" fmla="*/ 1003768 w 2180469"/>
              <a:gd name="connsiteY106" fmla="*/ 1115407 h 1369243"/>
              <a:gd name="connsiteX107" fmla="*/ 1071889 w 2180469"/>
              <a:gd name="connsiteY107" fmla="*/ 1047286 h 1369243"/>
              <a:gd name="connsiteX108" fmla="*/ 1003768 w 2180469"/>
              <a:gd name="connsiteY108" fmla="*/ 979165 h 1369243"/>
              <a:gd name="connsiteX109" fmla="*/ 1387681 w 2180469"/>
              <a:gd name="connsiteY109" fmla="*/ 979165 h 1369243"/>
              <a:gd name="connsiteX110" fmla="*/ 1319560 w 2180469"/>
              <a:gd name="connsiteY110" fmla="*/ 1047286 h 1369243"/>
              <a:gd name="connsiteX111" fmla="*/ 1339710 w 2180469"/>
              <a:gd name="connsiteY111" fmla="*/ 1095256 h 1369243"/>
              <a:gd name="connsiteX112" fmla="*/ 1373545 w 2180469"/>
              <a:gd name="connsiteY112" fmla="*/ 1012549 h 1369243"/>
              <a:gd name="connsiteX113" fmla="*/ 1455350 w 2180469"/>
              <a:gd name="connsiteY113" fmla="*/ 1050594 h 1369243"/>
              <a:gd name="connsiteX114" fmla="*/ 1455802 w 2180469"/>
              <a:gd name="connsiteY114" fmla="*/ 1047286 h 1369243"/>
              <a:gd name="connsiteX115" fmla="*/ 1387681 w 2180469"/>
              <a:gd name="connsiteY115" fmla="*/ 979165 h 1369243"/>
              <a:gd name="connsiteX116" fmla="*/ 1771142 w 2180469"/>
              <a:gd name="connsiteY116" fmla="*/ 979165 h 1369243"/>
              <a:gd name="connsiteX117" fmla="*/ 1703473 w 2180469"/>
              <a:gd name="connsiteY117" fmla="*/ 1047286 h 1369243"/>
              <a:gd name="connsiteX118" fmla="*/ 1771142 w 2180469"/>
              <a:gd name="connsiteY118" fmla="*/ 1115407 h 1369243"/>
              <a:gd name="connsiteX119" fmla="*/ 1839263 w 2180469"/>
              <a:gd name="connsiteY119" fmla="*/ 1047286 h 1369243"/>
              <a:gd name="connsiteX120" fmla="*/ 1771142 w 2180469"/>
              <a:gd name="connsiteY120" fmla="*/ 979165 h 1369243"/>
              <a:gd name="connsiteX121" fmla="*/ 434139 w 2180469"/>
              <a:gd name="connsiteY121" fmla="*/ 1233002 h 1369243"/>
              <a:gd name="connsiteX122" fmla="*/ 366018 w 2180469"/>
              <a:gd name="connsiteY122" fmla="*/ 1301123 h 1369243"/>
              <a:gd name="connsiteX123" fmla="*/ 393236 w 2180469"/>
              <a:gd name="connsiteY123" fmla="*/ 1353755 h 1369243"/>
              <a:gd name="connsiteX124" fmla="*/ 418199 w 2180469"/>
              <a:gd name="connsiteY124" fmla="*/ 1309092 h 1369243"/>
              <a:gd name="connsiteX125" fmla="*/ 488726 w 2180469"/>
              <a:gd name="connsiteY125" fmla="*/ 1340070 h 1369243"/>
              <a:gd name="connsiteX126" fmla="*/ 502410 w 2180469"/>
              <a:gd name="connsiteY126" fmla="*/ 1301123 h 1369243"/>
              <a:gd name="connsiteX127" fmla="*/ 434289 w 2180469"/>
              <a:gd name="connsiteY127" fmla="*/ 1233002 h 1369243"/>
              <a:gd name="connsiteX128" fmla="*/ 818052 w 2180469"/>
              <a:gd name="connsiteY128" fmla="*/ 1233002 h 1369243"/>
              <a:gd name="connsiteX129" fmla="*/ 749931 w 2180469"/>
              <a:gd name="connsiteY129" fmla="*/ 1301123 h 1369243"/>
              <a:gd name="connsiteX130" fmla="*/ 818052 w 2180469"/>
              <a:gd name="connsiteY130" fmla="*/ 1369243 h 1369243"/>
              <a:gd name="connsiteX131" fmla="*/ 886173 w 2180469"/>
              <a:gd name="connsiteY131" fmla="*/ 1301123 h 1369243"/>
              <a:gd name="connsiteX132" fmla="*/ 818052 w 2180469"/>
              <a:gd name="connsiteY132" fmla="*/ 1233002 h 1369243"/>
              <a:gd name="connsiteX133" fmla="*/ 1201965 w 2180469"/>
              <a:gd name="connsiteY133" fmla="*/ 1233002 h 1369243"/>
              <a:gd name="connsiteX134" fmla="*/ 1133844 w 2180469"/>
              <a:gd name="connsiteY134" fmla="*/ 1301123 h 1369243"/>
              <a:gd name="connsiteX135" fmla="*/ 1135197 w 2180469"/>
              <a:gd name="connsiteY135" fmla="*/ 1309544 h 1369243"/>
              <a:gd name="connsiteX136" fmla="*/ 1183168 w 2180469"/>
              <a:gd name="connsiteY136" fmla="*/ 1279919 h 1369243"/>
              <a:gd name="connsiteX137" fmla="*/ 1232491 w 2180469"/>
              <a:gd name="connsiteY137" fmla="*/ 1240972 h 1369243"/>
              <a:gd name="connsiteX138" fmla="*/ 1201965 w 2180469"/>
              <a:gd name="connsiteY138" fmla="*/ 1233002 h 136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180469" h="1369243">
                <a:moveTo>
                  <a:pt x="1830391" y="210"/>
                </a:moveTo>
                <a:cubicBezTo>
                  <a:pt x="1787534" y="-1144"/>
                  <a:pt x="1744977" y="3969"/>
                  <a:pt x="1706330" y="18104"/>
                </a:cubicBezTo>
                <a:cubicBezTo>
                  <a:pt x="1705277" y="22766"/>
                  <a:pt x="1703473" y="27277"/>
                  <a:pt x="1703473" y="32240"/>
                </a:cubicBezTo>
                <a:cubicBezTo>
                  <a:pt x="1703473" y="69834"/>
                  <a:pt x="1733548" y="99909"/>
                  <a:pt x="1771142" y="99909"/>
                </a:cubicBezTo>
                <a:cubicBezTo>
                  <a:pt x="1808737" y="99909"/>
                  <a:pt x="1839263" y="69834"/>
                  <a:pt x="1839263" y="32240"/>
                </a:cubicBezTo>
                <a:cubicBezTo>
                  <a:pt x="1839263" y="20510"/>
                  <a:pt x="1835504" y="9834"/>
                  <a:pt x="1830391" y="360"/>
                </a:cubicBezTo>
                <a:close/>
                <a:moveTo>
                  <a:pt x="1585577" y="217806"/>
                </a:moveTo>
                <a:cubicBezTo>
                  <a:pt x="1573096" y="217806"/>
                  <a:pt x="1562269" y="221866"/>
                  <a:pt x="1552193" y="227730"/>
                </a:cubicBezTo>
                <a:cubicBezTo>
                  <a:pt x="1546629" y="273294"/>
                  <a:pt x="1550539" y="312392"/>
                  <a:pt x="1557306" y="347130"/>
                </a:cubicBezTo>
                <a:cubicBezTo>
                  <a:pt x="1566028" y="351190"/>
                  <a:pt x="1575201" y="354197"/>
                  <a:pt x="1585427" y="354197"/>
                </a:cubicBezTo>
                <a:cubicBezTo>
                  <a:pt x="1623021" y="354197"/>
                  <a:pt x="1653548" y="323220"/>
                  <a:pt x="1653548" y="285625"/>
                </a:cubicBezTo>
                <a:cubicBezTo>
                  <a:pt x="1653548" y="248031"/>
                  <a:pt x="1623021" y="217956"/>
                  <a:pt x="1585427" y="217956"/>
                </a:cubicBezTo>
                <a:close/>
                <a:moveTo>
                  <a:pt x="1969490" y="217806"/>
                </a:moveTo>
                <a:cubicBezTo>
                  <a:pt x="1931896" y="217806"/>
                  <a:pt x="1901820" y="247881"/>
                  <a:pt x="1901820" y="285475"/>
                </a:cubicBezTo>
                <a:cubicBezTo>
                  <a:pt x="1901820" y="323070"/>
                  <a:pt x="1931896" y="354047"/>
                  <a:pt x="1969490" y="354047"/>
                </a:cubicBezTo>
                <a:cubicBezTo>
                  <a:pt x="2007084" y="354047"/>
                  <a:pt x="2037611" y="323070"/>
                  <a:pt x="2037611" y="285475"/>
                </a:cubicBezTo>
                <a:cubicBezTo>
                  <a:pt x="2037611" y="247881"/>
                  <a:pt x="2007084" y="217806"/>
                  <a:pt x="1969490" y="217806"/>
                </a:cubicBezTo>
                <a:close/>
                <a:moveTo>
                  <a:pt x="872188" y="246076"/>
                </a:moveTo>
                <a:cubicBezTo>
                  <a:pt x="836398" y="245926"/>
                  <a:pt x="801360" y="245174"/>
                  <a:pt x="763164" y="247429"/>
                </a:cubicBezTo>
                <a:cubicBezTo>
                  <a:pt x="755495" y="258407"/>
                  <a:pt x="750081" y="271039"/>
                  <a:pt x="750081" y="285475"/>
                </a:cubicBezTo>
                <a:cubicBezTo>
                  <a:pt x="750081" y="323070"/>
                  <a:pt x="780608" y="354047"/>
                  <a:pt x="818202" y="354047"/>
                </a:cubicBezTo>
                <a:cubicBezTo>
                  <a:pt x="855797" y="354047"/>
                  <a:pt x="886323" y="323070"/>
                  <a:pt x="886323" y="285475"/>
                </a:cubicBezTo>
                <a:cubicBezTo>
                  <a:pt x="886323" y="270287"/>
                  <a:pt x="880609" y="257204"/>
                  <a:pt x="872188" y="246076"/>
                </a:cubicBezTo>
                <a:close/>
                <a:moveTo>
                  <a:pt x="1137152" y="268182"/>
                </a:moveTo>
                <a:cubicBezTo>
                  <a:pt x="1135649" y="273896"/>
                  <a:pt x="1133844" y="279310"/>
                  <a:pt x="1133844" y="285625"/>
                </a:cubicBezTo>
                <a:cubicBezTo>
                  <a:pt x="1133844" y="323220"/>
                  <a:pt x="1164371" y="354197"/>
                  <a:pt x="1201965" y="354197"/>
                </a:cubicBezTo>
                <a:cubicBezTo>
                  <a:pt x="1235800" y="354197"/>
                  <a:pt x="1262417" y="328784"/>
                  <a:pt x="1267680" y="296453"/>
                </a:cubicBezTo>
                <a:cubicBezTo>
                  <a:pt x="1227830" y="285625"/>
                  <a:pt x="1184070" y="276453"/>
                  <a:pt x="1137002" y="268332"/>
                </a:cubicBezTo>
                <a:close/>
                <a:moveTo>
                  <a:pt x="497147" y="311941"/>
                </a:moveTo>
                <a:cubicBezTo>
                  <a:pt x="470380" y="323521"/>
                  <a:pt x="443913" y="336603"/>
                  <a:pt x="418199" y="350889"/>
                </a:cubicBezTo>
                <a:cubicBezTo>
                  <a:pt x="423462" y="352242"/>
                  <a:pt x="428425" y="354197"/>
                  <a:pt x="434139" y="354197"/>
                </a:cubicBezTo>
                <a:cubicBezTo>
                  <a:pt x="462560" y="354197"/>
                  <a:pt x="486771" y="336603"/>
                  <a:pt x="497147" y="311941"/>
                </a:cubicBezTo>
                <a:close/>
                <a:moveTo>
                  <a:pt x="620306" y="471642"/>
                </a:moveTo>
                <a:cubicBezTo>
                  <a:pt x="582712" y="471642"/>
                  <a:pt x="551734" y="502168"/>
                  <a:pt x="551734" y="539763"/>
                </a:cubicBezTo>
                <a:cubicBezTo>
                  <a:pt x="551734" y="577357"/>
                  <a:pt x="582712" y="607432"/>
                  <a:pt x="620306" y="607432"/>
                </a:cubicBezTo>
                <a:cubicBezTo>
                  <a:pt x="657900" y="607432"/>
                  <a:pt x="687976" y="577357"/>
                  <a:pt x="687976" y="539763"/>
                </a:cubicBezTo>
                <a:cubicBezTo>
                  <a:pt x="687976" y="502168"/>
                  <a:pt x="657900" y="471642"/>
                  <a:pt x="620306" y="471642"/>
                </a:cubicBezTo>
                <a:close/>
                <a:moveTo>
                  <a:pt x="1003768" y="471642"/>
                </a:moveTo>
                <a:cubicBezTo>
                  <a:pt x="966173" y="471642"/>
                  <a:pt x="935647" y="502168"/>
                  <a:pt x="935647" y="539763"/>
                </a:cubicBezTo>
                <a:cubicBezTo>
                  <a:pt x="935647" y="577357"/>
                  <a:pt x="966173" y="607432"/>
                  <a:pt x="1003768" y="607432"/>
                </a:cubicBezTo>
                <a:cubicBezTo>
                  <a:pt x="1041362" y="607432"/>
                  <a:pt x="1071889" y="577357"/>
                  <a:pt x="1071889" y="539763"/>
                </a:cubicBezTo>
                <a:cubicBezTo>
                  <a:pt x="1071889" y="502168"/>
                  <a:pt x="1041362" y="471642"/>
                  <a:pt x="1003768" y="471642"/>
                </a:cubicBezTo>
                <a:close/>
                <a:moveTo>
                  <a:pt x="1387681" y="471642"/>
                </a:moveTo>
                <a:cubicBezTo>
                  <a:pt x="1350086" y="471642"/>
                  <a:pt x="1319560" y="502168"/>
                  <a:pt x="1319560" y="539763"/>
                </a:cubicBezTo>
                <a:cubicBezTo>
                  <a:pt x="1319560" y="577357"/>
                  <a:pt x="1350086" y="607432"/>
                  <a:pt x="1387681" y="607432"/>
                </a:cubicBezTo>
                <a:cubicBezTo>
                  <a:pt x="1425275" y="607432"/>
                  <a:pt x="1455802" y="577357"/>
                  <a:pt x="1455802" y="539763"/>
                </a:cubicBezTo>
                <a:cubicBezTo>
                  <a:pt x="1455802" y="502168"/>
                  <a:pt x="1425275" y="471642"/>
                  <a:pt x="1387681" y="471642"/>
                </a:cubicBezTo>
                <a:close/>
                <a:moveTo>
                  <a:pt x="1771142" y="471642"/>
                </a:moveTo>
                <a:cubicBezTo>
                  <a:pt x="1733548" y="471642"/>
                  <a:pt x="1703473" y="502168"/>
                  <a:pt x="1703473" y="539763"/>
                </a:cubicBezTo>
                <a:cubicBezTo>
                  <a:pt x="1703473" y="577357"/>
                  <a:pt x="1733548" y="607432"/>
                  <a:pt x="1771142" y="607432"/>
                </a:cubicBezTo>
                <a:cubicBezTo>
                  <a:pt x="1808737" y="607432"/>
                  <a:pt x="1839263" y="577357"/>
                  <a:pt x="1839263" y="539763"/>
                </a:cubicBezTo>
                <a:cubicBezTo>
                  <a:pt x="1839263" y="502168"/>
                  <a:pt x="1808737" y="471642"/>
                  <a:pt x="1771142" y="471642"/>
                </a:cubicBezTo>
                <a:close/>
                <a:moveTo>
                  <a:pt x="2155055" y="471642"/>
                </a:moveTo>
                <a:cubicBezTo>
                  <a:pt x="2117461" y="471642"/>
                  <a:pt x="2087386" y="502168"/>
                  <a:pt x="2087386" y="539763"/>
                </a:cubicBezTo>
                <a:cubicBezTo>
                  <a:pt x="2087386" y="577357"/>
                  <a:pt x="2117461" y="607432"/>
                  <a:pt x="2155055" y="607432"/>
                </a:cubicBezTo>
                <a:cubicBezTo>
                  <a:pt x="2163928" y="607432"/>
                  <a:pt x="2172650" y="605779"/>
                  <a:pt x="2180469" y="602771"/>
                </a:cubicBezTo>
                <a:cubicBezTo>
                  <a:pt x="2180168" y="559613"/>
                  <a:pt x="2177462" y="517657"/>
                  <a:pt x="2173401" y="475401"/>
                </a:cubicBezTo>
                <a:cubicBezTo>
                  <a:pt x="2167537" y="473747"/>
                  <a:pt x="2161522" y="471642"/>
                  <a:pt x="2155055" y="471642"/>
                </a:cubicBezTo>
                <a:close/>
                <a:moveTo>
                  <a:pt x="248122" y="474048"/>
                </a:moveTo>
                <a:cubicBezTo>
                  <a:pt x="222408" y="498108"/>
                  <a:pt x="197746" y="523522"/>
                  <a:pt x="175340" y="550590"/>
                </a:cubicBezTo>
                <a:cubicBezTo>
                  <a:pt x="173836" y="552395"/>
                  <a:pt x="172633" y="554349"/>
                  <a:pt x="171129" y="556304"/>
                </a:cubicBezTo>
                <a:cubicBezTo>
                  <a:pt x="178798" y="585628"/>
                  <a:pt x="204663" y="607583"/>
                  <a:pt x="236393" y="607583"/>
                </a:cubicBezTo>
                <a:cubicBezTo>
                  <a:pt x="273987" y="607583"/>
                  <a:pt x="304514" y="577508"/>
                  <a:pt x="304514" y="539913"/>
                </a:cubicBezTo>
                <a:cubicBezTo>
                  <a:pt x="304514" y="506529"/>
                  <a:pt x="279852" y="479913"/>
                  <a:pt x="248122" y="474048"/>
                </a:cubicBezTo>
                <a:close/>
                <a:moveTo>
                  <a:pt x="434289" y="725479"/>
                </a:moveTo>
                <a:cubicBezTo>
                  <a:pt x="396695" y="725479"/>
                  <a:pt x="366168" y="755554"/>
                  <a:pt x="366168" y="793148"/>
                </a:cubicBezTo>
                <a:cubicBezTo>
                  <a:pt x="366168" y="830743"/>
                  <a:pt x="396695" y="861720"/>
                  <a:pt x="434289" y="861720"/>
                </a:cubicBezTo>
                <a:cubicBezTo>
                  <a:pt x="471884" y="861720"/>
                  <a:pt x="502410" y="830743"/>
                  <a:pt x="502410" y="793148"/>
                </a:cubicBezTo>
                <a:cubicBezTo>
                  <a:pt x="502410" y="755554"/>
                  <a:pt x="471884" y="725479"/>
                  <a:pt x="434289" y="725479"/>
                </a:cubicBezTo>
                <a:close/>
                <a:moveTo>
                  <a:pt x="818202" y="725479"/>
                </a:moveTo>
                <a:cubicBezTo>
                  <a:pt x="780608" y="725479"/>
                  <a:pt x="750081" y="755554"/>
                  <a:pt x="750081" y="793148"/>
                </a:cubicBezTo>
                <a:cubicBezTo>
                  <a:pt x="750081" y="830743"/>
                  <a:pt x="780608" y="861720"/>
                  <a:pt x="818202" y="861720"/>
                </a:cubicBezTo>
                <a:cubicBezTo>
                  <a:pt x="855797" y="861720"/>
                  <a:pt x="886323" y="830743"/>
                  <a:pt x="886323" y="793148"/>
                </a:cubicBezTo>
                <a:cubicBezTo>
                  <a:pt x="886323" y="755554"/>
                  <a:pt x="855797" y="725479"/>
                  <a:pt x="818202" y="725479"/>
                </a:cubicBezTo>
                <a:close/>
                <a:moveTo>
                  <a:pt x="1202115" y="725479"/>
                </a:moveTo>
                <a:cubicBezTo>
                  <a:pt x="1164521" y="725479"/>
                  <a:pt x="1133994" y="755554"/>
                  <a:pt x="1133994" y="793148"/>
                </a:cubicBezTo>
                <a:cubicBezTo>
                  <a:pt x="1133994" y="830743"/>
                  <a:pt x="1164521" y="861720"/>
                  <a:pt x="1202115" y="861720"/>
                </a:cubicBezTo>
                <a:cubicBezTo>
                  <a:pt x="1239710" y="861720"/>
                  <a:pt x="1269785" y="830743"/>
                  <a:pt x="1269785" y="793148"/>
                </a:cubicBezTo>
                <a:cubicBezTo>
                  <a:pt x="1269785" y="755554"/>
                  <a:pt x="1239710" y="725479"/>
                  <a:pt x="1202115" y="725479"/>
                </a:cubicBezTo>
                <a:close/>
                <a:moveTo>
                  <a:pt x="1585577" y="725479"/>
                </a:moveTo>
                <a:cubicBezTo>
                  <a:pt x="1547983" y="725479"/>
                  <a:pt x="1517907" y="755554"/>
                  <a:pt x="1517907" y="793148"/>
                </a:cubicBezTo>
                <a:cubicBezTo>
                  <a:pt x="1517907" y="830743"/>
                  <a:pt x="1547983" y="861720"/>
                  <a:pt x="1585577" y="861720"/>
                </a:cubicBezTo>
                <a:cubicBezTo>
                  <a:pt x="1623171" y="861720"/>
                  <a:pt x="1653698" y="830743"/>
                  <a:pt x="1653698" y="793148"/>
                </a:cubicBezTo>
                <a:cubicBezTo>
                  <a:pt x="1653698" y="755554"/>
                  <a:pt x="1623171" y="725479"/>
                  <a:pt x="1585577" y="725479"/>
                </a:cubicBezTo>
                <a:close/>
                <a:moveTo>
                  <a:pt x="1969490" y="725479"/>
                </a:moveTo>
                <a:cubicBezTo>
                  <a:pt x="1931896" y="725479"/>
                  <a:pt x="1901820" y="755554"/>
                  <a:pt x="1901820" y="793148"/>
                </a:cubicBezTo>
                <a:cubicBezTo>
                  <a:pt x="1901820" y="830743"/>
                  <a:pt x="1931896" y="861720"/>
                  <a:pt x="1969490" y="861720"/>
                </a:cubicBezTo>
                <a:cubicBezTo>
                  <a:pt x="2007084" y="861720"/>
                  <a:pt x="2037611" y="830743"/>
                  <a:pt x="2037611" y="793148"/>
                </a:cubicBezTo>
                <a:cubicBezTo>
                  <a:pt x="2037611" y="755554"/>
                  <a:pt x="2007084" y="725479"/>
                  <a:pt x="1969490" y="725479"/>
                </a:cubicBezTo>
                <a:close/>
                <a:moveTo>
                  <a:pt x="55489" y="726381"/>
                </a:moveTo>
                <a:cubicBezTo>
                  <a:pt x="33384" y="765028"/>
                  <a:pt x="15038" y="802021"/>
                  <a:pt x="0" y="838262"/>
                </a:cubicBezTo>
                <a:cubicBezTo>
                  <a:pt x="12481" y="852397"/>
                  <a:pt x="30527" y="861720"/>
                  <a:pt x="50827" y="861720"/>
                </a:cubicBezTo>
                <a:cubicBezTo>
                  <a:pt x="88422" y="861720"/>
                  <a:pt x="118948" y="830743"/>
                  <a:pt x="118948" y="793148"/>
                </a:cubicBezTo>
                <a:cubicBezTo>
                  <a:pt x="118948" y="755554"/>
                  <a:pt x="90828" y="728937"/>
                  <a:pt x="55489" y="726381"/>
                </a:cubicBezTo>
                <a:close/>
                <a:moveTo>
                  <a:pt x="236393" y="979165"/>
                </a:moveTo>
                <a:cubicBezTo>
                  <a:pt x="198799" y="979165"/>
                  <a:pt x="167821" y="1009691"/>
                  <a:pt x="167821" y="1047286"/>
                </a:cubicBezTo>
                <a:cubicBezTo>
                  <a:pt x="167821" y="1084880"/>
                  <a:pt x="198799" y="1115407"/>
                  <a:pt x="236393" y="1115407"/>
                </a:cubicBezTo>
                <a:cubicBezTo>
                  <a:pt x="273987" y="1115407"/>
                  <a:pt x="304514" y="1084880"/>
                  <a:pt x="304514" y="1047286"/>
                </a:cubicBezTo>
                <a:cubicBezTo>
                  <a:pt x="304514" y="1009691"/>
                  <a:pt x="273987" y="979165"/>
                  <a:pt x="236393" y="979165"/>
                </a:cubicBezTo>
                <a:close/>
                <a:moveTo>
                  <a:pt x="620306" y="979165"/>
                </a:moveTo>
                <a:cubicBezTo>
                  <a:pt x="582712" y="979165"/>
                  <a:pt x="551734" y="1009691"/>
                  <a:pt x="551734" y="1047286"/>
                </a:cubicBezTo>
                <a:cubicBezTo>
                  <a:pt x="551734" y="1084880"/>
                  <a:pt x="582712" y="1115407"/>
                  <a:pt x="620306" y="1115407"/>
                </a:cubicBezTo>
                <a:cubicBezTo>
                  <a:pt x="657900" y="1115407"/>
                  <a:pt x="687976" y="1084880"/>
                  <a:pt x="687976" y="1047286"/>
                </a:cubicBezTo>
                <a:cubicBezTo>
                  <a:pt x="687976" y="1009691"/>
                  <a:pt x="657900" y="979165"/>
                  <a:pt x="620306" y="979165"/>
                </a:cubicBezTo>
                <a:close/>
                <a:moveTo>
                  <a:pt x="1003768" y="979165"/>
                </a:moveTo>
                <a:cubicBezTo>
                  <a:pt x="966173" y="979165"/>
                  <a:pt x="935647" y="1009691"/>
                  <a:pt x="935647" y="1047286"/>
                </a:cubicBezTo>
                <a:cubicBezTo>
                  <a:pt x="935647" y="1084880"/>
                  <a:pt x="966173" y="1115407"/>
                  <a:pt x="1003768" y="1115407"/>
                </a:cubicBezTo>
                <a:cubicBezTo>
                  <a:pt x="1041362" y="1115407"/>
                  <a:pt x="1071889" y="1084880"/>
                  <a:pt x="1071889" y="1047286"/>
                </a:cubicBezTo>
                <a:cubicBezTo>
                  <a:pt x="1071889" y="1009691"/>
                  <a:pt x="1041362" y="979165"/>
                  <a:pt x="1003768" y="979165"/>
                </a:cubicBezTo>
                <a:close/>
                <a:moveTo>
                  <a:pt x="1387681" y="979165"/>
                </a:moveTo>
                <a:cubicBezTo>
                  <a:pt x="1350086" y="979165"/>
                  <a:pt x="1319560" y="1009691"/>
                  <a:pt x="1319560" y="1047286"/>
                </a:cubicBezTo>
                <a:cubicBezTo>
                  <a:pt x="1319560" y="1066233"/>
                  <a:pt x="1327229" y="1082926"/>
                  <a:pt x="1339710" y="1095256"/>
                </a:cubicBezTo>
                <a:cubicBezTo>
                  <a:pt x="1362568" y="1048940"/>
                  <a:pt x="1373545" y="1012549"/>
                  <a:pt x="1373545" y="1012549"/>
                </a:cubicBezTo>
                <a:cubicBezTo>
                  <a:pt x="1373545" y="1012549"/>
                  <a:pt x="1405876" y="1029842"/>
                  <a:pt x="1455350" y="1050594"/>
                </a:cubicBezTo>
                <a:cubicBezTo>
                  <a:pt x="1455350" y="1049391"/>
                  <a:pt x="1455802" y="1048489"/>
                  <a:pt x="1455802" y="1047286"/>
                </a:cubicBezTo>
                <a:cubicBezTo>
                  <a:pt x="1455802" y="1009691"/>
                  <a:pt x="1425275" y="979165"/>
                  <a:pt x="1387681" y="979165"/>
                </a:cubicBezTo>
                <a:close/>
                <a:moveTo>
                  <a:pt x="1771142" y="979165"/>
                </a:moveTo>
                <a:cubicBezTo>
                  <a:pt x="1733548" y="979165"/>
                  <a:pt x="1703473" y="1009691"/>
                  <a:pt x="1703473" y="1047286"/>
                </a:cubicBezTo>
                <a:cubicBezTo>
                  <a:pt x="1703473" y="1084880"/>
                  <a:pt x="1733548" y="1115407"/>
                  <a:pt x="1771142" y="1115407"/>
                </a:cubicBezTo>
                <a:cubicBezTo>
                  <a:pt x="1808737" y="1115407"/>
                  <a:pt x="1839263" y="1084880"/>
                  <a:pt x="1839263" y="1047286"/>
                </a:cubicBezTo>
                <a:cubicBezTo>
                  <a:pt x="1839263" y="1009691"/>
                  <a:pt x="1808737" y="979165"/>
                  <a:pt x="1771142" y="979165"/>
                </a:cubicBezTo>
                <a:close/>
                <a:moveTo>
                  <a:pt x="434139" y="1233002"/>
                </a:moveTo>
                <a:cubicBezTo>
                  <a:pt x="396545" y="1233002"/>
                  <a:pt x="366018" y="1263528"/>
                  <a:pt x="366018" y="1301123"/>
                </a:cubicBezTo>
                <a:cubicBezTo>
                  <a:pt x="366018" y="1322927"/>
                  <a:pt x="377296" y="1341273"/>
                  <a:pt x="393236" y="1353755"/>
                </a:cubicBezTo>
                <a:lnTo>
                  <a:pt x="418199" y="1309092"/>
                </a:lnTo>
                <a:cubicBezTo>
                  <a:pt x="418199" y="1309092"/>
                  <a:pt x="448124" y="1323379"/>
                  <a:pt x="488726" y="1340070"/>
                </a:cubicBezTo>
                <a:cubicBezTo>
                  <a:pt x="496846" y="1328792"/>
                  <a:pt x="502410" y="1316010"/>
                  <a:pt x="502410" y="1301123"/>
                </a:cubicBezTo>
                <a:cubicBezTo>
                  <a:pt x="502410" y="1263528"/>
                  <a:pt x="471884" y="1233002"/>
                  <a:pt x="434289" y="1233002"/>
                </a:cubicBezTo>
                <a:close/>
                <a:moveTo>
                  <a:pt x="818052" y="1233002"/>
                </a:moveTo>
                <a:cubicBezTo>
                  <a:pt x="780458" y="1233002"/>
                  <a:pt x="749931" y="1263528"/>
                  <a:pt x="749931" y="1301123"/>
                </a:cubicBezTo>
                <a:cubicBezTo>
                  <a:pt x="749931" y="1338717"/>
                  <a:pt x="780458" y="1369243"/>
                  <a:pt x="818052" y="1369243"/>
                </a:cubicBezTo>
                <a:cubicBezTo>
                  <a:pt x="855646" y="1369243"/>
                  <a:pt x="886173" y="1338717"/>
                  <a:pt x="886173" y="1301123"/>
                </a:cubicBezTo>
                <a:cubicBezTo>
                  <a:pt x="886173" y="1263528"/>
                  <a:pt x="855646" y="1233002"/>
                  <a:pt x="818052" y="1233002"/>
                </a:cubicBezTo>
                <a:close/>
                <a:moveTo>
                  <a:pt x="1201965" y="1233002"/>
                </a:moveTo>
                <a:cubicBezTo>
                  <a:pt x="1164371" y="1233002"/>
                  <a:pt x="1133844" y="1263528"/>
                  <a:pt x="1133844" y="1301123"/>
                </a:cubicBezTo>
                <a:cubicBezTo>
                  <a:pt x="1133844" y="1304130"/>
                  <a:pt x="1134897" y="1306686"/>
                  <a:pt x="1135197" y="1309544"/>
                </a:cubicBezTo>
                <a:cubicBezTo>
                  <a:pt x="1151137" y="1299769"/>
                  <a:pt x="1164822" y="1292100"/>
                  <a:pt x="1183168" y="1279919"/>
                </a:cubicBezTo>
                <a:cubicBezTo>
                  <a:pt x="1201063" y="1267889"/>
                  <a:pt x="1217454" y="1254656"/>
                  <a:pt x="1232491" y="1240972"/>
                </a:cubicBezTo>
                <a:cubicBezTo>
                  <a:pt x="1223168" y="1236159"/>
                  <a:pt x="1213243" y="1233002"/>
                  <a:pt x="1201965" y="1233002"/>
                </a:cubicBez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68" name="Gráfico 4">
            <a:extLst>
              <a:ext uri="{FF2B5EF4-FFF2-40B4-BE49-F238E27FC236}">
                <a16:creationId xmlns:a16="http://schemas.microsoft.com/office/drawing/2014/main" id="{77629CD9-3A3C-45B9-AB96-6309BD0CBE20}"/>
              </a:ext>
            </a:extLst>
          </p:cNvPr>
          <p:cNvGrpSpPr/>
          <p:nvPr/>
        </p:nvGrpSpPr>
        <p:grpSpPr>
          <a:xfrm>
            <a:off x="-761960" y="1865002"/>
            <a:ext cx="229793" cy="370372"/>
            <a:chOff x="2635612" y="4173559"/>
            <a:chExt cx="398042" cy="641549"/>
          </a:xfrm>
          <a:solidFill>
            <a:srgbClr val="FFC051"/>
          </a:solidFill>
        </p:grpSpPr>
        <p:sp>
          <p:nvSpPr>
            <p:cNvPr id="469" name="Forma libre: forma 468">
              <a:extLst>
                <a:ext uri="{FF2B5EF4-FFF2-40B4-BE49-F238E27FC236}">
                  <a16:creationId xmlns:a16="http://schemas.microsoft.com/office/drawing/2014/main" id="{507A03C0-8B89-4BBE-A389-3A9677FCC062}"/>
                </a:ext>
              </a:extLst>
            </p:cNvPr>
            <p:cNvSpPr/>
            <p:nvPr/>
          </p:nvSpPr>
          <p:spPr>
            <a:xfrm>
              <a:off x="2635612" y="4173559"/>
              <a:ext cx="181767" cy="208836"/>
            </a:xfrm>
            <a:custGeom>
              <a:avLst/>
              <a:gdLst>
                <a:gd name="connsiteX0" fmla="*/ 122831 w 181767"/>
                <a:gd name="connsiteY0" fmla="*/ 3108 h 208836"/>
                <a:gd name="connsiteX1" fmla="*/ 133959 w 181767"/>
                <a:gd name="connsiteY1" fmla="*/ 2657 h 208836"/>
                <a:gd name="connsiteX2" fmla="*/ 180275 w 181767"/>
                <a:gd name="connsiteY2" fmla="*/ 61154 h 208836"/>
                <a:gd name="connsiteX3" fmla="*/ 179373 w 181767"/>
                <a:gd name="connsiteY3" fmla="*/ 70628 h 208836"/>
                <a:gd name="connsiteX4" fmla="*/ 18619 w 181767"/>
                <a:gd name="connsiteY4" fmla="*/ 207170 h 208836"/>
                <a:gd name="connsiteX5" fmla="*/ 8845 w 181767"/>
                <a:gd name="connsiteY5" fmla="*/ 206268 h 208836"/>
                <a:gd name="connsiteX6" fmla="*/ 1476 w 181767"/>
                <a:gd name="connsiteY6" fmla="*/ 196944 h 208836"/>
                <a:gd name="connsiteX7" fmla="*/ 1025 w 181767"/>
                <a:gd name="connsiteY7" fmla="*/ 188824 h 208836"/>
                <a:gd name="connsiteX8" fmla="*/ 122831 w 181767"/>
                <a:gd name="connsiteY8" fmla="*/ 3108 h 208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767" h="208836">
                  <a:moveTo>
                    <a:pt x="122831" y="3108"/>
                  </a:moveTo>
                  <a:cubicBezTo>
                    <a:pt x="125387" y="-801"/>
                    <a:pt x="131102" y="-1102"/>
                    <a:pt x="133959" y="2657"/>
                  </a:cubicBezTo>
                  <a:lnTo>
                    <a:pt x="180275" y="61154"/>
                  </a:lnTo>
                  <a:cubicBezTo>
                    <a:pt x="182531" y="64011"/>
                    <a:pt x="182230" y="68222"/>
                    <a:pt x="179373" y="70628"/>
                  </a:cubicBezTo>
                  <a:lnTo>
                    <a:pt x="18619" y="207170"/>
                  </a:lnTo>
                  <a:cubicBezTo>
                    <a:pt x="15612" y="209727"/>
                    <a:pt x="11251" y="209275"/>
                    <a:pt x="8845" y="206268"/>
                  </a:cubicBezTo>
                  <a:lnTo>
                    <a:pt x="1476" y="196944"/>
                  </a:lnTo>
                  <a:cubicBezTo>
                    <a:pt x="-328" y="194689"/>
                    <a:pt x="-478" y="191381"/>
                    <a:pt x="1025" y="188824"/>
                  </a:cubicBezTo>
                  <a:lnTo>
                    <a:pt x="122831" y="3108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0" name="Forma libre: forma 469">
              <a:extLst>
                <a:ext uri="{FF2B5EF4-FFF2-40B4-BE49-F238E27FC236}">
                  <a16:creationId xmlns:a16="http://schemas.microsoft.com/office/drawing/2014/main" id="{5EEE7B19-8E61-41C2-986B-B10AD00F8CD2}"/>
                </a:ext>
              </a:extLst>
            </p:cNvPr>
            <p:cNvSpPr/>
            <p:nvPr/>
          </p:nvSpPr>
          <p:spPr>
            <a:xfrm>
              <a:off x="2753196" y="4655646"/>
              <a:ext cx="280458" cy="159462"/>
            </a:xfrm>
            <a:custGeom>
              <a:avLst/>
              <a:gdLst>
                <a:gd name="connsiteX0" fmla="*/ 1337 w 280458"/>
                <a:gd name="connsiteY0" fmla="*/ 4183 h 159462"/>
                <a:gd name="connsiteX1" fmla="*/ 9157 w 280458"/>
                <a:gd name="connsiteY1" fmla="*/ 123 h 159462"/>
                <a:gd name="connsiteX2" fmla="*/ 275024 w 280458"/>
                <a:gd name="connsiteY2" fmla="*/ 57867 h 159462"/>
                <a:gd name="connsiteX3" fmla="*/ 279685 w 280458"/>
                <a:gd name="connsiteY3" fmla="*/ 67792 h 159462"/>
                <a:gd name="connsiteX4" fmla="*/ 234271 w 280458"/>
                <a:gd name="connsiteY4" fmla="*/ 155763 h 159462"/>
                <a:gd name="connsiteX5" fmla="*/ 224346 w 280458"/>
                <a:gd name="connsiteY5" fmla="*/ 158319 h 159462"/>
                <a:gd name="connsiteX6" fmla="*/ 3142 w 280458"/>
                <a:gd name="connsiteY6" fmla="*/ 14258 h 159462"/>
                <a:gd name="connsiteX7" fmla="*/ 585 w 280458"/>
                <a:gd name="connsiteY7" fmla="*/ 5686 h 159462"/>
                <a:gd name="connsiteX8" fmla="*/ 1337 w 280458"/>
                <a:gd name="connsiteY8" fmla="*/ 4033 h 15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458" h="159462">
                  <a:moveTo>
                    <a:pt x="1337" y="4183"/>
                  </a:moveTo>
                  <a:cubicBezTo>
                    <a:pt x="2690" y="1175"/>
                    <a:pt x="5848" y="-479"/>
                    <a:pt x="9157" y="123"/>
                  </a:cubicBezTo>
                  <a:lnTo>
                    <a:pt x="275024" y="57867"/>
                  </a:lnTo>
                  <a:cubicBezTo>
                    <a:pt x="279384" y="58770"/>
                    <a:pt x="281790" y="63732"/>
                    <a:pt x="279685" y="67792"/>
                  </a:cubicBezTo>
                  <a:lnTo>
                    <a:pt x="234271" y="155763"/>
                  </a:lnTo>
                  <a:cubicBezTo>
                    <a:pt x="232467" y="159372"/>
                    <a:pt x="227805" y="160575"/>
                    <a:pt x="224346" y="158319"/>
                  </a:cubicBezTo>
                  <a:lnTo>
                    <a:pt x="3142" y="14258"/>
                  </a:lnTo>
                  <a:cubicBezTo>
                    <a:pt x="284" y="12454"/>
                    <a:pt x="-768" y="8845"/>
                    <a:pt x="585" y="5686"/>
                  </a:cubicBezTo>
                  <a:lnTo>
                    <a:pt x="1337" y="4033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1" name="Forma libre: forma 470">
              <a:extLst>
                <a:ext uri="{FF2B5EF4-FFF2-40B4-BE49-F238E27FC236}">
                  <a16:creationId xmlns:a16="http://schemas.microsoft.com/office/drawing/2014/main" id="{1DB5B70F-97B1-4F08-B26F-B5054921442A}"/>
                </a:ext>
              </a:extLst>
            </p:cNvPr>
            <p:cNvSpPr/>
            <p:nvPr/>
          </p:nvSpPr>
          <p:spPr>
            <a:xfrm>
              <a:off x="2771480" y="4327871"/>
              <a:ext cx="241602" cy="146176"/>
            </a:xfrm>
            <a:custGeom>
              <a:avLst/>
              <a:gdLst>
                <a:gd name="connsiteX0" fmla="*/ 199596 w 241602"/>
                <a:gd name="connsiteY0" fmla="*/ 979 h 146176"/>
                <a:gd name="connsiteX1" fmla="*/ 209671 w 241602"/>
                <a:gd name="connsiteY1" fmla="*/ 4738 h 146176"/>
                <a:gd name="connsiteX2" fmla="*/ 241251 w 241602"/>
                <a:gd name="connsiteY2" fmla="*/ 101431 h 146176"/>
                <a:gd name="connsiteX3" fmla="*/ 235837 w 241602"/>
                <a:gd name="connsiteY3" fmla="*/ 110303 h 146176"/>
                <a:gd name="connsiteX4" fmla="*/ 9670 w 241602"/>
                <a:gd name="connsiteY4" fmla="*/ 146093 h 146176"/>
                <a:gd name="connsiteX5" fmla="*/ 1850 w 241602"/>
                <a:gd name="connsiteY5" fmla="*/ 140228 h 146176"/>
                <a:gd name="connsiteX6" fmla="*/ 45 w 241602"/>
                <a:gd name="connsiteY6" fmla="*/ 125942 h 146176"/>
                <a:gd name="connsiteX7" fmla="*/ 3354 w 241602"/>
                <a:gd name="connsiteY7" fmla="*/ 119175 h 146176"/>
                <a:gd name="connsiteX8" fmla="*/ 199897 w 241602"/>
                <a:gd name="connsiteY8" fmla="*/ 1129 h 146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1602" h="146176">
                  <a:moveTo>
                    <a:pt x="199596" y="979"/>
                  </a:moveTo>
                  <a:cubicBezTo>
                    <a:pt x="203355" y="-1277"/>
                    <a:pt x="208318" y="528"/>
                    <a:pt x="209671" y="4738"/>
                  </a:cubicBezTo>
                  <a:lnTo>
                    <a:pt x="241251" y="101431"/>
                  </a:lnTo>
                  <a:cubicBezTo>
                    <a:pt x="242604" y="105491"/>
                    <a:pt x="239897" y="109701"/>
                    <a:pt x="235837" y="110303"/>
                  </a:cubicBezTo>
                  <a:lnTo>
                    <a:pt x="9670" y="146093"/>
                  </a:lnTo>
                  <a:cubicBezTo>
                    <a:pt x="5910" y="146694"/>
                    <a:pt x="2301" y="143987"/>
                    <a:pt x="1850" y="140228"/>
                  </a:cubicBezTo>
                  <a:lnTo>
                    <a:pt x="45" y="125942"/>
                  </a:lnTo>
                  <a:cubicBezTo>
                    <a:pt x="-255" y="123235"/>
                    <a:pt x="948" y="120528"/>
                    <a:pt x="3354" y="119175"/>
                  </a:cubicBezTo>
                  <a:lnTo>
                    <a:pt x="199897" y="1129"/>
                  </a:lnTo>
                  <a:close/>
                </a:path>
              </a:pathLst>
            </a:custGeom>
            <a:solidFill>
              <a:srgbClr val="FFC0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72" name="Forma libre: forma 471">
            <a:extLst>
              <a:ext uri="{FF2B5EF4-FFF2-40B4-BE49-F238E27FC236}">
                <a16:creationId xmlns:a16="http://schemas.microsoft.com/office/drawing/2014/main" id="{F430F226-4E01-40AF-867F-4DC619CD4888}"/>
              </a:ext>
            </a:extLst>
          </p:cNvPr>
          <p:cNvSpPr/>
          <p:nvPr/>
        </p:nvSpPr>
        <p:spPr>
          <a:xfrm>
            <a:off x="-1864687" y="2823053"/>
            <a:ext cx="123536" cy="339442"/>
          </a:xfrm>
          <a:custGeom>
            <a:avLst/>
            <a:gdLst>
              <a:gd name="connsiteX0" fmla="*/ 213987 w 213986"/>
              <a:gd name="connsiteY0" fmla="*/ 0 h 587974"/>
              <a:gd name="connsiteX1" fmla="*/ 134437 w 213986"/>
              <a:gd name="connsiteY1" fmla="*/ 264965 h 587974"/>
              <a:gd name="connsiteX2" fmla="*/ 0 w 213986"/>
              <a:gd name="connsiteY2" fmla="*/ 587975 h 58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986" h="587974">
                <a:moveTo>
                  <a:pt x="213987" y="0"/>
                </a:moveTo>
                <a:cubicBezTo>
                  <a:pt x="213987" y="0"/>
                  <a:pt x="187971" y="114287"/>
                  <a:pt x="134437" y="264965"/>
                </a:cubicBezTo>
                <a:cubicBezTo>
                  <a:pt x="80753" y="415642"/>
                  <a:pt x="0" y="587975"/>
                  <a:pt x="0" y="587975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3" name="Forma libre: forma 472">
            <a:extLst>
              <a:ext uri="{FF2B5EF4-FFF2-40B4-BE49-F238E27FC236}">
                <a16:creationId xmlns:a16="http://schemas.microsoft.com/office/drawing/2014/main" id="{20166915-90C9-4E98-82B2-97264389E5CF}"/>
              </a:ext>
            </a:extLst>
          </p:cNvPr>
          <p:cNvSpPr/>
          <p:nvPr/>
        </p:nvSpPr>
        <p:spPr>
          <a:xfrm>
            <a:off x="-1370108" y="2679549"/>
            <a:ext cx="104264" cy="394135"/>
          </a:xfrm>
          <a:custGeom>
            <a:avLst/>
            <a:gdLst>
              <a:gd name="connsiteX0" fmla="*/ 165565 w 180603"/>
              <a:gd name="connsiteY0" fmla="*/ 0 h 682712"/>
              <a:gd name="connsiteX1" fmla="*/ 165565 w 180603"/>
              <a:gd name="connsiteY1" fmla="*/ 372184 h 682712"/>
              <a:gd name="connsiteX2" fmla="*/ 0 w 180603"/>
              <a:gd name="connsiteY2" fmla="*/ 682712 h 68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03" h="682712">
                <a:moveTo>
                  <a:pt x="165565" y="0"/>
                </a:moveTo>
                <a:cubicBezTo>
                  <a:pt x="165565" y="0"/>
                  <a:pt x="199400" y="172483"/>
                  <a:pt x="165565" y="372184"/>
                </a:cubicBezTo>
                <a:cubicBezTo>
                  <a:pt x="133535" y="561057"/>
                  <a:pt x="0" y="682712"/>
                  <a:pt x="0" y="68271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4" name="Forma libre: forma 473">
            <a:extLst>
              <a:ext uri="{FF2B5EF4-FFF2-40B4-BE49-F238E27FC236}">
                <a16:creationId xmlns:a16="http://schemas.microsoft.com/office/drawing/2014/main" id="{900274D9-C35F-417C-91A6-B99A8C4A8CC9}"/>
              </a:ext>
            </a:extLst>
          </p:cNvPr>
          <p:cNvSpPr/>
          <p:nvPr/>
        </p:nvSpPr>
        <p:spPr>
          <a:xfrm>
            <a:off x="-1544707" y="3869644"/>
            <a:ext cx="910484" cy="919138"/>
          </a:xfrm>
          <a:custGeom>
            <a:avLst/>
            <a:gdLst>
              <a:gd name="connsiteX0" fmla="*/ 1771887 w 1771887"/>
              <a:gd name="connsiteY0" fmla="*/ 1143919 h 1788729"/>
              <a:gd name="connsiteX1" fmla="*/ 644810 w 1771887"/>
              <a:gd name="connsiteY1" fmla="*/ 1750240 h 1788729"/>
              <a:gd name="connsiteX2" fmla="*/ 38489 w 1771887"/>
              <a:gd name="connsiteY2" fmla="*/ 623163 h 1788729"/>
              <a:gd name="connsiteX3" fmla="*/ 708871 w 1771887"/>
              <a:gd name="connsiteY3" fmla="*/ 0 h 17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887" h="1788729">
                <a:moveTo>
                  <a:pt x="1771887" y="1143919"/>
                </a:moveTo>
                <a:cubicBezTo>
                  <a:pt x="1628127" y="1622570"/>
                  <a:pt x="1123461" y="1894001"/>
                  <a:pt x="644810" y="1750240"/>
                </a:cubicBezTo>
                <a:cubicBezTo>
                  <a:pt x="166160" y="1606480"/>
                  <a:pt x="-105271" y="1101814"/>
                  <a:pt x="38489" y="623163"/>
                </a:cubicBezTo>
                <a:cubicBezTo>
                  <a:pt x="136084" y="298348"/>
                  <a:pt x="399845" y="68873"/>
                  <a:pt x="708871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75" name="Gráfico 4">
            <a:extLst>
              <a:ext uri="{FF2B5EF4-FFF2-40B4-BE49-F238E27FC236}">
                <a16:creationId xmlns:a16="http://schemas.microsoft.com/office/drawing/2014/main" id="{32A96A12-D663-4177-BB71-1BC1909262AF}"/>
              </a:ext>
            </a:extLst>
          </p:cNvPr>
          <p:cNvGrpSpPr/>
          <p:nvPr/>
        </p:nvGrpSpPr>
        <p:grpSpPr>
          <a:xfrm>
            <a:off x="-1134448" y="3713274"/>
            <a:ext cx="284647" cy="233489"/>
            <a:chOff x="5356264" y="270673"/>
            <a:chExt cx="553950" cy="454392"/>
          </a:xfrm>
        </p:grpSpPr>
        <p:sp>
          <p:nvSpPr>
            <p:cNvPr id="476" name="Forma libre: forma 475">
              <a:extLst>
                <a:ext uri="{FF2B5EF4-FFF2-40B4-BE49-F238E27FC236}">
                  <a16:creationId xmlns:a16="http://schemas.microsoft.com/office/drawing/2014/main" id="{FDE2A219-178C-4095-AA4D-D3E8311DDA24}"/>
                </a:ext>
              </a:extLst>
            </p:cNvPr>
            <p:cNvSpPr/>
            <p:nvPr/>
          </p:nvSpPr>
          <p:spPr>
            <a:xfrm>
              <a:off x="5356264" y="270673"/>
              <a:ext cx="553950" cy="454392"/>
            </a:xfrm>
            <a:custGeom>
              <a:avLst/>
              <a:gdLst>
                <a:gd name="connsiteX0" fmla="*/ 250624 w 553950"/>
                <a:gd name="connsiteY0" fmla="*/ 218445 h 454392"/>
                <a:gd name="connsiteX1" fmla="*/ 297090 w 553950"/>
                <a:gd name="connsiteY1" fmla="*/ 331979 h 454392"/>
                <a:gd name="connsiteX2" fmla="*/ 434836 w 553950"/>
                <a:gd name="connsiteY2" fmla="*/ 422507 h 454392"/>
                <a:gd name="connsiteX3" fmla="*/ 421903 w 553950"/>
                <a:gd name="connsiteY3" fmla="*/ 454387 h 454392"/>
                <a:gd name="connsiteX4" fmla="*/ 512731 w 553950"/>
                <a:gd name="connsiteY4" fmla="*/ 415890 h 454392"/>
                <a:gd name="connsiteX5" fmla="*/ 532731 w 553950"/>
                <a:gd name="connsiteY5" fmla="*/ 227467 h 454392"/>
                <a:gd name="connsiteX6" fmla="*/ 425813 w 553950"/>
                <a:gd name="connsiteY6" fmla="*/ 166865 h 454392"/>
                <a:gd name="connsiteX7" fmla="*/ 349120 w 553950"/>
                <a:gd name="connsiteY7" fmla="*/ 57842 h 454392"/>
                <a:gd name="connsiteX8" fmla="*/ 42201 w 553950"/>
                <a:gd name="connsiteY8" fmla="*/ 46263 h 454392"/>
                <a:gd name="connsiteX9" fmla="*/ 847 w 553950"/>
                <a:gd name="connsiteY9" fmla="*/ 164159 h 454392"/>
                <a:gd name="connsiteX10" fmla="*/ 53479 w 553950"/>
                <a:gd name="connsiteY10" fmla="*/ 251077 h 454392"/>
                <a:gd name="connsiteX11" fmla="*/ 165961 w 553950"/>
                <a:gd name="connsiteY11" fmla="*/ 250776 h 454392"/>
                <a:gd name="connsiteX12" fmla="*/ 250473 w 553950"/>
                <a:gd name="connsiteY12" fmla="*/ 218445 h 45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0" h="454392">
                  <a:moveTo>
                    <a:pt x="250624" y="218445"/>
                  </a:moveTo>
                  <a:cubicBezTo>
                    <a:pt x="250624" y="218445"/>
                    <a:pt x="250624" y="287769"/>
                    <a:pt x="297090" y="331979"/>
                  </a:cubicBezTo>
                  <a:cubicBezTo>
                    <a:pt x="365512" y="397093"/>
                    <a:pt x="434836" y="422507"/>
                    <a:pt x="434836" y="422507"/>
                  </a:cubicBezTo>
                  <a:lnTo>
                    <a:pt x="421903" y="454387"/>
                  </a:lnTo>
                  <a:cubicBezTo>
                    <a:pt x="421903" y="454387"/>
                    <a:pt x="476941" y="455740"/>
                    <a:pt x="512731" y="415890"/>
                  </a:cubicBezTo>
                  <a:cubicBezTo>
                    <a:pt x="556942" y="366717"/>
                    <a:pt x="568671" y="278295"/>
                    <a:pt x="532731" y="227467"/>
                  </a:cubicBezTo>
                  <a:cubicBezTo>
                    <a:pt x="492129" y="170023"/>
                    <a:pt x="425813" y="166865"/>
                    <a:pt x="425813" y="166865"/>
                  </a:cubicBezTo>
                  <a:cubicBezTo>
                    <a:pt x="425813" y="166865"/>
                    <a:pt x="408971" y="109271"/>
                    <a:pt x="349120" y="57842"/>
                  </a:cubicBezTo>
                  <a:cubicBezTo>
                    <a:pt x="276789" y="-4264"/>
                    <a:pt x="117390" y="-28174"/>
                    <a:pt x="42201" y="46263"/>
                  </a:cubicBezTo>
                  <a:cubicBezTo>
                    <a:pt x="11975" y="76188"/>
                    <a:pt x="-3965" y="133933"/>
                    <a:pt x="847" y="164159"/>
                  </a:cubicBezTo>
                  <a:cubicBezTo>
                    <a:pt x="9268" y="217242"/>
                    <a:pt x="53479" y="251077"/>
                    <a:pt x="53479" y="251077"/>
                  </a:cubicBezTo>
                  <a:cubicBezTo>
                    <a:pt x="53479" y="251077"/>
                    <a:pt x="105810" y="264310"/>
                    <a:pt x="165961" y="250776"/>
                  </a:cubicBezTo>
                  <a:cubicBezTo>
                    <a:pt x="210172" y="240701"/>
                    <a:pt x="250473" y="218445"/>
                    <a:pt x="250473" y="218445"/>
                  </a:cubicBez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7" name="Forma libre: forma 476">
              <a:extLst>
                <a:ext uri="{FF2B5EF4-FFF2-40B4-BE49-F238E27FC236}">
                  <a16:creationId xmlns:a16="http://schemas.microsoft.com/office/drawing/2014/main" id="{7FE19925-1CD6-4068-8FB7-768A1D734F8D}"/>
                </a:ext>
              </a:extLst>
            </p:cNvPr>
            <p:cNvSpPr/>
            <p:nvPr/>
          </p:nvSpPr>
          <p:spPr>
            <a:xfrm>
              <a:off x="5772001" y="356335"/>
              <a:ext cx="22706" cy="103008"/>
            </a:xfrm>
            <a:custGeom>
              <a:avLst/>
              <a:gdLst>
                <a:gd name="connsiteX0" fmla="*/ 22707 w 22706"/>
                <a:gd name="connsiteY0" fmla="*/ 0 h 103008"/>
                <a:gd name="connsiteX1" fmla="*/ 0 w 22706"/>
                <a:gd name="connsiteY1" fmla="*/ 103008 h 10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06" h="103008">
                  <a:moveTo>
                    <a:pt x="22707" y="0"/>
                  </a:moveTo>
                  <a:lnTo>
                    <a:pt x="0" y="103008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8" name="Forma libre: forma 477">
              <a:extLst>
                <a:ext uri="{FF2B5EF4-FFF2-40B4-BE49-F238E27FC236}">
                  <a16:creationId xmlns:a16="http://schemas.microsoft.com/office/drawing/2014/main" id="{2EBDC0C3-486E-4DD8-99C0-0F3DAE4A72EA}"/>
                </a:ext>
              </a:extLst>
            </p:cNvPr>
            <p:cNvSpPr/>
            <p:nvPr/>
          </p:nvSpPr>
          <p:spPr>
            <a:xfrm>
              <a:off x="5752603" y="398591"/>
              <a:ext cx="78647" cy="70226"/>
            </a:xfrm>
            <a:custGeom>
              <a:avLst/>
              <a:gdLst>
                <a:gd name="connsiteX0" fmla="*/ 78647 w 78647"/>
                <a:gd name="connsiteY0" fmla="*/ 0 h 70226"/>
                <a:gd name="connsiteX1" fmla="*/ 0 w 78647"/>
                <a:gd name="connsiteY1" fmla="*/ 70226 h 7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647" h="70226">
                  <a:moveTo>
                    <a:pt x="78647" y="0"/>
                  </a:moveTo>
                  <a:lnTo>
                    <a:pt x="0" y="70226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9" name="Forma libre: forma 478">
              <a:extLst>
                <a:ext uri="{FF2B5EF4-FFF2-40B4-BE49-F238E27FC236}">
                  <a16:creationId xmlns:a16="http://schemas.microsoft.com/office/drawing/2014/main" id="{803E5587-9E10-423D-8289-AE7C99CF8261}"/>
                </a:ext>
              </a:extLst>
            </p:cNvPr>
            <p:cNvSpPr/>
            <p:nvPr/>
          </p:nvSpPr>
          <p:spPr>
            <a:xfrm>
              <a:off x="5772001" y="356335"/>
              <a:ext cx="22706" cy="103008"/>
            </a:xfrm>
            <a:custGeom>
              <a:avLst/>
              <a:gdLst>
                <a:gd name="connsiteX0" fmla="*/ 22707 w 22706"/>
                <a:gd name="connsiteY0" fmla="*/ 0 h 103008"/>
                <a:gd name="connsiteX1" fmla="*/ 0 w 22706"/>
                <a:gd name="connsiteY1" fmla="*/ 103008 h 10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06" h="103008">
                  <a:moveTo>
                    <a:pt x="22707" y="0"/>
                  </a:moveTo>
                  <a:lnTo>
                    <a:pt x="0" y="103008"/>
                  </a:ln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80" name="Forma libre: forma 479">
            <a:extLst>
              <a:ext uri="{FF2B5EF4-FFF2-40B4-BE49-F238E27FC236}">
                <a16:creationId xmlns:a16="http://schemas.microsoft.com/office/drawing/2014/main" id="{5FFF9C0E-BF15-444B-A3D5-CF747F8E6A2B}"/>
              </a:ext>
            </a:extLst>
          </p:cNvPr>
          <p:cNvSpPr/>
          <p:nvPr/>
        </p:nvSpPr>
        <p:spPr>
          <a:xfrm>
            <a:off x="-1311892" y="4525291"/>
            <a:ext cx="482636" cy="255719"/>
          </a:xfrm>
          <a:custGeom>
            <a:avLst/>
            <a:gdLst>
              <a:gd name="connsiteX0" fmla="*/ 151 w 939255"/>
              <a:gd name="connsiteY0" fmla="*/ 371432 h 497653"/>
              <a:gd name="connsiteX1" fmla="*/ 430680 w 939255"/>
              <a:gd name="connsiteY1" fmla="*/ 496545 h 497653"/>
              <a:gd name="connsiteX2" fmla="*/ 899256 w 939255"/>
              <a:gd name="connsiteY2" fmla="*/ 376845 h 497653"/>
              <a:gd name="connsiteX3" fmla="*/ 939256 w 939255"/>
              <a:gd name="connsiteY3" fmla="*/ 216092 h 497653"/>
              <a:gd name="connsiteX4" fmla="*/ 783014 w 939255"/>
              <a:gd name="connsiteY4" fmla="*/ 10526 h 497653"/>
              <a:gd name="connsiteX5" fmla="*/ 169024 w 939255"/>
              <a:gd name="connsiteY5" fmla="*/ 0 h 497653"/>
              <a:gd name="connsiteX6" fmla="*/ 0 w 939255"/>
              <a:gd name="connsiteY6" fmla="*/ 371281 h 49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9255" h="497653">
                <a:moveTo>
                  <a:pt x="151" y="371432"/>
                </a:moveTo>
                <a:cubicBezTo>
                  <a:pt x="151" y="371432"/>
                  <a:pt x="135641" y="480455"/>
                  <a:pt x="430680" y="496545"/>
                </a:cubicBezTo>
                <a:cubicBezTo>
                  <a:pt x="696247" y="511132"/>
                  <a:pt x="899256" y="376845"/>
                  <a:pt x="899256" y="376845"/>
                </a:cubicBezTo>
                <a:cubicBezTo>
                  <a:pt x="899256" y="376845"/>
                  <a:pt x="939256" y="336394"/>
                  <a:pt x="939256" y="216092"/>
                </a:cubicBezTo>
                <a:cubicBezTo>
                  <a:pt x="939256" y="66768"/>
                  <a:pt x="783014" y="10526"/>
                  <a:pt x="783014" y="10526"/>
                </a:cubicBezTo>
                <a:lnTo>
                  <a:pt x="169024" y="0"/>
                </a:lnTo>
                <a:lnTo>
                  <a:pt x="0" y="371281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1" name="Forma libre: forma 480">
            <a:extLst>
              <a:ext uri="{FF2B5EF4-FFF2-40B4-BE49-F238E27FC236}">
                <a16:creationId xmlns:a16="http://schemas.microsoft.com/office/drawing/2014/main" id="{BCADF9C6-35E1-479A-9D6E-0FFB542AB54D}"/>
              </a:ext>
            </a:extLst>
          </p:cNvPr>
          <p:cNvSpPr/>
          <p:nvPr/>
        </p:nvSpPr>
        <p:spPr>
          <a:xfrm>
            <a:off x="-1823980" y="4047359"/>
            <a:ext cx="1345528" cy="617329"/>
          </a:xfrm>
          <a:custGeom>
            <a:avLst/>
            <a:gdLst>
              <a:gd name="connsiteX0" fmla="*/ 653410 w 2618525"/>
              <a:gd name="connsiteY0" fmla="*/ 369795 h 1201380"/>
              <a:gd name="connsiteX1" fmla="*/ 1038376 w 2618525"/>
              <a:gd name="connsiteY1" fmla="*/ 114003 h 1201380"/>
              <a:gd name="connsiteX2" fmla="*/ 1580035 w 2618525"/>
              <a:gd name="connsiteY2" fmla="*/ 9040 h 1201380"/>
              <a:gd name="connsiteX3" fmla="*/ 1995226 w 2618525"/>
              <a:gd name="connsiteY3" fmla="*/ 211147 h 1201380"/>
              <a:gd name="connsiteX4" fmla="*/ 2289665 w 2618525"/>
              <a:gd name="connsiteY4" fmla="*/ 119718 h 1201380"/>
              <a:gd name="connsiteX5" fmla="*/ 2614329 w 2618525"/>
              <a:gd name="connsiteY5" fmla="*/ 895062 h 1201380"/>
              <a:gd name="connsiteX6" fmla="*/ 2156581 w 2618525"/>
              <a:gd name="connsiteY6" fmla="*/ 1189802 h 1201380"/>
              <a:gd name="connsiteX7" fmla="*/ 1884248 w 2618525"/>
              <a:gd name="connsiteY7" fmla="*/ 1077470 h 1201380"/>
              <a:gd name="connsiteX8" fmla="*/ 1468756 w 2618525"/>
              <a:gd name="connsiteY8" fmla="*/ 1201381 h 1201380"/>
              <a:gd name="connsiteX9" fmla="*/ 992060 w 2618525"/>
              <a:gd name="connsiteY9" fmla="*/ 968747 h 1201380"/>
              <a:gd name="connsiteX10" fmla="*/ 576568 w 2618525"/>
              <a:gd name="connsiteY10" fmla="*/ 1148298 h 1201380"/>
              <a:gd name="connsiteX11" fmla="*/ 68894 w 2618525"/>
              <a:gd name="connsiteY11" fmla="*/ 715512 h 1201380"/>
              <a:gd name="connsiteX12" fmla="*/ 173707 w 2618525"/>
              <a:gd name="connsiteY12" fmla="*/ 77913 h 1201380"/>
              <a:gd name="connsiteX13" fmla="*/ 653711 w 2618525"/>
              <a:gd name="connsiteY13" fmla="*/ 369645 h 120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18525" h="1201380">
                <a:moveTo>
                  <a:pt x="653410" y="369795"/>
                </a:moveTo>
                <a:cubicBezTo>
                  <a:pt x="653410" y="369795"/>
                  <a:pt x="813863" y="235658"/>
                  <a:pt x="1038376" y="114003"/>
                </a:cubicBezTo>
                <a:cubicBezTo>
                  <a:pt x="1262889" y="-7652"/>
                  <a:pt x="1439131" y="-10509"/>
                  <a:pt x="1580035" y="9040"/>
                </a:cubicBezTo>
                <a:cubicBezTo>
                  <a:pt x="1866203" y="48890"/>
                  <a:pt x="1995226" y="211147"/>
                  <a:pt x="1995226" y="211147"/>
                </a:cubicBezTo>
                <a:cubicBezTo>
                  <a:pt x="1995226" y="211147"/>
                  <a:pt x="2123648" y="112349"/>
                  <a:pt x="2289665" y="119718"/>
                </a:cubicBezTo>
                <a:cubicBezTo>
                  <a:pt x="2478238" y="128139"/>
                  <a:pt x="2647563" y="627541"/>
                  <a:pt x="2614329" y="895062"/>
                </a:cubicBezTo>
                <a:cubicBezTo>
                  <a:pt x="2581096" y="1162583"/>
                  <a:pt x="2351470" y="1230704"/>
                  <a:pt x="2156581" y="1189802"/>
                </a:cubicBezTo>
                <a:cubicBezTo>
                  <a:pt x="1989963" y="1154764"/>
                  <a:pt x="1884248" y="1077470"/>
                  <a:pt x="1884248" y="1077470"/>
                </a:cubicBezTo>
                <a:cubicBezTo>
                  <a:pt x="1884248" y="1077470"/>
                  <a:pt x="1692517" y="1201381"/>
                  <a:pt x="1468756" y="1201381"/>
                </a:cubicBezTo>
                <a:cubicBezTo>
                  <a:pt x="1093715" y="1201381"/>
                  <a:pt x="992060" y="968747"/>
                  <a:pt x="992060" y="968747"/>
                </a:cubicBezTo>
                <a:cubicBezTo>
                  <a:pt x="992060" y="968747"/>
                  <a:pt x="813111" y="1148298"/>
                  <a:pt x="576568" y="1148298"/>
                </a:cubicBezTo>
                <a:cubicBezTo>
                  <a:pt x="471755" y="1148298"/>
                  <a:pt x="228294" y="1136869"/>
                  <a:pt x="68894" y="715512"/>
                </a:cubicBezTo>
                <a:cubicBezTo>
                  <a:pt x="10398" y="560774"/>
                  <a:pt x="-91257" y="174305"/>
                  <a:pt x="173707" y="77913"/>
                </a:cubicBezTo>
                <a:cubicBezTo>
                  <a:pt x="494161" y="-38780"/>
                  <a:pt x="653711" y="369645"/>
                  <a:pt x="653711" y="369645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82" name="Gráfico 4">
            <a:extLst>
              <a:ext uri="{FF2B5EF4-FFF2-40B4-BE49-F238E27FC236}">
                <a16:creationId xmlns:a16="http://schemas.microsoft.com/office/drawing/2014/main" id="{6BC64796-DEEA-4811-A8E5-7E1A20B4689E}"/>
              </a:ext>
            </a:extLst>
          </p:cNvPr>
          <p:cNvGrpSpPr/>
          <p:nvPr/>
        </p:nvGrpSpPr>
        <p:grpSpPr>
          <a:xfrm>
            <a:off x="-1351219" y="4168220"/>
            <a:ext cx="550708" cy="439055"/>
            <a:chOff x="4934408" y="1156041"/>
            <a:chExt cx="1071729" cy="854443"/>
          </a:xfrm>
          <a:noFill/>
        </p:grpSpPr>
        <p:sp>
          <p:nvSpPr>
            <p:cNvPr id="483" name="Forma libre: forma 482">
              <a:extLst>
                <a:ext uri="{FF2B5EF4-FFF2-40B4-BE49-F238E27FC236}">
                  <a16:creationId xmlns:a16="http://schemas.microsoft.com/office/drawing/2014/main" id="{D0375E78-3BF8-4B65-B924-EE1D3CBEA52D}"/>
                </a:ext>
              </a:extLst>
            </p:cNvPr>
            <p:cNvSpPr/>
            <p:nvPr/>
          </p:nvSpPr>
          <p:spPr>
            <a:xfrm>
              <a:off x="4934408" y="1234538"/>
              <a:ext cx="176083" cy="775946"/>
            </a:xfrm>
            <a:custGeom>
              <a:avLst/>
              <a:gdLst>
                <a:gd name="connsiteX0" fmla="*/ 110369 w 176083"/>
                <a:gd name="connsiteY0" fmla="*/ 0 h 775946"/>
                <a:gd name="connsiteX1" fmla="*/ 2097 w 176083"/>
                <a:gd name="connsiteY1" fmla="*/ 296544 h 775946"/>
                <a:gd name="connsiteX2" fmla="*/ 48413 w 176083"/>
                <a:gd name="connsiteY2" fmla="*/ 583463 h 775946"/>
                <a:gd name="connsiteX3" fmla="*/ 176084 w 176083"/>
                <a:gd name="connsiteY3" fmla="*/ 775946 h 7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3" h="775946">
                  <a:moveTo>
                    <a:pt x="110369" y="0"/>
                  </a:moveTo>
                  <a:cubicBezTo>
                    <a:pt x="110369" y="0"/>
                    <a:pt x="13225" y="142407"/>
                    <a:pt x="2097" y="296544"/>
                  </a:cubicBezTo>
                  <a:cubicBezTo>
                    <a:pt x="-6775" y="419552"/>
                    <a:pt x="13225" y="488876"/>
                    <a:pt x="48413" y="583463"/>
                  </a:cubicBezTo>
                  <a:cubicBezTo>
                    <a:pt x="92925" y="703013"/>
                    <a:pt x="176084" y="775946"/>
                    <a:pt x="176084" y="775946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4" name="Forma libre: forma 483">
              <a:extLst>
                <a:ext uri="{FF2B5EF4-FFF2-40B4-BE49-F238E27FC236}">
                  <a16:creationId xmlns:a16="http://schemas.microsoft.com/office/drawing/2014/main" id="{A38AE497-391E-402D-80C5-9D8C371624F6}"/>
                </a:ext>
              </a:extLst>
            </p:cNvPr>
            <p:cNvSpPr/>
            <p:nvPr/>
          </p:nvSpPr>
          <p:spPr>
            <a:xfrm>
              <a:off x="5944022" y="1156041"/>
              <a:ext cx="62116" cy="587222"/>
            </a:xfrm>
            <a:custGeom>
              <a:avLst/>
              <a:gdLst>
                <a:gd name="connsiteX0" fmla="*/ 52192 w 62116"/>
                <a:gd name="connsiteY0" fmla="*/ 0 h 587222"/>
                <a:gd name="connsiteX1" fmla="*/ 6326 w 62116"/>
                <a:gd name="connsiteY1" fmla="*/ 357898 h 587222"/>
                <a:gd name="connsiteX2" fmla="*/ 62116 w 62116"/>
                <a:gd name="connsiteY2" fmla="*/ 587223 h 587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116" h="587222">
                  <a:moveTo>
                    <a:pt x="52192" y="0"/>
                  </a:moveTo>
                  <a:cubicBezTo>
                    <a:pt x="52192" y="0"/>
                    <a:pt x="-21643" y="60752"/>
                    <a:pt x="6326" y="357898"/>
                  </a:cubicBezTo>
                  <a:cubicBezTo>
                    <a:pt x="18808" y="491583"/>
                    <a:pt x="62116" y="587223"/>
                    <a:pt x="62116" y="587223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85" name="Gráfico 4">
            <a:extLst>
              <a:ext uri="{FF2B5EF4-FFF2-40B4-BE49-F238E27FC236}">
                <a16:creationId xmlns:a16="http://schemas.microsoft.com/office/drawing/2014/main" id="{DF2A1C26-FB57-4728-8446-4F6B42073765}"/>
              </a:ext>
            </a:extLst>
          </p:cNvPr>
          <p:cNvGrpSpPr/>
          <p:nvPr/>
        </p:nvGrpSpPr>
        <p:grpSpPr>
          <a:xfrm>
            <a:off x="-1077176" y="4087128"/>
            <a:ext cx="36618" cy="81049"/>
            <a:chOff x="5467721" y="998228"/>
            <a:chExt cx="71262" cy="157729"/>
          </a:xfrm>
          <a:solidFill>
            <a:srgbClr val="FFFFFF"/>
          </a:solidFill>
        </p:grpSpPr>
        <p:sp>
          <p:nvSpPr>
            <p:cNvPr id="486" name="Forma libre: forma 485">
              <a:extLst>
                <a:ext uri="{FF2B5EF4-FFF2-40B4-BE49-F238E27FC236}">
                  <a16:creationId xmlns:a16="http://schemas.microsoft.com/office/drawing/2014/main" id="{EAF2D746-2BE1-499D-AF37-DC34EA5C65FB}"/>
                </a:ext>
              </a:extLst>
            </p:cNvPr>
            <p:cNvSpPr/>
            <p:nvPr/>
          </p:nvSpPr>
          <p:spPr>
            <a:xfrm>
              <a:off x="5479902" y="998228"/>
              <a:ext cx="59082" cy="59082"/>
            </a:xfrm>
            <a:custGeom>
              <a:avLst/>
              <a:gdLst>
                <a:gd name="connsiteX0" fmla="*/ 218 w 59082"/>
                <a:gd name="connsiteY0" fmla="*/ 25932 h 59082"/>
                <a:gd name="connsiteX1" fmla="*/ 33150 w 59082"/>
                <a:gd name="connsiteY1" fmla="*/ 218 h 59082"/>
                <a:gd name="connsiteX2" fmla="*/ 58865 w 59082"/>
                <a:gd name="connsiteY2" fmla="*/ 33150 h 59082"/>
                <a:gd name="connsiteX3" fmla="*/ 25932 w 59082"/>
                <a:gd name="connsiteY3" fmla="*/ 58865 h 59082"/>
                <a:gd name="connsiteX4" fmla="*/ 218 w 59082"/>
                <a:gd name="connsiteY4" fmla="*/ 25932 h 5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82" h="59082">
                  <a:moveTo>
                    <a:pt x="218" y="25932"/>
                  </a:moveTo>
                  <a:cubicBezTo>
                    <a:pt x="2173" y="9691"/>
                    <a:pt x="16909" y="-1737"/>
                    <a:pt x="33150" y="218"/>
                  </a:cubicBezTo>
                  <a:cubicBezTo>
                    <a:pt x="49391" y="2172"/>
                    <a:pt x="60820" y="16910"/>
                    <a:pt x="58865" y="33150"/>
                  </a:cubicBezTo>
                  <a:cubicBezTo>
                    <a:pt x="56910" y="49391"/>
                    <a:pt x="42173" y="60820"/>
                    <a:pt x="25932" y="58865"/>
                  </a:cubicBezTo>
                  <a:cubicBezTo>
                    <a:pt x="9691" y="56910"/>
                    <a:pt x="-1737" y="42173"/>
                    <a:pt x="218" y="2593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7" name="Forma libre: forma 486">
              <a:extLst>
                <a:ext uri="{FF2B5EF4-FFF2-40B4-BE49-F238E27FC236}">
                  <a16:creationId xmlns:a16="http://schemas.microsoft.com/office/drawing/2014/main" id="{B15EC778-4CD4-4167-9FA3-5FD6B8300CE2}"/>
                </a:ext>
              </a:extLst>
            </p:cNvPr>
            <p:cNvSpPr/>
            <p:nvPr/>
          </p:nvSpPr>
          <p:spPr>
            <a:xfrm>
              <a:off x="5467721" y="1096875"/>
              <a:ext cx="59082" cy="59082"/>
            </a:xfrm>
            <a:custGeom>
              <a:avLst/>
              <a:gdLst>
                <a:gd name="connsiteX0" fmla="*/ 218 w 59082"/>
                <a:gd name="connsiteY0" fmla="*/ 25932 h 59082"/>
                <a:gd name="connsiteX1" fmla="*/ 33150 w 59082"/>
                <a:gd name="connsiteY1" fmla="*/ 218 h 59082"/>
                <a:gd name="connsiteX2" fmla="*/ 58865 w 59082"/>
                <a:gd name="connsiteY2" fmla="*/ 33150 h 59082"/>
                <a:gd name="connsiteX3" fmla="*/ 25932 w 59082"/>
                <a:gd name="connsiteY3" fmla="*/ 58865 h 59082"/>
                <a:gd name="connsiteX4" fmla="*/ 218 w 59082"/>
                <a:gd name="connsiteY4" fmla="*/ 25932 h 5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82" h="59082">
                  <a:moveTo>
                    <a:pt x="218" y="25932"/>
                  </a:moveTo>
                  <a:cubicBezTo>
                    <a:pt x="2173" y="9691"/>
                    <a:pt x="16909" y="-1737"/>
                    <a:pt x="33150" y="218"/>
                  </a:cubicBezTo>
                  <a:cubicBezTo>
                    <a:pt x="49391" y="2173"/>
                    <a:pt x="60820" y="16909"/>
                    <a:pt x="58865" y="33150"/>
                  </a:cubicBezTo>
                  <a:cubicBezTo>
                    <a:pt x="56910" y="49391"/>
                    <a:pt x="42173" y="60820"/>
                    <a:pt x="25932" y="58865"/>
                  </a:cubicBezTo>
                  <a:cubicBezTo>
                    <a:pt x="9691" y="56910"/>
                    <a:pt x="-1737" y="42173"/>
                    <a:pt x="218" y="2593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88" name="Forma libre: forma 487">
            <a:extLst>
              <a:ext uri="{FF2B5EF4-FFF2-40B4-BE49-F238E27FC236}">
                <a16:creationId xmlns:a16="http://schemas.microsoft.com/office/drawing/2014/main" id="{040A31DD-0414-4596-A190-F5F2175D8012}"/>
              </a:ext>
            </a:extLst>
          </p:cNvPr>
          <p:cNvSpPr/>
          <p:nvPr/>
        </p:nvSpPr>
        <p:spPr>
          <a:xfrm>
            <a:off x="-1110491" y="3880176"/>
            <a:ext cx="20946" cy="21035"/>
          </a:xfrm>
          <a:custGeom>
            <a:avLst/>
            <a:gdLst>
              <a:gd name="connsiteX0" fmla="*/ 15728 w 40763"/>
              <a:gd name="connsiteY0" fmla="*/ 557 h 40937"/>
              <a:gd name="connsiteX1" fmla="*/ 40240 w 40763"/>
              <a:gd name="connsiteY1" fmla="*/ 15444 h 40937"/>
              <a:gd name="connsiteX2" fmla="*/ 24751 w 40763"/>
              <a:gd name="connsiteY2" fmla="*/ 40407 h 40937"/>
              <a:gd name="connsiteX3" fmla="*/ 540 w 40763"/>
              <a:gd name="connsiteY3" fmla="*/ 24918 h 40937"/>
              <a:gd name="connsiteX4" fmla="*/ 15578 w 40763"/>
              <a:gd name="connsiteY4" fmla="*/ 557 h 4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3" h="40937">
                <a:moveTo>
                  <a:pt x="15728" y="557"/>
                </a:moveTo>
                <a:cubicBezTo>
                  <a:pt x="26706" y="-2000"/>
                  <a:pt x="37683" y="4467"/>
                  <a:pt x="40240" y="15444"/>
                </a:cubicBezTo>
                <a:cubicBezTo>
                  <a:pt x="42796" y="26422"/>
                  <a:pt x="35728" y="37700"/>
                  <a:pt x="24751" y="40407"/>
                </a:cubicBezTo>
                <a:cubicBezTo>
                  <a:pt x="13773" y="42963"/>
                  <a:pt x="3097" y="36046"/>
                  <a:pt x="540" y="24918"/>
                </a:cubicBezTo>
                <a:cubicBezTo>
                  <a:pt x="-2016" y="13940"/>
                  <a:pt x="4751" y="3113"/>
                  <a:pt x="15578" y="55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9" name="Forma libre: forma 488">
            <a:extLst>
              <a:ext uri="{FF2B5EF4-FFF2-40B4-BE49-F238E27FC236}">
                <a16:creationId xmlns:a16="http://schemas.microsoft.com/office/drawing/2014/main" id="{58D4D68B-19E5-46A3-A9C2-0585DEBD6F01}"/>
              </a:ext>
            </a:extLst>
          </p:cNvPr>
          <p:cNvSpPr/>
          <p:nvPr/>
        </p:nvSpPr>
        <p:spPr>
          <a:xfrm>
            <a:off x="-1038778" y="3897420"/>
            <a:ext cx="20937" cy="20941"/>
          </a:xfrm>
          <a:custGeom>
            <a:avLst/>
            <a:gdLst>
              <a:gd name="connsiteX0" fmla="*/ 17371 w 40746"/>
              <a:gd name="connsiteY0" fmla="*/ 232 h 40753"/>
              <a:gd name="connsiteX1" fmla="*/ 40529 w 40746"/>
              <a:gd name="connsiteY1" fmla="*/ 17074 h 40753"/>
              <a:gd name="connsiteX2" fmla="*/ 23085 w 40746"/>
              <a:gd name="connsiteY2" fmla="*/ 40533 h 40753"/>
              <a:gd name="connsiteX3" fmla="*/ 228 w 40746"/>
              <a:gd name="connsiteY3" fmla="*/ 23239 h 40753"/>
              <a:gd name="connsiteX4" fmla="*/ 17220 w 40746"/>
              <a:gd name="connsiteY4" fmla="*/ 232 h 4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6" h="40753">
                <a:moveTo>
                  <a:pt x="17371" y="232"/>
                </a:moveTo>
                <a:cubicBezTo>
                  <a:pt x="28499" y="-1422"/>
                  <a:pt x="38875" y="5946"/>
                  <a:pt x="40529" y="17074"/>
                </a:cubicBezTo>
                <a:cubicBezTo>
                  <a:pt x="42183" y="28202"/>
                  <a:pt x="34213" y="38879"/>
                  <a:pt x="23085" y="40533"/>
                </a:cubicBezTo>
                <a:cubicBezTo>
                  <a:pt x="11957" y="42187"/>
                  <a:pt x="1882" y="34367"/>
                  <a:pt x="228" y="23239"/>
                </a:cubicBezTo>
                <a:cubicBezTo>
                  <a:pt x="-1426" y="12111"/>
                  <a:pt x="6093" y="1886"/>
                  <a:pt x="17220" y="232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0" name="Forma libre: forma 489">
            <a:extLst>
              <a:ext uri="{FF2B5EF4-FFF2-40B4-BE49-F238E27FC236}">
                <a16:creationId xmlns:a16="http://schemas.microsoft.com/office/drawing/2014/main" id="{6CC67975-BB88-416D-A686-36CC72B644DA}"/>
              </a:ext>
            </a:extLst>
          </p:cNvPr>
          <p:cNvSpPr/>
          <p:nvPr/>
        </p:nvSpPr>
        <p:spPr>
          <a:xfrm>
            <a:off x="-1122423" y="3804850"/>
            <a:ext cx="215370" cy="215900"/>
          </a:xfrm>
          <a:custGeom>
            <a:avLst/>
            <a:gdLst>
              <a:gd name="connsiteX0" fmla="*/ 150 w 419131"/>
              <a:gd name="connsiteY0" fmla="*/ 215720 h 420162"/>
              <a:gd name="connsiteX1" fmla="*/ 206016 w 419131"/>
              <a:gd name="connsiteY1" fmla="*/ 79 h 420162"/>
              <a:gd name="connsiteX2" fmla="*/ 419101 w 419131"/>
              <a:gd name="connsiteY2" fmla="*/ 204442 h 420162"/>
              <a:gd name="connsiteX3" fmla="*/ 213084 w 419131"/>
              <a:gd name="connsiteY3" fmla="*/ 420083 h 420162"/>
              <a:gd name="connsiteX4" fmla="*/ 0 w 419131"/>
              <a:gd name="connsiteY4" fmla="*/ 215720 h 420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31" h="420162">
                <a:moveTo>
                  <a:pt x="150" y="215720"/>
                </a:moveTo>
                <a:cubicBezTo>
                  <a:pt x="-1805" y="99779"/>
                  <a:pt x="90376" y="3237"/>
                  <a:pt x="206016" y="79"/>
                </a:cubicBezTo>
                <a:cubicBezTo>
                  <a:pt x="321657" y="-3079"/>
                  <a:pt x="417146" y="88351"/>
                  <a:pt x="419101" y="204442"/>
                </a:cubicBezTo>
                <a:cubicBezTo>
                  <a:pt x="421056" y="320383"/>
                  <a:pt x="328875" y="416925"/>
                  <a:pt x="213084" y="420083"/>
                </a:cubicBezTo>
                <a:cubicBezTo>
                  <a:pt x="97444" y="423241"/>
                  <a:pt x="1955" y="331812"/>
                  <a:pt x="0" y="215720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1" name="Forma libre: forma 490">
            <a:extLst>
              <a:ext uri="{FF2B5EF4-FFF2-40B4-BE49-F238E27FC236}">
                <a16:creationId xmlns:a16="http://schemas.microsoft.com/office/drawing/2014/main" id="{69C669A7-1F58-4688-BB22-48B661BA8B1E}"/>
              </a:ext>
            </a:extLst>
          </p:cNvPr>
          <p:cNvSpPr/>
          <p:nvPr/>
        </p:nvSpPr>
        <p:spPr>
          <a:xfrm>
            <a:off x="-1021033" y="3924403"/>
            <a:ext cx="22388" cy="22460"/>
          </a:xfrm>
          <a:custGeom>
            <a:avLst/>
            <a:gdLst>
              <a:gd name="connsiteX0" fmla="*/ 40432 w 43570"/>
              <a:gd name="connsiteY0" fmla="*/ 32983 h 43710"/>
              <a:gd name="connsiteX1" fmla="*/ 33064 w 43570"/>
              <a:gd name="connsiteY1" fmla="*/ 3058 h 43710"/>
              <a:gd name="connsiteX2" fmla="*/ 3139 w 43570"/>
              <a:gd name="connsiteY2" fmla="*/ 10727 h 43710"/>
              <a:gd name="connsiteX3" fmla="*/ 10507 w 43570"/>
              <a:gd name="connsiteY3" fmla="*/ 40652 h 43710"/>
              <a:gd name="connsiteX4" fmla="*/ 40432 w 43570"/>
              <a:gd name="connsiteY4" fmla="*/ 32983 h 4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0" h="43710">
                <a:moveTo>
                  <a:pt x="40432" y="32983"/>
                </a:moveTo>
                <a:cubicBezTo>
                  <a:pt x="46597" y="22607"/>
                  <a:pt x="43440" y="9223"/>
                  <a:pt x="33064" y="3058"/>
                </a:cubicBezTo>
                <a:cubicBezTo>
                  <a:pt x="22838" y="-3108"/>
                  <a:pt x="9455" y="351"/>
                  <a:pt x="3139" y="10727"/>
                </a:cubicBezTo>
                <a:cubicBezTo>
                  <a:pt x="-3027" y="21103"/>
                  <a:pt x="131" y="34487"/>
                  <a:pt x="10507" y="40652"/>
                </a:cubicBezTo>
                <a:cubicBezTo>
                  <a:pt x="20733" y="46818"/>
                  <a:pt x="34116" y="43359"/>
                  <a:pt x="40432" y="32983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2" name="Forma libre: forma 491">
            <a:extLst>
              <a:ext uri="{FF2B5EF4-FFF2-40B4-BE49-F238E27FC236}">
                <a16:creationId xmlns:a16="http://schemas.microsoft.com/office/drawing/2014/main" id="{4B62D3C1-6C80-420D-A88D-4CC0B94126AC}"/>
              </a:ext>
            </a:extLst>
          </p:cNvPr>
          <p:cNvSpPr/>
          <p:nvPr/>
        </p:nvSpPr>
        <p:spPr>
          <a:xfrm>
            <a:off x="-1094682" y="3901248"/>
            <a:ext cx="25190" cy="34926"/>
          </a:xfrm>
          <a:custGeom>
            <a:avLst/>
            <a:gdLst>
              <a:gd name="connsiteX0" fmla="*/ 49023 w 49022"/>
              <a:gd name="connsiteY0" fmla="*/ 0 h 67970"/>
              <a:gd name="connsiteX1" fmla="*/ 0 w 49022"/>
              <a:gd name="connsiteY1" fmla="*/ 64813 h 67970"/>
              <a:gd name="connsiteX2" fmla="*/ 40602 w 49022"/>
              <a:gd name="connsiteY2" fmla="*/ 67971 h 6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022" h="67970">
                <a:moveTo>
                  <a:pt x="49023" y="0"/>
                </a:moveTo>
                <a:lnTo>
                  <a:pt x="0" y="64813"/>
                </a:lnTo>
                <a:lnTo>
                  <a:pt x="40602" y="67971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93" name="Gráfico 4">
            <a:extLst>
              <a:ext uri="{FF2B5EF4-FFF2-40B4-BE49-F238E27FC236}">
                <a16:creationId xmlns:a16="http://schemas.microsoft.com/office/drawing/2014/main" id="{59F05EF2-9BCA-4264-A719-E49AC316E060}"/>
              </a:ext>
            </a:extLst>
          </p:cNvPr>
          <p:cNvGrpSpPr/>
          <p:nvPr/>
        </p:nvGrpSpPr>
        <p:grpSpPr>
          <a:xfrm>
            <a:off x="-1151309" y="3844900"/>
            <a:ext cx="179672" cy="110262"/>
            <a:chOff x="5323451" y="526830"/>
            <a:chExt cx="349658" cy="214581"/>
          </a:xfrm>
          <a:noFill/>
        </p:grpSpPr>
        <p:sp>
          <p:nvSpPr>
            <p:cNvPr id="494" name="Forma libre: forma 493">
              <a:extLst>
                <a:ext uri="{FF2B5EF4-FFF2-40B4-BE49-F238E27FC236}">
                  <a16:creationId xmlns:a16="http://schemas.microsoft.com/office/drawing/2014/main" id="{7C828CED-CA24-492F-B311-54DC28462F2C}"/>
                </a:ext>
              </a:extLst>
            </p:cNvPr>
            <p:cNvSpPr/>
            <p:nvPr/>
          </p:nvSpPr>
          <p:spPr>
            <a:xfrm>
              <a:off x="5504875" y="572016"/>
              <a:ext cx="168235" cy="169395"/>
            </a:xfrm>
            <a:custGeom>
              <a:avLst/>
              <a:gdLst>
                <a:gd name="connsiteX0" fmla="*/ 158253 w 168235"/>
                <a:gd name="connsiteY0" fmla="*/ 124021 h 169395"/>
                <a:gd name="connsiteX1" fmla="*/ 123817 w 168235"/>
                <a:gd name="connsiteY1" fmla="*/ 9735 h 169395"/>
                <a:gd name="connsiteX2" fmla="*/ 9982 w 168235"/>
                <a:gd name="connsiteY2" fmla="*/ 45374 h 169395"/>
                <a:gd name="connsiteX3" fmla="*/ 44418 w 168235"/>
                <a:gd name="connsiteY3" fmla="*/ 159661 h 169395"/>
                <a:gd name="connsiteX4" fmla="*/ 158253 w 168235"/>
                <a:gd name="connsiteY4" fmla="*/ 124021 h 169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35" h="169395">
                  <a:moveTo>
                    <a:pt x="158253" y="124021"/>
                  </a:moveTo>
                  <a:cubicBezTo>
                    <a:pt x="180209" y="82667"/>
                    <a:pt x="164720" y="31539"/>
                    <a:pt x="123817" y="9735"/>
                  </a:cubicBezTo>
                  <a:cubicBezTo>
                    <a:pt x="82915" y="-12070"/>
                    <a:pt x="31937" y="4020"/>
                    <a:pt x="9982" y="45374"/>
                  </a:cubicBezTo>
                  <a:cubicBezTo>
                    <a:pt x="-11973" y="86728"/>
                    <a:pt x="3516" y="137856"/>
                    <a:pt x="44418" y="159661"/>
                  </a:cubicBezTo>
                  <a:cubicBezTo>
                    <a:pt x="85321" y="181465"/>
                    <a:pt x="136449" y="165375"/>
                    <a:pt x="158253" y="124021"/>
                  </a:cubicBezTo>
                  <a:close/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5" name="Forma libre: forma 494">
              <a:extLst>
                <a:ext uri="{FF2B5EF4-FFF2-40B4-BE49-F238E27FC236}">
                  <a16:creationId xmlns:a16="http://schemas.microsoft.com/office/drawing/2014/main" id="{07853E89-C14D-464F-85C5-B263AFC0CDD0}"/>
                </a:ext>
              </a:extLst>
            </p:cNvPr>
            <p:cNvSpPr/>
            <p:nvPr/>
          </p:nvSpPr>
          <p:spPr>
            <a:xfrm>
              <a:off x="5323451" y="526830"/>
              <a:ext cx="146718" cy="147736"/>
            </a:xfrm>
            <a:custGeom>
              <a:avLst/>
              <a:gdLst>
                <a:gd name="connsiteX0" fmla="*/ 138021 w 146718"/>
                <a:gd name="connsiteY0" fmla="*/ 108154 h 147736"/>
                <a:gd name="connsiteX1" fmla="*/ 107946 w 146718"/>
                <a:gd name="connsiteY1" fmla="*/ 8454 h 147736"/>
                <a:gd name="connsiteX2" fmla="*/ 8697 w 146718"/>
                <a:gd name="connsiteY2" fmla="*/ 39582 h 147736"/>
                <a:gd name="connsiteX3" fmla="*/ 38773 w 146718"/>
                <a:gd name="connsiteY3" fmla="*/ 139282 h 147736"/>
                <a:gd name="connsiteX4" fmla="*/ 138021 w 146718"/>
                <a:gd name="connsiteY4" fmla="*/ 108154 h 147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18" h="147736">
                  <a:moveTo>
                    <a:pt x="138021" y="108154"/>
                  </a:moveTo>
                  <a:cubicBezTo>
                    <a:pt x="157119" y="72064"/>
                    <a:pt x="143735" y="27402"/>
                    <a:pt x="107946" y="8454"/>
                  </a:cubicBezTo>
                  <a:cubicBezTo>
                    <a:pt x="72156" y="-10494"/>
                    <a:pt x="27795" y="3492"/>
                    <a:pt x="8697" y="39582"/>
                  </a:cubicBezTo>
                  <a:cubicBezTo>
                    <a:pt x="-10401" y="75673"/>
                    <a:pt x="2983" y="120335"/>
                    <a:pt x="38773" y="139282"/>
                  </a:cubicBezTo>
                  <a:cubicBezTo>
                    <a:pt x="74412" y="158230"/>
                    <a:pt x="118923" y="144245"/>
                    <a:pt x="138021" y="108154"/>
                  </a:cubicBezTo>
                  <a:close/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6" name="Forma libre: forma 495">
              <a:extLst>
                <a:ext uri="{FF2B5EF4-FFF2-40B4-BE49-F238E27FC236}">
                  <a16:creationId xmlns:a16="http://schemas.microsoft.com/office/drawing/2014/main" id="{B308C5D3-54A6-4D42-8BD1-CD1CE9D0EF4B}"/>
                </a:ext>
              </a:extLst>
            </p:cNvPr>
            <p:cNvSpPr/>
            <p:nvPr/>
          </p:nvSpPr>
          <p:spPr>
            <a:xfrm>
              <a:off x="5464630" y="625360"/>
              <a:ext cx="38947" cy="10225"/>
            </a:xfrm>
            <a:custGeom>
              <a:avLst/>
              <a:gdLst>
                <a:gd name="connsiteX0" fmla="*/ 38948 w 38947"/>
                <a:gd name="connsiteY0" fmla="*/ 10226 h 10225"/>
                <a:gd name="connsiteX1" fmla="*/ 0 w 38947"/>
                <a:gd name="connsiteY1" fmla="*/ 0 h 1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947" h="10225">
                  <a:moveTo>
                    <a:pt x="38948" y="10226"/>
                  </a:moveTo>
                  <a:lnTo>
                    <a:pt x="0" y="0"/>
                  </a:lnTo>
                </a:path>
              </a:pathLst>
            </a:custGeom>
            <a:noFill/>
            <a:ln w="30049" cap="rnd">
              <a:solidFill>
                <a:srgbClr val="FFC05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97" name="Forma libre: forma 496">
            <a:extLst>
              <a:ext uri="{FF2B5EF4-FFF2-40B4-BE49-F238E27FC236}">
                <a16:creationId xmlns:a16="http://schemas.microsoft.com/office/drawing/2014/main" id="{3785017C-06DC-4532-AAF1-66CF276E8543}"/>
              </a:ext>
            </a:extLst>
          </p:cNvPr>
          <p:cNvSpPr/>
          <p:nvPr/>
        </p:nvSpPr>
        <p:spPr>
          <a:xfrm>
            <a:off x="-971559" y="3827371"/>
            <a:ext cx="221784" cy="275406"/>
          </a:xfrm>
          <a:custGeom>
            <a:avLst/>
            <a:gdLst>
              <a:gd name="connsiteX0" fmla="*/ 141896 w 431613"/>
              <a:gd name="connsiteY0" fmla="*/ 38808 h 535965"/>
              <a:gd name="connsiteX1" fmla="*/ 210468 w 431613"/>
              <a:gd name="connsiteY1" fmla="*/ 3169 h 535965"/>
              <a:gd name="connsiteX2" fmla="*/ 397537 w 431613"/>
              <a:gd name="connsiteY2" fmla="*/ 27530 h 535965"/>
              <a:gd name="connsiteX3" fmla="*/ 428064 w 431613"/>
              <a:gd name="connsiteY3" fmla="*/ 100764 h 535965"/>
              <a:gd name="connsiteX4" fmla="*/ 289567 w 431613"/>
              <a:gd name="connsiteY4" fmla="*/ 497158 h 535965"/>
              <a:gd name="connsiteX5" fmla="*/ 221145 w 431613"/>
              <a:gd name="connsiteY5" fmla="*/ 532797 h 535965"/>
              <a:gd name="connsiteX6" fmla="*/ 34076 w 431613"/>
              <a:gd name="connsiteY6" fmla="*/ 508436 h 535965"/>
              <a:gd name="connsiteX7" fmla="*/ 3549 w 431613"/>
              <a:gd name="connsiteY7" fmla="*/ 435202 h 535965"/>
              <a:gd name="connsiteX8" fmla="*/ 142046 w 431613"/>
              <a:gd name="connsiteY8" fmla="*/ 38808 h 535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613" h="535965">
                <a:moveTo>
                  <a:pt x="141896" y="38808"/>
                </a:moveTo>
                <a:cubicBezTo>
                  <a:pt x="152422" y="8733"/>
                  <a:pt x="183099" y="-7207"/>
                  <a:pt x="210468" y="3169"/>
                </a:cubicBezTo>
                <a:lnTo>
                  <a:pt x="397537" y="27530"/>
                </a:lnTo>
                <a:cubicBezTo>
                  <a:pt x="424906" y="37906"/>
                  <a:pt x="438590" y="70688"/>
                  <a:pt x="428064" y="100764"/>
                </a:cubicBezTo>
                <a:lnTo>
                  <a:pt x="289567" y="497158"/>
                </a:lnTo>
                <a:cubicBezTo>
                  <a:pt x="279040" y="527233"/>
                  <a:pt x="248363" y="543173"/>
                  <a:pt x="221145" y="532797"/>
                </a:cubicBezTo>
                <a:lnTo>
                  <a:pt x="34076" y="508436"/>
                </a:lnTo>
                <a:cubicBezTo>
                  <a:pt x="6707" y="498060"/>
                  <a:pt x="-6977" y="465278"/>
                  <a:pt x="3549" y="435202"/>
                </a:cubicBezTo>
                <a:lnTo>
                  <a:pt x="142046" y="38808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8" name="Forma libre: forma 497">
            <a:extLst>
              <a:ext uri="{FF2B5EF4-FFF2-40B4-BE49-F238E27FC236}">
                <a16:creationId xmlns:a16="http://schemas.microsoft.com/office/drawing/2014/main" id="{CCC4C782-AEA9-4E8A-9158-FFA6DA99B2EE}"/>
              </a:ext>
            </a:extLst>
          </p:cNvPr>
          <p:cNvSpPr/>
          <p:nvPr/>
        </p:nvSpPr>
        <p:spPr>
          <a:xfrm>
            <a:off x="-900019" y="3901890"/>
            <a:ext cx="227760" cy="271816"/>
          </a:xfrm>
          <a:custGeom>
            <a:avLst/>
            <a:gdLst>
              <a:gd name="connsiteX0" fmla="*/ 433804 w 443242"/>
              <a:gd name="connsiteY0" fmla="*/ 470634 h 528980"/>
              <a:gd name="connsiteX1" fmla="*/ 410346 w 443242"/>
              <a:gd name="connsiteY1" fmla="*/ 179353 h 528980"/>
              <a:gd name="connsiteX2" fmla="*/ 77260 w 443242"/>
              <a:gd name="connsiteY2" fmla="*/ 37848 h 528980"/>
              <a:gd name="connsiteX3" fmla="*/ 184930 w 443242"/>
              <a:gd name="connsiteY3" fmla="*/ 100706 h 528980"/>
              <a:gd name="connsiteX4" fmla="*/ 250344 w 443242"/>
              <a:gd name="connsiteY4" fmla="*/ 159203 h 528980"/>
              <a:gd name="connsiteX5" fmla="*/ 136208 w 443242"/>
              <a:gd name="connsiteY5" fmla="*/ 75443 h 528980"/>
              <a:gd name="connsiteX6" fmla="*/ 19064 w 443242"/>
              <a:gd name="connsiteY6" fmla="*/ 126120 h 528980"/>
              <a:gd name="connsiteX7" fmla="*/ 117862 w 443242"/>
              <a:gd name="connsiteY7" fmla="*/ 169729 h 528980"/>
              <a:gd name="connsiteX8" fmla="*/ 181171 w 443242"/>
              <a:gd name="connsiteY8" fmla="*/ 217850 h 528980"/>
              <a:gd name="connsiteX9" fmla="*/ 99065 w 443242"/>
              <a:gd name="connsiteY9" fmla="*/ 160556 h 528980"/>
              <a:gd name="connsiteX10" fmla="*/ 1169 w 443242"/>
              <a:gd name="connsiteY10" fmla="*/ 163714 h 528980"/>
              <a:gd name="connsiteX11" fmla="*/ 170344 w 443242"/>
              <a:gd name="connsiteY11" fmla="*/ 313790 h 528980"/>
              <a:gd name="connsiteX12" fmla="*/ 194103 w 443242"/>
              <a:gd name="connsiteY12" fmla="*/ 438904 h 528980"/>
              <a:gd name="connsiteX13" fmla="*/ 289142 w 443242"/>
              <a:gd name="connsiteY13" fmla="*/ 528980 h 52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3242" h="528980">
                <a:moveTo>
                  <a:pt x="433804" y="470634"/>
                </a:moveTo>
                <a:cubicBezTo>
                  <a:pt x="433804" y="470634"/>
                  <a:pt x="466436" y="300858"/>
                  <a:pt x="410346" y="179353"/>
                </a:cubicBezTo>
                <a:cubicBezTo>
                  <a:pt x="325232" y="-4709"/>
                  <a:pt x="103727" y="-37792"/>
                  <a:pt x="77260" y="37848"/>
                </a:cubicBezTo>
                <a:cubicBezTo>
                  <a:pt x="64929" y="73037"/>
                  <a:pt x="131547" y="60706"/>
                  <a:pt x="184930" y="100706"/>
                </a:cubicBezTo>
                <a:cubicBezTo>
                  <a:pt x="233652" y="137248"/>
                  <a:pt x="250344" y="159203"/>
                  <a:pt x="250344" y="159203"/>
                </a:cubicBezTo>
                <a:cubicBezTo>
                  <a:pt x="250344" y="159203"/>
                  <a:pt x="198464" y="98149"/>
                  <a:pt x="136208" y="75443"/>
                </a:cubicBezTo>
                <a:cubicBezTo>
                  <a:pt x="19666" y="32886"/>
                  <a:pt x="19064" y="126120"/>
                  <a:pt x="19064" y="126120"/>
                </a:cubicBezTo>
                <a:cubicBezTo>
                  <a:pt x="19064" y="126120"/>
                  <a:pt x="76358" y="144165"/>
                  <a:pt x="117862" y="169729"/>
                </a:cubicBezTo>
                <a:cubicBezTo>
                  <a:pt x="159366" y="195143"/>
                  <a:pt x="181171" y="217850"/>
                  <a:pt x="181171" y="217850"/>
                </a:cubicBezTo>
                <a:cubicBezTo>
                  <a:pt x="181171" y="217850"/>
                  <a:pt x="145983" y="185519"/>
                  <a:pt x="99065" y="160556"/>
                </a:cubicBezTo>
                <a:cubicBezTo>
                  <a:pt x="51546" y="135293"/>
                  <a:pt x="14102" y="121759"/>
                  <a:pt x="1169" y="163714"/>
                </a:cubicBezTo>
                <a:cubicBezTo>
                  <a:pt x="-16425" y="221308"/>
                  <a:pt x="170344" y="313790"/>
                  <a:pt x="170344" y="313790"/>
                </a:cubicBezTo>
                <a:cubicBezTo>
                  <a:pt x="170344" y="313790"/>
                  <a:pt x="164930" y="366573"/>
                  <a:pt x="194103" y="438904"/>
                </a:cubicBezTo>
                <a:cubicBezTo>
                  <a:pt x="223427" y="511687"/>
                  <a:pt x="289142" y="528980"/>
                  <a:pt x="289142" y="52898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9" name="Forma libre: forma 498">
            <a:extLst>
              <a:ext uri="{FF2B5EF4-FFF2-40B4-BE49-F238E27FC236}">
                <a16:creationId xmlns:a16="http://schemas.microsoft.com/office/drawing/2014/main" id="{E476A796-4642-428B-9F2E-98C92AE14C79}"/>
              </a:ext>
            </a:extLst>
          </p:cNvPr>
          <p:cNvSpPr/>
          <p:nvPr/>
        </p:nvSpPr>
        <p:spPr>
          <a:xfrm>
            <a:off x="-943926" y="3850558"/>
            <a:ext cx="71785" cy="209250"/>
          </a:xfrm>
          <a:custGeom>
            <a:avLst/>
            <a:gdLst>
              <a:gd name="connsiteX0" fmla="*/ 139701 w 139700"/>
              <a:gd name="connsiteY0" fmla="*/ 0 h 407221"/>
              <a:gd name="connsiteX1" fmla="*/ 0 w 139700"/>
              <a:gd name="connsiteY1" fmla="*/ 407221 h 40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700" h="407221">
                <a:moveTo>
                  <a:pt x="139701" y="0"/>
                </a:moveTo>
                <a:lnTo>
                  <a:pt x="0" y="407221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0" name="Forma libre: forma 499">
            <a:extLst>
              <a:ext uri="{FF2B5EF4-FFF2-40B4-BE49-F238E27FC236}">
                <a16:creationId xmlns:a16="http://schemas.microsoft.com/office/drawing/2014/main" id="{5018EBA3-82E7-4057-8978-7C409B7ACBF0}"/>
              </a:ext>
            </a:extLst>
          </p:cNvPr>
          <p:cNvSpPr/>
          <p:nvPr/>
        </p:nvSpPr>
        <p:spPr>
          <a:xfrm>
            <a:off x="-1080928" y="3951243"/>
            <a:ext cx="31681" cy="15282"/>
          </a:xfrm>
          <a:custGeom>
            <a:avLst/>
            <a:gdLst>
              <a:gd name="connsiteX0" fmla="*/ 0 w 61654"/>
              <a:gd name="connsiteY0" fmla="*/ 28572 h 29741"/>
              <a:gd name="connsiteX1" fmla="*/ 36692 w 61654"/>
              <a:gd name="connsiteY1" fmla="*/ 24812 h 29741"/>
              <a:gd name="connsiteX2" fmla="*/ 61654 w 61654"/>
              <a:gd name="connsiteY2" fmla="*/ 0 h 2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54" h="29741">
                <a:moveTo>
                  <a:pt x="0" y="28572"/>
                </a:moveTo>
                <a:cubicBezTo>
                  <a:pt x="0" y="28572"/>
                  <a:pt x="18797" y="32933"/>
                  <a:pt x="36692" y="24812"/>
                </a:cubicBezTo>
                <a:cubicBezTo>
                  <a:pt x="56391" y="15940"/>
                  <a:pt x="61654" y="0"/>
                  <a:pt x="61654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501" name="Gráfico 4">
            <a:extLst>
              <a:ext uri="{FF2B5EF4-FFF2-40B4-BE49-F238E27FC236}">
                <a16:creationId xmlns:a16="http://schemas.microsoft.com/office/drawing/2014/main" id="{2D484750-7C55-43EE-8C1F-1D51766B657F}"/>
              </a:ext>
            </a:extLst>
          </p:cNvPr>
          <p:cNvGrpSpPr/>
          <p:nvPr/>
        </p:nvGrpSpPr>
        <p:grpSpPr>
          <a:xfrm>
            <a:off x="-1824081" y="3835184"/>
            <a:ext cx="244734" cy="299191"/>
            <a:chOff x="4014174" y="507922"/>
            <a:chExt cx="476276" cy="582253"/>
          </a:xfrm>
          <a:noFill/>
        </p:grpSpPr>
        <p:sp>
          <p:nvSpPr>
            <p:cNvPr id="502" name="Forma libre: forma 501">
              <a:extLst>
                <a:ext uri="{FF2B5EF4-FFF2-40B4-BE49-F238E27FC236}">
                  <a16:creationId xmlns:a16="http://schemas.microsoft.com/office/drawing/2014/main" id="{56FFAFD0-8B5F-4014-B747-AF452A115225}"/>
                </a:ext>
              </a:extLst>
            </p:cNvPr>
            <p:cNvSpPr/>
            <p:nvPr/>
          </p:nvSpPr>
          <p:spPr>
            <a:xfrm>
              <a:off x="4182665" y="648848"/>
              <a:ext cx="307785" cy="409447"/>
            </a:xfrm>
            <a:custGeom>
              <a:avLst/>
              <a:gdLst>
                <a:gd name="connsiteX0" fmla="*/ 195340 w 307785"/>
                <a:gd name="connsiteY0" fmla="*/ 409447 h 409447"/>
                <a:gd name="connsiteX1" fmla="*/ 280453 w 307785"/>
                <a:gd name="connsiteY1" fmla="*/ 226890 h 409447"/>
                <a:gd name="connsiteX2" fmla="*/ 279702 w 307785"/>
                <a:gd name="connsiteY2" fmla="*/ 422 h 409447"/>
                <a:gd name="connsiteX3" fmla="*/ 164964 w 307785"/>
                <a:gd name="connsiteY3" fmla="*/ 190949 h 409447"/>
                <a:gd name="connsiteX4" fmla="*/ 80903 w 307785"/>
                <a:gd name="connsiteY4" fmla="*/ 185085 h 409447"/>
                <a:gd name="connsiteX5" fmla="*/ 0 w 307785"/>
                <a:gd name="connsiteY5" fmla="*/ 218017 h 40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785" h="409447">
                  <a:moveTo>
                    <a:pt x="195340" y="409447"/>
                  </a:moveTo>
                  <a:cubicBezTo>
                    <a:pt x="195340" y="409447"/>
                    <a:pt x="253386" y="327642"/>
                    <a:pt x="280453" y="226890"/>
                  </a:cubicBezTo>
                  <a:cubicBezTo>
                    <a:pt x="309326" y="119671"/>
                    <a:pt x="324063" y="7489"/>
                    <a:pt x="279702" y="422"/>
                  </a:cubicBezTo>
                  <a:cubicBezTo>
                    <a:pt x="210979" y="-10406"/>
                    <a:pt x="164964" y="190949"/>
                    <a:pt x="164964" y="190949"/>
                  </a:cubicBezTo>
                  <a:cubicBezTo>
                    <a:pt x="164964" y="190949"/>
                    <a:pt x="120602" y="179521"/>
                    <a:pt x="80903" y="185085"/>
                  </a:cubicBezTo>
                  <a:cubicBezTo>
                    <a:pt x="41203" y="190649"/>
                    <a:pt x="0" y="218017"/>
                    <a:pt x="0" y="218017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3" name="Forma libre: forma 502">
              <a:extLst>
                <a:ext uri="{FF2B5EF4-FFF2-40B4-BE49-F238E27FC236}">
                  <a16:creationId xmlns:a16="http://schemas.microsoft.com/office/drawing/2014/main" id="{116C2DDD-ECEE-4014-BA29-4372709423FB}"/>
                </a:ext>
              </a:extLst>
            </p:cNvPr>
            <p:cNvSpPr/>
            <p:nvPr/>
          </p:nvSpPr>
          <p:spPr>
            <a:xfrm>
              <a:off x="4014174" y="507922"/>
              <a:ext cx="350447" cy="582253"/>
            </a:xfrm>
            <a:custGeom>
              <a:avLst/>
              <a:gdLst>
                <a:gd name="connsiteX0" fmla="*/ 350448 w 350447"/>
                <a:gd name="connsiteY0" fmla="*/ 267664 h 582253"/>
                <a:gd name="connsiteX1" fmla="*/ 267139 w 350447"/>
                <a:gd name="connsiteY1" fmla="*/ 1196 h 582253"/>
                <a:gd name="connsiteX2" fmla="*/ 238416 w 350447"/>
                <a:gd name="connsiteY2" fmla="*/ 244055 h 582253"/>
                <a:gd name="connsiteX3" fmla="*/ 116611 w 350447"/>
                <a:gd name="connsiteY3" fmla="*/ 15782 h 582253"/>
                <a:gd name="connsiteX4" fmla="*/ 146386 w 350447"/>
                <a:gd name="connsiteY4" fmla="*/ 262251 h 582253"/>
                <a:gd name="connsiteX5" fmla="*/ 14655 w 350447"/>
                <a:gd name="connsiteY5" fmla="*/ 90069 h 582253"/>
                <a:gd name="connsiteX6" fmla="*/ 65633 w 350447"/>
                <a:gd name="connsiteY6" fmla="*/ 398041 h 582253"/>
                <a:gd name="connsiteX7" fmla="*/ 159318 w 350447"/>
                <a:gd name="connsiteY7" fmla="*/ 582253 h 58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447" h="582253">
                  <a:moveTo>
                    <a:pt x="350448" y="267664"/>
                  </a:moveTo>
                  <a:cubicBezTo>
                    <a:pt x="350448" y="267664"/>
                    <a:pt x="327439" y="22249"/>
                    <a:pt x="267139" y="1196"/>
                  </a:cubicBezTo>
                  <a:cubicBezTo>
                    <a:pt x="206837" y="-19857"/>
                    <a:pt x="238416" y="244055"/>
                    <a:pt x="238416" y="244055"/>
                  </a:cubicBezTo>
                  <a:cubicBezTo>
                    <a:pt x="238416" y="244055"/>
                    <a:pt x="170145" y="4654"/>
                    <a:pt x="116611" y="15782"/>
                  </a:cubicBezTo>
                  <a:cubicBezTo>
                    <a:pt x="63077" y="26910"/>
                    <a:pt x="146386" y="262251"/>
                    <a:pt x="146386" y="262251"/>
                  </a:cubicBezTo>
                  <a:cubicBezTo>
                    <a:pt x="146386" y="262251"/>
                    <a:pt x="67287" y="56986"/>
                    <a:pt x="14655" y="90069"/>
                  </a:cubicBezTo>
                  <a:cubicBezTo>
                    <a:pt x="-25345" y="115332"/>
                    <a:pt x="24881" y="284356"/>
                    <a:pt x="65633" y="398041"/>
                  </a:cubicBezTo>
                  <a:cubicBezTo>
                    <a:pt x="87438" y="459245"/>
                    <a:pt x="159318" y="582253"/>
                    <a:pt x="159318" y="582253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25" name="Gráfico 4">
            <a:extLst>
              <a:ext uri="{FF2B5EF4-FFF2-40B4-BE49-F238E27FC236}">
                <a16:creationId xmlns:a16="http://schemas.microsoft.com/office/drawing/2014/main" id="{A5FA0AC1-3028-4F52-BB26-2D13FAB44ACD}"/>
              </a:ext>
            </a:extLst>
          </p:cNvPr>
          <p:cNvGrpSpPr/>
          <p:nvPr/>
        </p:nvGrpSpPr>
        <p:grpSpPr>
          <a:xfrm flipH="1">
            <a:off x="-1871378" y="5318255"/>
            <a:ext cx="1305497" cy="1272701"/>
            <a:chOff x="2425056" y="2158605"/>
            <a:chExt cx="2064077" cy="2012224"/>
          </a:xfrm>
        </p:grpSpPr>
        <p:sp>
          <p:nvSpPr>
            <p:cNvPr id="543" name="Forma libre: forma 542">
              <a:extLst>
                <a:ext uri="{FF2B5EF4-FFF2-40B4-BE49-F238E27FC236}">
                  <a16:creationId xmlns:a16="http://schemas.microsoft.com/office/drawing/2014/main" id="{969A79E4-6E26-4770-ACBF-1891CC4DFDEB}"/>
                </a:ext>
              </a:extLst>
            </p:cNvPr>
            <p:cNvSpPr/>
            <p:nvPr/>
          </p:nvSpPr>
          <p:spPr>
            <a:xfrm>
              <a:off x="2776638" y="3666889"/>
              <a:ext cx="1209934" cy="503940"/>
            </a:xfrm>
            <a:custGeom>
              <a:avLst/>
              <a:gdLst>
                <a:gd name="connsiteX0" fmla="*/ 1088580 w 1209934"/>
                <a:gd name="connsiteY0" fmla="*/ 11278 h 503940"/>
                <a:gd name="connsiteX1" fmla="*/ 1209935 w 1209934"/>
                <a:gd name="connsiteY1" fmla="*/ 349627 h 503940"/>
                <a:gd name="connsiteX2" fmla="*/ 583313 w 1209934"/>
                <a:gd name="connsiteY2" fmla="*/ 501809 h 503940"/>
                <a:gd name="connsiteX3" fmla="*/ 0 w 1209934"/>
                <a:gd name="connsiteY3" fmla="*/ 241355 h 503940"/>
                <a:gd name="connsiteX4" fmla="*/ 150829 w 1209934"/>
                <a:gd name="connsiteY4" fmla="*/ 0 h 503940"/>
                <a:gd name="connsiteX5" fmla="*/ 1088580 w 1209934"/>
                <a:gd name="connsiteY5" fmla="*/ 11278 h 50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934" h="503940">
                  <a:moveTo>
                    <a:pt x="1088580" y="11278"/>
                  </a:moveTo>
                  <a:lnTo>
                    <a:pt x="1209935" y="349627"/>
                  </a:lnTo>
                  <a:cubicBezTo>
                    <a:pt x="1209935" y="349627"/>
                    <a:pt x="1005873" y="525117"/>
                    <a:pt x="583313" y="501809"/>
                  </a:cubicBezTo>
                  <a:cubicBezTo>
                    <a:pt x="242859" y="483162"/>
                    <a:pt x="0" y="241355"/>
                    <a:pt x="0" y="241355"/>
                  </a:cubicBezTo>
                  <a:lnTo>
                    <a:pt x="150829" y="0"/>
                  </a:lnTo>
                  <a:lnTo>
                    <a:pt x="1088580" y="11278"/>
                  </a:lnTo>
                  <a:close/>
                </a:path>
              </a:pathLst>
            </a:custGeom>
            <a:solidFill>
              <a:srgbClr val="26323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4" name="Forma libre: forma 543">
              <a:extLst>
                <a:ext uri="{FF2B5EF4-FFF2-40B4-BE49-F238E27FC236}">
                  <a16:creationId xmlns:a16="http://schemas.microsoft.com/office/drawing/2014/main" id="{E09DF503-88C4-450E-9253-228B3B9A372C}"/>
                </a:ext>
              </a:extLst>
            </p:cNvPr>
            <p:cNvSpPr/>
            <p:nvPr/>
          </p:nvSpPr>
          <p:spPr>
            <a:xfrm>
              <a:off x="2425056" y="2158605"/>
              <a:ext cx="2064077" cy="2010092"/>
            </a:xfrm>
            <a:custGeom>
              <a:avLst/>
              <a:gdLst>
                <a:gd name="connsiteX0" fmla="*/ 1378207 w 2064077"/>
                <a:gd name="connsiteY0" fmla="*/ 5414 h 2010092"/>
                <a:gd name="connsiteX1" fmla="*/ 2064077 w 2064077"/>
                <a:gd name="connsiteY1" fmla="*/ 978053 h 2010092"/>
                <a:gd name="connsiteX2" fmla="*/ 1032038 w 2064077"/>
                <a:gd name="connsiteY2" fmla="*/ 2010092 h 2010092"/>
                <a:gd name="connsiteX3" fmla="*/ 0 w 2064077"/>
                <a:gd name="connsiteY3" fmla="*/ 978053 h 2010092"/>
                <a:gd name="connsiteX4" fmla="*/ 701660 w 2064077"/>
                <a:gd name="connsiteY4" fmla="*/ 0 h 2010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077" h="2010092">
                  <a:moveTo>
                    <a:pt x="1378207" y="5414"/>
                  </a:moveTo>
                  <a:cubicBezTo>
                    <a:pt x="1777910" y="147671"/>
                    <a:pt x="2064077" y="529478"/>
                    <a:pt x="2064077" y="978053"/>
                  </a:cubicBezTo>
                  <a:cubicBezTo>
                    <a:pt x="2064077" y="1547983"/>
                    <a:pt x="1601968" y="2010092"/>
                    <a:pt x="1032038" y="2010092"/>
                  </a:cubicBezTo>
                  <a:cubicBezTo>
                    <a:pt x="462109" y="2010092"/>
                    <a:pt x="0" y="1547983"/>
                    <a:pt x="0" y="978053"/>
                  </a:cubicBezTo>
                  <a:cubicBezTo>
                    <a:pt x="0" y="523613"/>
                    <a:pt x="293687" y="137746"/>
                    <a:pt x="701660" y="0"/>
                  </a:cubicBezTo>
                </a:path>
              </a:pathLst>
            </a:custGeom>
            <a:noFill/>
            <a:ln w="30049" cap="rnd">
              <a:solidFill>
                <a:srgbClr val="26323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26" name="Forma libre: forma 525">
            <a:extLst>
              <a:ext uri="{FF2B5EF4-FFF2-40B4-BE49-F238E27FC236}">
                <a16:creationId xmlns:a16="http://schemas.microsoft.com/office/drawing/2014/main" id="{EFB9CD8F-344F-40E4-B6EB-9DB6EF86346F}"/>
              </a:ext>
            </a:extLst>
          </p:cNvPr>
          <p:cNvSpPr/>
          <p:nvPr/>
        </p:nvSpPr>
        <p:spPr>
          <a:xfrm flipH="1">
            <a:off x="-1926016" y="5481120"/>
            <a:ext cx="1479231" cy="1010051"/>
          </a:xfrm>
          <a:custGeom>
            <a:avLst/>
            <a:gdLst>
              <a:gd name="connsiteX0" fmla="*/ 2002750 w 2338762"/>
              <a:gd name="connsiteY0" fmla="*/ 302504 h 1596957"/>
              <a:gd name="connsiteX1" fmla="*/ 1261390 w 2338762"/>
              <a:gd name="connsiteY1" fmla="*/ 96 h 1596957"/>
              <a:gd name="connsiteX2" fmla="*/ 188148 w 2338762"/>
              <a:gd name="connsiteY2" fmla="*/ 528972 h 1596957"/>
              <a:gd name="connsiteX3" fmla="*/ 269953 w 2338762"/>
              <a:gd name="connsiteY3" fmla="*/ 1579206 h 1596957"/>
              <a:gd name="connsiteX4" fmla="*/ 789807 w 2338762"/>
              <a:gd name="connsiteY4" fmla="*/ 1423115 h 1596957"/>
              <a:gd name="connsiteX5" fmla="*/ 1252518 w 2338762"/>
              <a:gd name="connsiteY5" fmla="*/ 1502965 h 1596957"/>
              <a:gd name="connsiteX6" fmla="*/ 1692070 w 2338762"/>
              <a:gd name="connsiteY6" fmla="*/ 1370934 h 1596957"/>
              <a:gd name="connsiteX7" fmla="*/ 2252376 w 2338762"/>
              <a:gd name="connsiteY7" fmla="*/ 1304016 h 1596957"/>
              <a:gd name="connsiteX8" fmla="*/ 2002900 w 2338762"/>
              <a:gd name="connsiteY8" fmla="*/ 302654 h 159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8762" h="1596957">
                <a:moveTo>
                  <a:pt x="2002750" y="302504"/>
                </a:moveTo>
                <a:cubicBezTo>
                  <a:pt x="2002750" y="302504"/>
                  <a:pt x="1713424" y="-6220"/>
                  <a:pt x="1261390" y="96"/>
                </a:cubicBezTo>
                <a:cubicBezTo>
                  <a:pt x="651911" y="8517"/>
                  <a:pt x="353112" y="287466"/>
                  <a:pt x="188148" y="528972"/>
                </a:cubicBezTo>
                <a:cubicBezTo>
                  <a:pt x="38523" y="748222"/>
                  <a:pt x="-183434" y="1427626"/>
                  <a:pt x="269953" y="1579206"/>
                </a:cubicBezTo>
                <a:cubicBezTo>
                  <a:pt x="520331" y="1662966"/>
                  <a:pt x="789807" y="1423115"/>
                  <a:pt x="789807" y="1423115"/>
                </a:cubicBezTo>
                <a:cubicBezTo>
                  <a:pt x="789807" y="1423115"/>
                  <a:pt x="1000035" y="1502965"/>
                  <a:pt x="1252518" y="1502965"/>
                </a:cubicBezTo>
                <a:cubicBezTo>
                  <a:pt x="1536580" y="1502965"/>
                  <a:pt x="1692070" y="1370934"/>
                  <a:pt x="1692070" y="1370934"/>
                </a:cubicBezTo>
                <a:cubicBezTo>
                  <a:pt x="1692070" y="1370934"/>
                  <a:pt x="2096134" y="1516649"/>
                  <a:pt x="2252376" y="1304016"/>
                </a:cubicBezTo>
                <a:cubicBezTo>
                  <a:pt x="2544258" y="906720"/>
                  <a:pt x="2002900" y="302654"/>
                  <a:pt x="2002900" y="302654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7" name="Forma libre: forma 526">
            <a:extLst>
              <a:ext uri="{FF2B5EF4-FFF2-40B4-BE49-F238E27FC236}">
                <a16:creationId xmlns:a16="http://schemas.microsoft.com/office/drawing/2014/main" id="{3ABE1859-5CFA-4F81-97D1-26266036A5B6}"/>
              </a:ext>
            </a:extLst>
          </p:cNvPr>
          <p:cNvSpPr/>
          <p:nvPr/>
        </p:nvSpPr>
        <p:spPr>
          <a:xfrm flipH="1">
            <a:off x="-1866337" y="5481276"/>
            <a:ext cx="1366368" cy="1008179"/>
          </a:xfrm>
          <a:custGeom>
            <a:avLst/>
            <a:gdLst>
              <a:gd name="connsiteX0" fmla="*/ 1183920 w 2160318"/>
              <a:gd name="connsiteY0" fmla="*/ 0 h 1593998"/>
              <a:gd name="connsiteX1" fmla="*/ 1183920 w 2160318"/>
              <a:gd name="connsiteY1" fmla="*/ 1501366 h 1593998"/>
              <a:gd name="connsiteX2" fmla="*/ 1213995 w 2160318"/>
              <a:gd name="connsiteY2" fmla="*/ 1500013 h 1593998"/>
              <a:gd name="connsiteX3" fmla="*/ 1213995 w 2160318"/>
              <a:gd name="connsiteY3" fmla="*/ 1955 h 1593998"/>
              <a:gd name="connsiteX4" fmla="*/ 1183920 w 2160318"/>
              <a:gd name="connsiteY4" fmla="*/ 150 h 1593998"/>
              <a:gd name="connsiteX5" fmla="*/ 1095648 w 2160318"/>
              <a:gd name="connsiteY5" fmla="*/ 5714 h 1593998"/>
              <a:gd name="connsiteX6" fmla="*/ 1065573 w 2160318"/>
              <a:gd name="connsiteY6" fmla="*/ 7519 h 1593998"/>
              <a:gd name="connsiteX7" fmla="*/ 1065573 w 2160318"/>
              <a:gd name="connsiteY7" fmla="*/ 1495351 h 1593998"/>
              <a:gd name="connsiteX8" fmla="*/ 1095648 w 2160318"/>
              <a:gd name="connsiteY8" fmla="*/ 1497306 h 1593998"/>
              <a:gd name="connsiteX9" fmla="*/ 1095648 w 2160318"/>
              <a:gd name="connsiteY9" fmla="*/ 5714 h 1593998"/>
              <a:gd name="connsiteX10" fmla="*/ 1302417 w 2160318"/>
              <a:gd name="connsiteY10" fmla="*/ 8572 h 1593998"/>
              <a:gd name="connsiteX11" fmla="*/ 1302417 w 2160318"/>
              <a:gd name="connsiteY11" fmla="*/ 1491140 h 1593998"/>
              <a:gd name="connsiteX12" fmla="*/ 1332492 w 2160318"/>
              <a:gd name="connsiteY12" fmla="*/ 1486479 h 1593998"/>
              <a:gd name="connsiteX13" fmla="*/ 1332492 w 2160318"/>
              <a:gd name="connsiteY13" fmla="*/ 10376 h 1593998"/>
              <a:gd name="connsiteX14" fmla="*/ 1302417 w 2160318"/>
              <a:gd name="connsiteY14" fmla="*/ 8572 h 1593998"/>
              <a:gd name="connsiteX15" fmla="*/ 977301 w 2160318"/>
              <a:gd name="connsiteY15" fmla="*/ 14135 h 1593998"/>
              <a:gd name="connsiteX16" fmla="*/ 947226 w 2160318"/>
              <a:gd name="connsiteY16" fmla="*/ 18346 h 1593998"/>
              <a:gd name="connsiteX17" fmla="*/ 947226 w 2160318"/>
              <a:gd name="connsiteY17" fmla="*/ 1482118 h 1593998"/>
              <a:gd name="connsiteX18" fmla="*/ 977301 w 2160318"/>
              <a:gd name="connsiteY18" fmla="*/ 1487682 h 1593998"/>
              <a:gd name="connsiteX19" fmla="*/ 977301 w 2160318"/>
              <a:gd name="connsiteY19" fmla="*/ 13985 h 1593998"/>
              <a:gd name="connsiteX20" fmla="*/ 1420463 w 2160318"/>
              <a:gd name="connsiteY20" fmla="*/ 29624 h 1593998"/>
              <a:gd name="connsiteX21" fmla="*/ 1420463 w 2160318"/>
              <a:gd name="connsiteY21" fmla="*/ 1464373 h 1593998"/>
              <a:gd name="connsiteX22" fmla="*/ 1450538 w 2160318"/>
              <a:gd name="connsiteY22" fmla="*/ 1453997 h 1593998"/>
              <a:gd name="connsiteX23" fmla="*/ 1450538 w 2160318"/>
              <a:gd name="connsiteY23" fmla="*/ 36692 h 1593998"/>
              <a:gd name="connsiteX24" fmla="*/ 1420463 w 2160318"/>
              <a:gd name="connsiteY24" fmla="*/ 29624 h 1593998"/>
              <a:gd name="connsiteX25" fmla="*/ 858955 w 2160318"/>
              <a:gd name="connsiteY25" fmla="*/ 35790 h 1593998"/>
              <a:gd name="connsiteX26" fmla="*/ 828879 w 2160318"/>
              <a:gd name="connsiteY26" fmla="*/ 41955 h 1593998"/>
              <a:gd name="connsiteX27" fmla="*/ 828879 w 2160318"/>
              <a:gd name="connsiteY27" fmla="*/ 1458809 h 1593998"/>
              <a:gd name="connsiteX28" fmla="*/ 858955 w 2160318"/>
              <a:gd name="connsiteY28" fmla="*/ 1465877 h 1593998"/>
              <a:gd name="connsiteX29" fmla="*/ 858955 w 2160318"/>
              <a:gd name="connsiteY29" fmla="*/ 35940 h 1593998"/>
              <a:gd name="connsiteX30" fmla="*/ 740608 w 2160318"/>
              <a:gd name="connsiteY30" fmla="*/ 64061 h 1593998"/>
              <a:gd name="connsiteX31" fmla="*/ 710532 w 2160318"/>
              <a:gd name="connsiteY31" fmla="*/ 74437 h 1593998"/>
              <a:gd name="connsiteX32" fmla="*/ 710532 w 2160318"/>
              <a:gd name="connsiteY32" fmla="*/ 1424072 h 1593998"/>
              <a:gd name="connsiteX33" fmla="*/ 740608 w 2160318"/>
              <a:gd name="connsiteY33" fmla="*/ 1432944 h 1593998"/>
              <a:gd name="connsiteX34" fmla="*/ 740608 w 2160318"/>
              <a:gd name="connsiteY34" fmla="*/ 64061 h 1593998"/>
              <a:gd name="connsiteX35" fmla="*/ 1538960 w 2160318"/>
              <a:gd name="connsiteY35" fmla="*/ 65414 h 1593998"/>
              <a:gd name="connsiteX36" fmla="*/ 1538960 w 2160318"/>
              <a:gd name="connsiteY36" fmla="*/ 1412643 h 1593998"/>
              <a:gd name="connsiteX37" fmla="*/ 1569036 w 2160318"/>
              <a:gd name="connsiteY37" fmla="*/ 1396703 h 1593998"/>
              <a:gd name="connsiteX38" fmla="*/ 1569036 w 2160318"/>
              <a:gd name="connsiteY38" fmla="*/ 76692 h 1593998"/>
              <a:gd name="connsiteX39" fmla="*/ 1538960 w 2160318"/>
              <a:gd name="connsiteY39" fmla="*/ 65414 h 1593998"/>
              <a:gd name="connsiteX40" fmla="*/ 622562 w 2160318"/>
              <a:gd name="connsiteY40" fmla="*/ 104362 h 1593998"/>
              <a:gd name="connsiteX41" fmla="*/ 592486 w 2160318"/>
              <a:gd name="connsiteY41" fmla="*/ 117595 h 1593998"/>
              <a:gd name="connsiteX42" fmla="*/ 592486 w 2160318"/>
              <a:gd name="connsiteY42" fmla="*/ 1500163 h 1593998"/>
              <a:gd name="connsiteX43" fmla="*/ 622562 w 2160318"/>
              <a:gd name="connsiteY43" fmla="*/ 1481817 h 1593998"/>
              <a:gd name="connsiteX44" fmla="*/ 622562 w 2160318"/>
              <a:gd name="connsiteY44" fmla="*/ 104512 h 1593998"/>
              <a:gd name="connsiteX45" fmla="*/ 1657307 w 2160318"/>
              <a:gd name="connsiteY45" fmla="*/ 116993 h 1593998"/>
              <a:gd name="connsiteX46" fmla="*/ 1657307 w 2160318"/>
              <a:gd name="connsiteY46" fmla="*/ 1385275 h 1593998"/>
              <a:gd name="connsiteX47" fmla="*/ 1687383 w 2160318"/>
              <a:gd name="connsiteY47" fmla="*/ 1392794 h 1593998"/>
              <a:gd name="connsiteX48" fmla="*/ 1687383 w 2160318"/>
              <a:gd name="connsiteY48" fmla="*/ 132482 h 1593998"/>
              <a:gd name="connsiteX49" fmla="*/ 1657307 w 2160318"/>
              <a:gd name="connsiteY49" fmla="*/ 116993 h 1593998"/>
              <a:gd name="connsiteX50" fmla="*/ 504064 w 2160318"/>
              <a:gd name="connsiteY50" fmla="*/ 161655 h 1593998"/>
              <a:gd name="connsiteX51" fmla="*/ 473989 w 2160318"/>
              <a:gd name="connsiteY51" fmla="*/ 176693 h 1593998"/>
              <a:gd name="connsiteX52" fmla="*/ 473989 w 2160318"/>
              <a:gd name="connsiteY52" fmla="*/ 1560163 h 1593998"/>
              <a:gd name="connsiteX53" fmla="*/ 504064 w 2160318"/>
              <a:gd name="connsiteY53" fmla="*/ 1547532 h 1593998"/>
              <a:gd name="connsiteX54" fmla="*/ 504064 w 2160318"/>
              <a:gd name="connsiteY54" fmla="*/ 161655 h 1593998"/>
              <a:gd name="connsiteX55" fmla="*/ 1775654 w 2160318"/>
              <a:gd name="connsiteY55" fmla="*/ 186618 h 1593998"/>
              <a:gd name="connsiteX56" fmla="*/ 1775654 w 2160318"/>
              <a:gd name="connsiteY56" fmla="*/ 1409786 h 1593998"/>
              <a:gd name="connsiteX57" fmla="*/ 1805729 w 2160318"/>
              <a:gd name="connsiteY57" fmla="*/ 1413546 h 1593998"/>
              <a:gd name="connsiteX58" fmla="*/ 1805729 w 2160318"/>
              <a:gd name="connsiteY58" fmla="*/ 206769 h 1593998"/>
              <a:gd name="connsiteX59" fmla="*/ 1775654 w 2160318"/>
              <a:gd name="connsiteY59" fmla="*/ 186618 h 1593998"/>
              <a:gd name="connsiteX60" fmla="*/ 385567 w 2160318"/>
              <a:gd name="connsiteY60" fmla="*/ 236844 h 1593998"/>
              <a:gd name="connsiteX61" fmla="*/ 355492 w 2160318"/>
              <a:gd name="connsiteY61" fmla="*/ 257596 h 1593998"/>
              <a:gd name="connsiteX62" fmla="*/ 355492 w 2160318"/>
              <a:gd name="connsiteY62" fmla="*/ 1591292 h 1593998"/>
              <a:gd name="connsiteX63" fmla="*/ 385567 w 2160318"/>
              <a:gd name="connsiteY63" fmla="*/ 1586630 h 1593998"/>
              <a:gd name="connsiteX64" fmla="*/ 385567 w 2160318"/>
              <a:gd name="connsiteY64" fmla="*/ 236994 h 1593998"/>
              <a:gd name="connsiteX65" fmla="*/ 1894001 w 2160318"/>
              <a:gd name="connsiteY65" fmla="*/ 279551 h 1593998"/>
              <a:gd name="connsiteX66" fmla="*/ 1894001 w 2160318"/>
              <a:gd name="connsiteY66" fmla="*/ 1417756 h 1593998"/>
              <a:gd name="connsiteX67" fmla="*/ 1924076 w 2160318"/>
              <a:gd name="connsiteY67" fmla="*/ 1417756 h 1593998"/>
              <a:gd name="connsiteX68" fmla="*/ 1924076 w 2160318"/>
              <a:gd name="connsiteY68" fmla="*/ 308724 h 1593998"/>
              <a:gd name="connsiteX69" fmla="*/ 1918963 w 2160318"/>
              <a:gd name="connsiteY69" fmla="*/ 302108 h 1593998"/>
              <a:gd name="connsiteX70" fmla="*/ 1894001 w 2160318"/>
              <a:gd name="connsiteY70" fmla="*/ 279551 h 1593998"/>
              <a:gd name="connsiteX71" fmla="*/ 267070 w 2160318"/>
              <a:gd name="connsiteY71" fmla="*/ 335491 h 1593998"/>
              <a:gd name="connsiteX72" fmla="*/ 236995 w 2160318"/>
              <a:gd name="connsiteY72" fmla="*/ 366018 h 1593998"/>
              <a:gd name="connsiteX73" fmla="*/ 236995 w 2160318"/>
              <a:gd name="connsiteY73" fmla="*/ 1588284 h 1593998"/>
              <a:gd name="connsiteX74" fmla="*/ 267070 w 2160318"/>
              <a:gd name="connsiteY74" fmla="*/ 1593998 h 1593998"/>
              <a:gd name="connsiteX75" fmla="*/ 267070 w 2160318"/>
              <a:gd name="connsiteY75" fmla="*/ 335491 h 1593998"/>
              <a:gd name="connsiteX76" fmla="*/ 2012347 w 2160318"/>
              <a:gd name="connsiteY76" fmla="*/ 422409 h 1593998"/>
              <a:gd name="connsiteX77" fmla="*/ 2012347 w 2160318"/>
              <a:gd name="connsiteY77" fmla="*/ 1404072 h 1593998"/>
              <a:gd name="connsiteX78" fmla="*/ 2042423 w 2160318"/>
              <a:gd name="connsiteY78" fmla="*/ 1391891 h 1593998"/>
              <a:gd name="connsiteX79" fmla="*/ 2042423 w 2160318"/>
              <a:gd name="connsiteY79" fmla="*/ 466620 h 1593998"/>
              <a:gd name="connsiteX80" fmla="*/ 2012347 w 2160318"/>
              <a:gd name="connsiteY80" fmla="*/ 422409 h 1593998"/>
              <a:gd name="connsiteX81" fmla="*/ 148573 w 2160318"/>
              <a:gd name="connsiteY81" fmla="*/ 468876 h 1593998"/>
              <a:gd name="connsiteX82" fmla="*/ 118497 w 2160318"/>
              <a:gd name="connsiteY82" fmla="*/ 509327 h 1593998"/>
              <a:gd name="connsiteX83" fmla="*/ 118497 w 2160318"/>
              <a:gd name="connsiteY83" fmla="*/ 1548735 h 1593998"/>
              <a:gd name="connsiteX84" fmla="*/ 148573 w 2160318"/>
              <a:gd name="connsiteY84" fmla="*/ 1562419 h 1593998"/>
              <a:gd name="connsiteX85" fmla="*/ 148573 w 2160318"/>
              <a:gd name="connsiteY85" fmla="*/ 468876 h 1593998"/>
              <a:gd name="connsiteX86" fmla="*/ 2130244 w 2160318"/>
              <a:gd name="connsiteY86" fmla="*/ 613689 h 1593998"/>
              <a:gd name="connsiteX87" fmla="*/ 2130244 w 2160318"/>
              <a:gd name="connsiteY87" fmla="*/ 1343921 h 1593998"/>
              <a:gd name="connsiteX88" fmla="*/ 2160319 w 2160318"/>
              <a:gd name="connsiteY88" fmla="*/ 1312492 h 1593998"/>
              <a:gd name="connsiteX89" fmla="*/ 2160319 w 2160318"/>
              <a:gd name="connsiteY89" fmla="*/ 672487 h 1593998"/>
              <a:gd name="connsiteX90" fmla="*/ 2130244 w 2160318"/>
              <a:gd name="connsiteY90" fmla="*/ 613689 h 1593998"/>
              <a:gd name="connsiteX91" fmla="*/ 30075 w 2160318"/>
              <a:gd name="connsiteY91" fmla="*/ 668126 h 1593998"/>
              <a:gd name="connsiteX92" fmla="*/ 0 w 2160318"/>
              <a:gd name="connsiteY92" fmla="*/ 739555 h 1593998"/>
              <a:gd name="connsiteX93" fmla="*/ 0 w 2160318"/>
              <a:gd name="connsiteY93" fmla="*/ 1447681 h 1593998"/>
              <a:gd name="connsiteX94" fmla="*/ 30075 w 2160318"/>
              <a:gd name="connsiteY94" fmla="*/ 1481065 h 1593998"/>
              <a:gd name="connsiteX95" fmla="*/ 30075 w 2160318"/>
              <a:gd name="connsiteY95" fmla="*/ 668126 h 159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160318" h="1593998">
                <a:moveTo>
                  <a:pt x="1183920" y="0"/>
                </a:moveTo>
                <a:lnTo>
                  <a:pt x="1183920" y="1501366"/>
                </a:lnTo>
                <a:cubicBezTo>
                  <a:pt x="1194296" y="1501216"/>
                  <a:pt x="1203920" y="1500464"/>
                  <a:pt x="1213995" y="1500013"/>
                </a:cubicBezTo>
                <a:lnTo>
                  <a:pt x="1213995" y="1955"/>
                </a:lnTo>
                <a:cubicBezTo>
                  <a:pt x="1203769" y="1654"/>
                  <a:pt x="1194446" y="0"/>
                  <a:pt x="1183920" y="150"/>
                </a:cubicBezTo>
                <a:close/>
                <a:moveTo>
                  <a:pt x="1095648" y="5714"/>
                </a:moveTo>
                <a:cubicBezTo>
                  <a:pt x="1085423" y="6316"/>
                  <a:pt x="1075498" y="6917"/>
                  <a:pt x="1065573" y="7519"/>
                </a:cubicBezTo>
                <a:lnTo>
                  <a:pt x="1065573" y="1495351"/>
                </a:lnTo>
                <a:cubicBezTo>
                  <a:pt x="1075498" y="1496253"/>
                  <a:pt x="1085423" y="1496704"/>
                  <a:pt x="1095648" y="1497306"/>
                </a:cubicBezTo>
                <a:lnTo>
                  <a:pt x="1095648" y="5714"/>
                </a:lnTo>
                <a:close/>
                <a:moveTo>
                  <a:pt x="1302417" y="8572"/>
                </a:moveTo>
                <a:lnTo>
                  <a:pt x="1302417" y="1491140"/>
                </a:lnTo>
                <a:cubicBezTo>
                  <a:pt x="1312643" y="1489486"/>
                  <a:pt x="1322718" y="1488283"/>
                  <a:pt x="1332492" y="1486479"/>
                </a:cubicBezTo>
                <a:lnTo>
                  <a:pt x="1332492" y="10376"/>
                </a:lnTo>
                <a:cubicBezTo>
                  <a:pt x="1322868" y="9023"/>
                  <a:pt x="1312192" y="9624"/>
                  <a:pt x="1302417" y="8572"/>
                </a:cubicBezTo>
                <a:close/>
                <a:moveTo>
                  <a:pt x="977301" y="14135"/>
                </a:moveTo>
                <a:cubicBezTo>
                  <a:pt x="967076" y="15489"/>
                  <a:pt x="957151" y="16993"/>
                  <a:pt x="947226" y="18346"/>
                </a:cubicBezTo>
                <a:lnTo>
                  <a:pt x="947226" y="1482118"/>
                </a:lnTo>
                <a:cubicBezTo>
                  <a:pt x="957752" y="1483922"/>
                  <a:pt x="966173" y="1486178"/>
                  <a:pt x="977301" y="1487682"/>
                </a:cubicBezTo>
                <a:lnTo>
                  <a:pt x="977301" y="13985"/>
                </a:lnTo>
                <a:close/>
                <a:moveTo>
                  <a:pt x="1420463" y="29624"/>
                </a:moveTo>
                <a:lnTo>
                  <a:pt x="1420463" y="1464373"/>
                </a:lnTo>
                <a:cubicBezTo>
                  <a:pt x="1431140" y="1460915"/>
                  <a:pt x="1440764" y="1457606"/>
                  <a:pt x="1450538" y="1453997"/>
                </a:cubicBezTo>
                <a:lnTo>
                  <a:pt x="1450538" y="36692"/>
                </a:lnTo>
                <a:cubicBezTo>
                  <a:pt x="1440764" y="33985"/>
                  <a:pt x="1430388" y="32030"/>
                  <a:pt x="1420463" y="29624"/>
                </a:cubicBezTo>
                <a:close/>
                <a:moveTo>
                  <a:pt x="858955" y="35790"/>
                </a:moveTo>
                <a:cubicBezTo>
                  <a:pt x="849030" y="37895"/>
                  <a:pt x="838654" y="39700"/>
                  <a:pt x="828879" y="41955"/>
                </a:cubicBezTo>
                <a:lnTo>
                  <a:pt x="828879" y="1458809"/>
                </a:lnTo>
                <a:cubicBezTo>
                  <a:pt x="840909" y="1461817"/>
                  <a:pt x="845421" y="1462719"/>
                  <a:pt x="858955" y="1465877"/>
                </a:cubicBezTo>
                <a:lnTo>
                  <a:pt x="858955" y="35940"/>
                </a:lnTo>
                <a:close/>
                <a:moveTo>
                  <a:pt x="740608" y="64061"/>
                </a:moveTo>
                <a:cubicBezTo>
                  <a:pt x="730081" y="67219"/>
                  <a:pt x="720758" y="71128"/>
                  <a:pt x="710532" y="74437"/>
                </a:cubicBezTo>
                <a:lnTo>
                  <a:pt x="710532" y="1424072"/>
                </a:lnTo>
                <a:cubicBezTo>
                  <a:pt x="711284" y="1424373"/>
                  <a:pt x="735044" y="1430989"/>
                  <a:pt x="740608" y="1432944"/>
                </a:cubicBezTo>
                <a:lnTo>
                  <a:pt x="740608" y="64061"/>
                </a:lnTo>
                <a:close/>
                <a:moveTo>
                  <a:pt x="1538960" y="65414"/>
                </a:moveTo>
                <a:lnTo>
                  <a:pt x="1538960" y="1412643"/>
                </a:lnTo>
                <a:cubicBezTo>
                  <a:pt x="1548735" y="1407230"/>
                  <a:pt x="1561517" y="1401365"/>
                  <a:pt x="1569036" y="1396703"/>
                </a:cubicBezTo>
                <a:lnTo>
                  <a:pt x="1569036" y="76692"/>
                </a:lnTo>
                <a:cubicBezTo>
                  <a:pt x="1559261" y="72632"/>
                  <a:pt x="1549036" y="69174"/>
                  <a:pt x="1538960" y="65414"/>
                </a:cubicBezTo>
                <a:close/>
                <a:moveTo>
                  <a:pt x="622562" y="104362"/>
                </a:moveTo>
                <a:cubicBezTo>
                  <a:pt x="612186" y="108572"/>
                  <a:pt x="602562" y="113084"/>
                  <a:pt x="592486" y="117595"/>
                </a:cubicBezTo>
                <a:lnTo>
                  <a:pt x="592486" y="1500163"/>
                </a:lnTo>
                <a:cubicBezTo>
                  <a:pt x="602862" y="1493847"/>
                  <a:pt x="613389" y="1487832"/>
                  <a:pt x="622562" y="1481817"/>
                </a:cubicBezTo>
                <a:lnTo>
                  <a:pt x="622562" y="104512"/>
                </a:lnTo>
                <a:close/>
                <a:moveTo>
                  <a:pt x="1657307" y="116993"/>
                </a:moveTo>
                <a:lnTo>
                  <a:pt x="1657307" y="1385275"/>
                </a:lnTo>
                <a:cubicBezTo>
                  <a:pt x="1668435" y="1388433"/>
                  <a:pt x="1672495" y="1389185"/>
                  <a:pt x="1687383" y="1392794"/>
                </a:cubicBezTo>
                <a:lnTo>
                  <a:pt x="1687383" y="132482"/>
                </a:lnTo>
                <a:cubicBezTo>
                  <a:pt x="1677758" y="127219"/>
                  <a:pt x="1667382" y="122257"/>
                  <a:pt x="1657307" y="116993"/>
                </a:cubicBezTo>
                <a:close/>
                <a:moveTo>
                  <a:pt x="504064" y="161655"/>
                </a:moveTo>
                <a:cubicBezTo>
                  <a:pt x="494440" y="166919"/>
                  <a:pt x="483312" y="171280"/>
                  <a:pt x="473989" y="176693"/>
                </a:cubicBezTo>
                <a:lnTo>
                  <a:pt x="473989" y="1560163"/>
                </a:lnTo>
                <a:cubicBezTo>
                  <a:pt x="484365" y="1556254"/>
                  <a:pt x="494139" y="1551893"/>
                  <a:pt x="504064" y="1547532"/>
                </a:cubicBezTo>
                <a:lnTo>
                  <a:pt x="504064" y="161655"/>
                </a:lnTo>
                <a:close/>
                <a:moveTo>
                  <a:pt x="1775654" y="186618"/>
                </a:moveTo>
                <a:lnTo>
                  <a:pt x="1775654" y="1409786"/>
                </a:lnTo>
                <a:cubicBezTo>
                  <a:pt x="1785579" y="1411290"/>
                  <a:pt x="1795353" y="1412343"/>
                  <a:pt x="1805729" y="1413546"/>
                </a:cubicBezTo>
                <a:lnTo>
                  <a:pt x="1805729" y="206769"/>
                </a:lnTo>
                <a:cubicBezTo>
                  <a:pt x="1796857" y="200303"/>
                  <a:pt x="1785579" y="193235"/>
                  <a:pt x="1775654" y="186618"/>
                </a:cubicBezTo>
                <a:close/>
                <a:moveTo>
                  <a:pt x="385567" y="236844"/>
                </a:moveTo>
                <a:cubicBezTo>
                  <a:pt x="375943" y="243912"/>
                  <a:pt x="364665" y="250378"/>
                  <a:pt x="355492" y="257596"/>
                </a:cubicBezTo>
                <a:lnTo>
                  <a:pt x="355492" y="1591292"/>
                </a:lnTo>
                <a:cubicBezTo>
                  <a:pt x="365717" y="1589938"/>
                  <a:pt x="375642" y="1588585"/>
                  <a:pt x="385567" y="1586630"/>
                </a:cubicBezTo>
                <a:lnTo>
                  <a:pt x="385567" y="236994"/>
                </a:lnTo>
                <a:close/>
                <a:moveTo>
                  <a:pt x="1894001" y="279551"/>
                </a:moveTo>
                <a:lnTo>
                  <a:pt x="1894001" y="1417756"/>
                </a:lnTo>
                <a:cubicBezTo>
                  <a:pt x="1904076" y="1417756"/>
                  <a:pt x="1913851" y="1418358"/>
                  <a:pt x="1924076" y="1417756"/>
                </a:cubicBezTo>
                <a:lnTo>
                  <a:pt x="1924076" y="308724"/>
                </a:lnTo>
                <a:cubicBezTo>
                  <a:pt x="1924076" y="308724"/>
                  <a:pt x="1918963" y="302108"/>
                  <a:pt x="1918963" y="302108"/>
                </a:cubicBezTo>
                <a:cubicBezTo>
                  <a:pt x="1918963" y="302108"/>
                  <a:pt x="1901971" y="287070"/>
                  <a:pt x="1894001" y="279551"/>
                </a:cubicBezTo>
                <a:close/>
                <a:moveTo>
                  <a:pt x="267070" y="335491"/>
                </a:moveTo>
                <a:cubicBezTo>
                  <a:pt x="256543" y="345717"/>
                  <a:pt x="246919" y="355792"/>
                  <a:pt x="236995" y="366018"/>
                </a:cubicBezTo>
                <a:lnTo>
                  <a:pt x="236995" y="1588284"/>
                </a:lnTo>
                <a:cubicBezTo>
                  <a:pt x="247070" y="1589938"/>
                  <a:pt x="256995" y="1593096"/>
                  <a:pt x="267070" y="1593998"/>
                </a:cubicBezTo>
                <a:lnTo>
                  <a:pt x="267070" y="335491"/>
                </a:lnTo>
                <a:close/>
                <a:moveTo>
                  <a:pt x="2012347" y="422409"/>
                </a:moveTo>
                <a:lnTo>
                  <a:pt x="2012347" y="1404072"/>
                </a:lnTo>
                <a:cubicBezTo>
                  <a:pt x="2022874" y="1401215"/>
                  <a:pt x="2032197" y="1395651"/>
                  <a:pt x="2042423" y="1391891"/>
                </a:cubicBezTo>
                <a:lnTo>
                  <a:pt x="2042423" y="466620"/>
                </a:lnTo>
                <a:cubicBezTo>
                  <a:pt x="2032197" y="451583"/>
                  <a:pt x="2021972" y="435793"/>
                  <a:pt x="2012347" y="422409"/>
                </a:cubicBezTo>
                <a:close/>
                <a:moveTo>
                  <a:pt x="148573" y="468876"/>
                </a:moveTo>
                <a:cubicBezTo>
                  <a:pt x="138197" y="482410"/>
                  <a:pt x="127971" y="495944"/>
                  <a:pt x="118497" y="509327"/>
                </a:cubicBezTo>
                <a:lnTo>
                  <a:pt x="118497" y="1548735"/>
                </a:lnTo>
                <a:cubicBezTo>
                  <a:pt x="127821" y="1553848"/>
                  <a:pt x="138497" y="1557908"/>
                  <a:pt x="148573" y="1562419"/>
                </a:cubicBezTo>
                <a:lnTo>
                  <a:pt x="148573" y="468876"/>
                </a:lnTo>
                <a:close/>
                <a:moveTo>
                  <a:pt x="2130244" y="613689"/>
                </a:moveTo>
                <a:lnTo>
                  <a:pt x="2130244" y="1343921"/>
                </a:lnTo>
                <a:cubicBezTo>
                  <a:pt x="2141070" y="1334598"/>
                  <a:pt x="2150995" y="1323921"/>
                  <a:pt x="2160319" y="1312492"/>
                </a:cubicBezTo>
                <a:lnTo>
                  <a:pt x="2160319" y="672487"/>
                </a:lnTo>
                <a:cubicBezTo>
                  <a:pt x="2150544" y="651885"/>
                  <a:pt x="2140770" y="633238"/>
                  <a:pt x="2130244" y="613689"/>
                </a:cubicBezTo>
                <a:close/>
                <a:moveTo>
                  <a:pt x="30075" y="668126"/>
                </a:moveTo>
                <a:cubicBezTo>
                  <a:pt x="19850" y="690983"/>
                  <a:pt x="9624" y="714292"/>
                  <a:pt x="0" y="739555"/>
                </a:cubicBezTo>
                <a:lnTo>
                  <a:pt x="0" y="1447681"/>
                </a:lnTo>
                <a:cubicBezTo>
                  <a:pt x="8872" y="1459712"/>
                  <a:pt x="19549" y="1470087"/>
                  <a:pt x="30075" y="1481065"/>
                </a:cubicBezTo>
                <a:lnTo>
                  <a:pt x="30075" y="668126"/>
                </a:ln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528" name="Gráfico 4">
            <a:extLst>
              <a:ext uri="{FF2B5EF4-FFF2-40B4-BE49-F238E27FC236}">
                <a16:creationId xmlns:a16="http://schemas.microsoft.com/office/drawing/2014/main" id="{92EB5E31-29ED-49C0-9BA1-163BC905FBDF}"/>
              </a:ext>
            </a:extLst>
          </p:cNvPr>
          <p:cNvGrpSpPr/>
          <p:nvPr/>
        </p:nvGrpSpPr>
        <p:grpSpPr>
          <a:xfrm flipH="1">
            <a:off x="-1333190" y="5507147"/>
            <a:ext cx="474081" cy="552215"/>
            <a:chOff x="2888669" y="2457255"/>
            <a:chExt cx="749554" cy="873089"/>
          </a:xfrm>
          <a:noFill/>
        </p:grpSpPr>
        <p:sp>
          <p:nvSpPr>
            <p:cNvPr id="541" name="Forma libre: forma 540">
              <a:extLst>
                <a:ext uri="{FF2B5EF4-FFF2-40B4-BE49-F238E27FC236}">
                  <a16:creationId xmlns:a16="http://schemas.microsoft.com/office/drawing/2014/main" id="{521B4461-04E0-41E4-9BA9-6CEEFF1F9588}"/>
                </a:ext>
              </a:extLst>
            </p:cNvPr>
            <p:cNvSpPr/>
            <p:nvPr/>
          </p:nvSpPr>
          <p:spPr>
            <a:xfrm>
              <a:off x="2888669" y="2910792"/>
              <a:ext cx="84963" cy="419552"/>
            </a:xfrm>
            <a:custGeom>
              <a:avLst/>
              <a:gdLst>
                <a:gd name="connsiteX0" fmla="*/ 84963 w 84963"/>
                <a:gd name="connsiteY0" fmla="*/ 0 h 419552"/>
                <a:gd name="connsiteX1" fmla="*/ 16090 w 84963"/>
                <a:gd name="connsiteY1" fmla="*/ 237295 h 419552"/>
                <a:gd name="connsiteX2" fmla="*/ 0 w 84963"/>
                <a:gd name="connsiteY2" fmla="*/ 419552 h 41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963" h="419552">
                  <a:moveTo>
                    <a:pt x="84963" y="0"/>
                  </a:moveTo>
                  <a:cubicBezTo>
                    <a:pt x="84963" y="0"/>
                    <a:pt x="27669" y="151279"/>
                    <a:pt x="16090" y="237295"/>
                  </a:cubicBezTo>
                  <a:cubicBezTo>
                    <a:pt x="4511" y="323311"/>
                    <a:pt x="0" y="419552"/>
                    <a:pt x="0" y="419552"/>
                  </a:cubicBezTo>
                </a:path>
              </a:pathLst>
            </a:custGeom>
            <a:noFill/>
            <a:ln w="30049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2" name="Forma libre: forma 541">
              <a:extLst>
                <a:ext uri="{FF2B5EF4-FFF2-40B4-BE49-F238E27FC236}">
                  <a16:creationId xmlns:a16="http://schemas.microsoft.com/office/drawing/2014/main" id="{558046CD-4DB0-444E-BEB6-271469C844E0}"/>
                </a:ext>
              </a:extLst>
            </p:cNvPr>
            <p:cNvSpPr/>
            <p:nvPr/>
          </p:nvSpPr>
          <p:spPr>
            <a:xfrm>
              <a:off x="3327019" y="2457255"/>
              <a:ext cx="311204" cy="94815"/>
            </a:xfrm>
            <a:custGeom>
              <a:avLst/>
              <a:gdLst>
                <a:gd name="connsiteX0" fmla="*/ 0 w 311204"/>
                <a:gd name="connsiteY0" fmla="*/ 4060 h 94815"/>
                <a:gd name="connsiteX1" fmla="*/ 195791 w 311204"/>
                <a:gd name="connsiteY1" fmla="*/ 93384 h 94815"/>
                <a:gd name="connsiteX2" fmla="*/ 310980 w 311204"/>
                <a:gd name="connsiteY2" fmla="*/ 0 h 9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204" h="94815">
                  <a:moveTo>
                    <a:pt x="0" y="4060"/>
                  </a:moveTo>
                  <a:cubicBezTo>
                    <a:pt x="0" y="4060"/>
                    <a:pt x="79098" y="79549"/>
                    <a:pt x="195791" y="93384"/>
                  </a:cubicBezTo>
                  <a:cubicBezTo>
                    <a:pt x="321657" y="108422"/>
                    <a:pt x="310980" y="0"/>
                    <a:pt x="310980" y="0"/>
                  </a:cubicBezTo>
                </a:path>
              </a:pathLst>
            </a:custGeom>
            <a:noFill/>
            <a:ln w="30049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29" name="Forma libre: forma 528">
            <a:extLst>
              <a:ext uri="{FF2B5EF4-FFF2-40B4-BE49-F238E27FC236}">
                <a16:creationId xmlns:a16="http://schemas.microsoft.com/office/drawing/2014/main" id="{E1D28862-29ED-4F8E-B10A-279A0DE54985}"/>
              </a:ext>
            </a:extLst>
          </p:cNvPr>
          <p:cNvSpPr/>
          <p:nvPr/>
        </p:nvSpPr>
        <p:spPr>
          <a:xfrm flipH="1">
            <a:off x="-1739458" y="5708402"/>
            <a:ext cx="898991" cy="491154"/>
          </a:xfrm>
          <a:custGeom>
            <a:avLst/>
            <a:gdLst>
              <a:gd name="connsiteX0" fmla="*/ 1332041 w 1421364"/>
              <a:gd name="connsiteY0" fmla="*/ 0 h 776547"/>
              <a:gd name="connsiteX1" fmla="*/ 1421365 w 1421364"/>
              <a:gd name="connsiteY1" fmla="*/ 94888 h 776547"/>
              <a:gd name="connsiteX2" fmla="*/ 1324823 w 1421364"/>
              <a:gd name="connsiteY2" fmla="*/ 674442 h 776547"/>
              <a:gd name="connsiteX3" fmla="*/ 1235499 w 1421364"/>
              <a:gd name="connsiteY3" fmla="*/ 769781 h 776547"/>
              <a:gd name="connsiteX4" fmla="*/ 1234897 w 1421364"/>
              <a:gd name="connsiteY4" fmla="*/ 769781 h 776547"/>
              <a:gd name="connsiteX5" fmla="*/ 45564 w 1421364"/>
              <a:gd name="connsiteY5" fmla="*/ 776548 h 776547"/>
              <a:gd name="connsiteX6" fmla="*/ 0 w 1421364"/>
              <a:gd name="connsiteY6" fmla="*/ 730984 h 776547"/>
              <a:gd name="connsiteX7" fmla="*/ 0 w 1421364"/>
              <a:gd name="connsiteY7" fmla="*/ 703314 h 776547"/>
              <a:gd name="connsiteX8" fmla="*/ 45564 w 1421364"/>
              <a:gd name="connsiteY8" fmla="*/ 657449 h 776547"/>
              <a:gd name="connsiteX9" fmla="*/ 170678 w 1421364"/>
              <a:gd name="connsiteY9" fmla="*/ 650832 h 776547"/>
              <a:gd name="connsiteX10" fmla="*/ 264965 w 1421364"/>
              <a:gd name="connsiteY10" fmla="*/ 95038 h 776547"/>
              <a:gd name="connsiteX11" fmla="*/ 354289 w 1421364"/>
              <a:gd name="connsiteY11" fmla="*/ 150 h 776547"/>
              <a:gd name="connsiteX12" fmla="*/ 1331891 w 1421364"/>
              <a:gd name="connsiteY12" fmla="*/ 150 h 77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1364" h="776547">
                <a:moveTo>
                  <a:pt x="1332041" y="0"/>
                </a:moveTo>
                <a:cubicBezTo>
                  <a:pt x="1381215" y="0"/>
                  <a:pt x="1421365" y="42256"/>
                  <a:pt x="1421365" y="94888"/>
                </a:cubicBezTo>
                <a:lnTo>
                  <a:pt x="1324823" y="674442"/>
                </a:lnTo>
                <a:cubicBezTo>
                  <a:pt x="1324823" y="726923"/>
                  <a:pt x="1284823" y="769781"/>
                  <a:pt x="1235499" y="769781"/>
                </a:cubicBezTo>
                <a:lnTo>
                  <a:pt x="1234897" y="769781"/>
                </a:lnTo>
                <a:lnTo>
                  <a:pt x="45564" y="776548"/>
                </a:lnTo>
                <a:cubicBezTo>
                  <a:pt x="24060" y="776548"/>
                  <a:pt x="0" y="752487"/>
                  <a:pt x="0" y="730984"/>
                </a:cubicBezTo>
                <a:lnTo>
                  <a:pt x="0" y="703314"/>
                </a:lnTo>
                <a:cubicBezTo>
                  <a:pt x="0" y="681810"/>
                  <a:pt x="24060" y="657449"/>
                  <a:pt x="45564" y="657449"/>
                </a:cubicBezTo>
                <a:lnTo>
                  <a:pt x="170678" y="650832"/>
                </a:lnTo>
                <a:lnTo>
                  <a:pt x="264965" y="95038"/>
                </a:lnTo>
                <a:cubicBezTo>
                  <a:pt x="264965" y="42557"/>
                  <a:pt x="304965" y="150"/>
                  <a:pt x="354289" y="150"/>
                </a:cubicBezTo>
                <a:lnTo>
                  <a:pt x="1331891" y="15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0" name="Forma libre: forma 529">
            <a:extLst>
              <a:ext uri="{FF2B5EF4-FFF2-40B4-BE49-F238E27FC236}">
                <a16:creationId xmlns:a16="http://schemas.microsoft.com/office/drawing/2014/main" id="{E49E97D6-AD98-4EDA-A254-DCD6B4CB6223}"/>
              </a:ext>
            </a:extLst>
          </p:cNvPr>
          <p:cNvSpPr/>
          <p:nvPr/>
        </p:nvSpPr>
        <p:spPr>
          <a:xfrm flipH="1">
            <a:off x="-1418553" y="5794002"/>
            <a:ext cx="68289" cy="68289"/>
          </a:xfrm>
          <a:custGeom>
            <a:avLst/>
            <a:gdLst>
              <a:gd name="connsiteX0" fmla="*/ 107971 w 107970"/>
              <a:gd name="connsiteY0" fmla="*/ 53985 h 107970"/>
              <a:gd name="connsiteX1" fmla="*/ 53985 w 107970"/>
              <a:gd name="connsiteY1" fmla="*/ 0 h 107970"/>
              <a:gd name="connsiteX2" fmla="*/ 0 w 107970"/>
              <a:gd name="connsiteY2" fmla="*/ 53985 h 107970"/>
              <a:gd name="connsiteX3" fmla="*/ 53985 w 107970"/>
              <a:gd name="connsiteY3" fmla="*/ 107971 h 107970"/>
              <a:gd name="connsiteX4" fmla="*/ 107971 w 107970"/>
              <a:gd name="connsiteY4" fmla="*/ 53985 h 10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70" h="107970">
                <a:moveTo>
                  <a:pt x="107971" y="53985"/>
                </a:moveTo>
                <a:cubicBezTo>
                  <a:pt x="107971" y="24211"/>
                  <a:pt x="83910" y="0"/>
                  <a:pt x="53985" y="0"/>
                </a:cubicBezTo>
                <a:cubicBezTo>
                  <a:pt x="24060" y="0"/>
                  <a:pt x="0" y="24211"/>
                  <a:pt x="0" y="53985"/>
                </a:cubicBezTo>
                <a:cubicBezTo>
                  <a:pt x="0" y="83760"/>
                  <a:pt x="24060" y="107971"/>
                  <a:pt x="53985" y="107971"/>
                </a:cubicBezTo>
                <a:cubicBezTo>
                  <a:pt x="83910" y="107971"/>
                  <a:pt x="107971" y="83760"/>
                  <a:pt x="107971" y="53985"/>
                </a:cubicBezTo>
                <a:close/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1" name="Forma libre: forma 530">
            <a:extLst>
              <a:ext uri="{FF2B5EF4-FFF2-40B4-BE49-F238E27FC236}">
                <a16:creationId xmlns:a16="http://schemas.microsoft.com/office/drawing/2014/main" id="{EAFDF795-E66F-4920-A1D6-8EAD0D8B2D7D}"/>
              </a:ext>
            </a:extLst>
          </p:cNvPr>
          <p:cNvSpPr/>
          <p:nvPr/>
        </p:nvSpPr>
        <p:spPr>
          <a:xfrm flipH="1">
            <a:off x="-1637308" y="6126226"/>
            <a:ext cx="558017" cy="9511"/>
          </a:xfrm>
          <a:custGeom>
            <a:avLst/>
            <a:gdLst>
              <a:gd name="connsiteX0" fmla="*/ 882263 w 882262"/>
              <a:gd name="connsiteY0" fmla="*/ 0 h 15037"/>
              <a:gd name="connsiteX1" fmla="*/ 0 w 882262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2262" h="15037">
                <a:moveTo>
                  <a:pt x="882263" y="0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2" name="Forma libre: forma 531">
            <a:extLst>
              <a:ext uri="{FF2B5EF4-FFF2-40B4-BE49-F238E27FC236}">
                <a16:creationId xmlns:a16="http://schemas.microsoft.com/office/drawing/2014/main" id="{52356D01-55CD-445E-BCAB-2A52DE5081BF}"/>
              </a:ext>
            </a:extLst>
          </p:cNvPr>
          <p:cNvSpPr/>
          <p:nvPr/>
        </p:nvSpPr>
        <p:spPr>
          <a:xfrm flipH="1">
            <a:off x="-1803156" y="5901009"/>
            <a:ext cx="232255" cy="272741"/>
          </a:xfrm>
          <a:custGeom>
            <a:avLst/>
            <a:gdLst>
              <a:gd name="connsiteX0" fmla="*/ 176876 w 367210"/>
              <a:gd name="connsiteY0" fmla="*/ 397285 h 431222"/>
              <a:gd name="connsiteX1" fmla="*/ 192214 w 367210"/>
              <a:gd name="connsiteY1" fmla="*/ 304503 h 431222"/>
              <a:gd name="connsiteX2" fmla="*/ 18829 w 367210"/>
              <a:gd name="connsiteY2" fmla="*/ 250668 h 431222"/>
              <a:gd name="connsiteX3" fmla="*/ 101387 w 367210"/>
              <a:gd name="connsiteY3" fmla="*/ 189765 h 431222"/>
              <a:gd name="connsiteX4" fmla="*/ 206350 w 367210"/>
              <a:gd name="connsiteY4" fmla="*/ 190216 h 431222"/>
              <a:gd name="connsiteX5" fmla="*/ 123041 w 367210"/>
              <a:gd name="connsiteY5" fmla="*/ 186306 h 431222"/>
              <a:gd name="connsiteX6" fmla="*/ 11912 w 367210"/>
              <a:gd name="connsiteY6" fmla="*/ 207509 h 431222"/>
              <a:gd name="connsiteX7" fmla="*/ 82890 w 367210"/>
              <a:gd name="connsiteY7" fmla="*/ 94125 h 431222"/>
              <a:gd name="connsiteX8" fmla="*/ 231162 w 367210"/>
              <a:gd name="connsiteY8" fmla="*/ 98486 h 431222"/>
              <a:gd name="connsiteX9" fmla="*/ 140034 w 367210"/>
              <a:gd name="connsiteY9" fmla="*/ 86907 h 431222"/>
              <a:gd name="connsiteX10" fmla="*/ 9807 w 367210"/>
              <a:gd name="connsiteY10" fmla="*/ 96832 h 431222"/>
              <a:gd name="connsiteX11" fmla="*/ 329810 w 367210"/>
              <a:gd name="connsiteY11" fmla="*/ 65704 h 431222"/>
              <a:gd name="connsiteX12" fmla="*/ 320336 w 367210"/>
              <a:gd name="connsiteY12" fmla="*/ 334879 h 431222"/>
              <a:gd name="connsiteX13" fmla="*/ 176876 w 367210"/>
              <a:gd name="connsiteY13" fmla="*/ 397285 h 43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7210" h="431222">
                <a:moveTo>
                  <a:pt x="176876" y="397285"/>
                </a:moveTo>
                <a:cubicBezTo>
                  <a:pt x="176876" y="374428"/>
                  <a:pt x="192214" y="304503"/>
                  <a:pt x="192214" y="304503"/>
                </a:cubicBezTo>
                <a:cubicBezTo>
                  <a:pt x="192214" y="304503"/>
                  <a:pt x="35972" y="299841"/>
                  <a:pt x="18829" y="250668"/>
                </a:cubicBezTo>
                <a:cubicBezTo>
                  <a:pt x="3791" y="207209"/>
                  <a:pt x="45296" y="196231"/>
                  <a:pt x="101387" y="189765"/>
                </a:cubicBezTo>
                <a:cubicBezTo>
                  <a:pt x="156725" y="183299"/>
                  <a:pt x="206350" y="190216"/>
                  <a:pt x="206350" y="190216"/>
                </a:cubicBezTo>
                <a:cubicBezTo>
                  <a:pt x="206350" y="190216"/>
                  <a:pt x="174169" y="183599"/>
                  <a:pt x="123041" y="186306"/>
                </a:cubicBezTo>
                <a:cubicBezTo>
                  <a:pt x="71912" y="189013"/>
                  <a:pt x="11912" y="207509"/>
                  <a:pt x="11912" y="207509"/>
                </a:cubicBezTo>
                <a:cubicBezTo>
                  <a:pt x="11912" y="207509"/>
                  <a:pt x="-42976" y="126757"/>
                  <a:pt x="82890" y="94125"/>
                </a:cubicBezTo>
                <a:cubicBezTo>
                  <a:pt x="150109" y="76681"/>
                  <a:pt x="231162" y="98486"/>
                  <a:pt x="231162" y="98486"/>
                </a:cubicBezTo>
                <a:cubicBezTo>
                  <a:pt x="231162" y="98486"/>
                  <a:pt x="203643" y="89313"/>
                  <a:pt x="140034" y="86907"/>
                </a:cubicBezTo>
                <a:cubicBezTo>
                  <a:pt x="70258" y="84200"/>
                  <a:pt x="20183" y="134426"/>
                  <a:pt x="9807" y="96832"/>
                </a:cubicBezTo>
                <a:cubicBezTo>
                  <a:pt x="-12299" y="15929"/>
                  <a:pt x="225448" y="-57606"/>
                  <a:pt x="329810" y="65704"/>
                </a:cubicBezTo>
                <a:cubicBezTo>
                  <a:pt x="393569" y="141043"/>
                  <a:pt x="365900" y="256683"/>
                  <a:pt x="320336" y="334879"/>
                </a:cubicBezTo>
                <a:cubicBezTo>
                  <a:pt x="286501" y="393075"/>
                  <a:pt x="176876" y="479843"/>
                  <a:pt x="176876" y="39728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3" name="Forma libre: forma 532">
            <a:extLst>
              <a:ext uri="{FF2B5EF4-FFF2-40B4-BE49-F238E27FC236}">
                <a16:creationId xmlns:a16="http://schemas.microsoft.com/office/drawing/2014/main" id="{2CB6DCD5-3EA5-494B-94E2-A0549A83B97E}"/>
              </a:ext>
            </a:extLst>
          </p:cNvPr>
          <p:cNvSpPr/>
          <p:nvPr/>
        </p:nvSpPr>
        <p:spPr>
          <a:xfrm flipH="1">
            <a:off x="-1116992" y="5988797"/>
            <a:ext cx="341105" cy="369785"/>
          </a:xfrm>
          <a:custGeom>
            <a:avLst/>
            <a:gdLst>
              <a:gd name="connsiteX0" fmla="*/ 0 w 539310"/>
              <a:gd name="connsiteY0" fmla="*/ 448263 h 584655"/>
              <a:gd name="connsiteX1" fmla="*/ 60301 w 539310"/>
              <a:gd name="connsiteY1" fmla="*/ 219540 h 584655"/>
              <a:gd name="connsiteX2" fmla="*/ 273686 w 539310"/>
              <a:gd name="connsiteY2" fmla="*/ 139 h 584655"/>
              <a:gd name="connsiteX3" fmla="*/ 272183 w 539310"/>
              <a:gd name="connsiteY3" fmla="*/ 160441 h 584655"/>
              <a:gd name="connsiteX4" fmla="*/ 207069 w 539310"/>
              <a:gd name="connsiteY4" fmla="*/ 234427 h 584655"/>
              <a:gd name="connsiteX5" fmla="*/ 292333 w 539310"/>
              <a:gd name="connsiteY5" fmla="*/ 189164 h 584655"/>
              <a:gd name="connsiteX6" fmla="*/ 477297 w 539310"/>
              <a:gd name="connsiteY6" fmla="*/ 136832 h 584655"/>
              <a:gd name="connsiteX7" fmla="*/ 390530 w 539310"/>
              <a:gd name="connsiteY7" fmla="*/ 259540 h 584655"/>
              <a:gd name="connsiteX8" fmla="*/ 291431 w 539310"/>
              <a:gd name="connsiteY8" fmla="*/ 306758 h 584655"/>
              <a:gd name="connsiteX9" fmla="*/ 390830 w 539310"/>
              <a:gd name="connsiteY9" fmla="*/ 260743 h 584655"/>
              <a:gd name="connsiteX10" fmla="*/ 508876 w 539310"/>
              <a:gd name="connsiteY10" fmla="*/ 231570 h 584655"/>
              <a:gd name="connsiteX11" fmla="*/ 404515 w 539310"/>
              <a:gd name="connsiteY11" fmla="*/ 355030 h 584655"/>
              <a:gd name="connsiteX12" fmla="*/ 347071 w 539310"/>
              <a:gd name="connsiteY12" fmla="*/ 385105 h 584655"/>
              <a:gd name="connsiteX13" fmla="*/ 417447 w 539310"/>
              <a:gd name="connsiteY13" fmla="*/ 348563 h 584655"/>
              <a:gd name="connsiteX14" fmla="*/ 536847 w 539310"/>
              <a:gd name="connsiteY14" fmla="*/ 319089 h 584655"/>
              <a:gd name="connsiteX15" fmla="*/ 391131 w 539310"/>
              <a:gd name="connsiteY15" fmla="*/ 494580 h 584655"/>
              <a:gd name="connsiteX16" fmla="*/ 170077 w 539310"/>
              <a:gd name="connsiteY16" fmla="*/ 584656 h 58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310" h="584655">
                <a:moveTo>
                  <a:pt x="0" y="448263"/>
                </a:moveTo>
                <a:cubicBezTo>
                  <a:pt x="0" y="448263"/>
                  <a:pt x="2256" y="339390"/>
                  <a:pt x="60301" y="219540"/>
                </a:cubicBezTo>
                <a:cubicBezTo>
                  <a:pt x="98948" y="139990"/>
                  <a:pt x="241957" y="-5124"/>
                  <a:pt x="273686" y="139"/>
                </a:cubicBezTo>
                <a:cubicBezTo>
                  <a:pt x="320454" y="7959"/>
                  <a:pt x="316544" y="80441"/>
                  <a:pt x="272183" y="160441"/>
                </a:cubicBezTo>
                <a:cubicBezTo>
                  <a:pt x="246318" y="207058"/>
                  <a:pt x="207069" y="234427"/>
                  <a:pt x="207069" y="234427"/>
                </a:cubicBezTo>
                <a:cubicBezTo>
                  <a:pt x="207069" y="234427"/>
                  <a:pt x="236242" y="217735"/>
                  <a:pt x="292333" y="189164"/>
                </a:cubicBezTo>
                <a:cubicBezTo>
                  <a:pt x="367371" y="150968"/>
                  <a:pt x="454139" y="98185"/>
                  <a:pt x="477297" y="136832"/>
                </a:cubicBezTo>
                <a:cubicBezTo>
                  <a:pt x="497147" y="170066"/>
                  <a:pt x="451883" y="223901"/>
                  <a:pt x="390530" y="259540"/>
                </a:cubicBezTo>
                <a:cubicBezTo>
                  <a:pt x="331732" y="293826"/>
                  <a:pt x="291431" y="306758"/>
                  <a:pt x="291431" y="306758"/>
                </a:cubicBezTo>
                <a:cubicBezTo>
                  <a:pt x="291431" y="306758"/>
                  <a:pt x="349176" y="283450"/>
                  <a:pt x="390830" y="260743"/>
                </a:cubicBezTo>
                <a:cubicBezTo>
                  <a:pt x="432184" y="238036"/>
                  <a:pt x="487222" y="206156"/>
                  <a:pt x="508876" y="231570"/>
                </a:cubicBezTo>
                <a:cubicBezTo>
                  <a:pt x="538501" y="266457"/>
                  <a:pt x="453838" y="326759"/>
                  <a:pt x="404515" y="355030"/>
                </a:cubicBezTo>
                <a:cubicBezTo>
                  <a:pt x="354138" y="383902"/>
                  <a:pt x="347071" y="385105"/>
                  <a:pt x="347071" y="385105"/>
                </a:cubicBezTo>
                <a:cubicBezTo>
                  <a:pt x="347071" y="385105"/>
                  <a:pt x="373687" y="376082"/>
                  <a:pt x="417447" y="348563"/>
                </a:cubicBezTo>
                <a:cubicBezTo>
                  <a:pt x="468275" y="316533"/>
                  <a:pt x="519403" y="289465"/>
                  <a:pt x="536847" y="319089"/>
                </a:cubicBezTo>
                <a:cubicBezTo>
                  <a:pt x="557448" y="354278"/>
                  <a:pt x="443613" y="461196"/>
                  <a:pt x="391131" y="494580"/>
                </a:cubicBezTo>
                <a:cubicBezTo>
                  <a:pt x="264363" y="575332"/>
                  <a:pt x="170077" y="584656"/>
                  <a:pt x="170077" y="584656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4" name="Forma libre: forma 533">
            <a:extLst>
              <a:ext uri="{FF2B5EF4-FFF2-40B4-BE49-F238E27FC236}">
                <a16:creationId xmlns:a16="http://schemas.microsoft.com/office/drawing/2014/main" id="{B5B31353-DF57-42B4-BFBC-741AD4A32AEC}"/>
              </a:ext>
            </a:extLst>
          </p:cNvPr>
          <p:cNvSpPr/>
          <p:nvPr/>
        </p:nvSpPr>
        <p:spPr>
          <a:xfrm flipH="1">
            <a:off x="-1508120" y="5070727"/>
            <a:ext cx="574767" cy="352474"/>
          </a:xfrm>
          <a:custGeom>
            <a:avLst/>
            <a:gdLst>
              <a:gd name="connsiteX0" fmla="*/ 467281 w 908744"/>
              <a:gd name="connsiteY0" fmla="*/ 980 h 557285"/>
              <a:gd name="connsiteX1" fmla="*/ 394499 w 908744"/>
              <a:gd name="connsiteY1" fmla="*/ 10002 h 557285"/>
              <a:gd name="connsiteX2" fmla="*/ 270287 w 908744"/>
              <a:gd name="connsiteY2" fmla="*/ 128951 h 557285"/>
              <a:gd name="connsiteX3" fmla="*/ 88932 w 908744"/>
              <a:gd name="connsiteY3" fmla="*/ 144891 h 557285"/>
              <a:gd name="connsiteX4" fmla="*/ 210 w 908744"/>
              <a:gd name="connsiteY4" fmla="*/ 315118 h 557285"/>
              <a:gd name="connsiteX5" fmla="*/ 80812 w 908744"/>
              <a:gd name="connsiteY5" fmla="*/ 427149 h 557285"/>
              <a:gd name="connsiteX6" fmla="*/ 130437 w 908744"/>
              <a:gd name="connsiteY6" fmla="*/ 551360 h 557285"/>
              <a:gd name="connsiteX7" fmla="*/ 289235 w 908744"/>
              <a:gd name="connsiteY7" fmla="*/ 490758 h 557285"/>
              <a:gd name="connsiteX8" fmla="*/ 274949 w 908744"/>
              <a:gd name="connsiteY8" fmla="*/ 430006 h 557285"/>
              <a:gd name="connsiteX9" fmla="*/ 411341 w 908744"/>
              <a:gd name="connsiteY9" fmla="*/ 334667 h 557285"/>
              <a:gd name="connsiteX10" fmla="*/ 504274 w 908744"/>
              <a:gd name="connsiteY10" fmla="*/ 160380 h 557285"/>
              <a:gd name="connsiteX11" fmla="*/ 607433 w 908744"/>
              <a:gd name="connsiteY11" fmla="*/ 272561 h 557285"/>
              <a:gd name="connsiteX12" fmla="*/ 741569 w 908744"/>
              <a:gd name="connsiteY12" fmla="*/ 340983 h 557285"/>
              <a:gd name="connsiteX13" fmla="*/ 732396 w 908744"/>
              <a:gd name="connsiteY13" fmla="*/ 426848 h 557285"/>
              <a:gd name="connsiteX14" fmla="*/ 704727 w 908744"/>
              <a:gd name="connsiteY14" fmla="*/ 466397 h 557285"/>
              <a:gd name="connsiteX15" fmla="*/ 838112 w 908744"/>
              <a:gd name="connsiteY15" fmla="*/ 441284 h 557285"/>
              <a:gd name="connsiteX16" fmla="*/ 829390 w 908744"/>
              <a:gd name="connsiteY16" fmla="*/ 308200 h 557285"/>
              <a:gd name="connsiteX17" fmla="*/ 906383 w 908744"/>
              <a:gd name="connsiteY17" fmla="*/ 193011 h 557285"/>
              <a:gd name="connsiteX18" fmla="*/ 650140 w 908744"/>
              <a:gd name="connsiteY18" fmla="*/ 75266 h 557285"/>
              <a:gd name="connsiteX19" fmla="*/ 467432 w 908744"/>
              <a:gd name="connsiteY19" fmla="*/ 829 h 55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08744" h="557285">
                <a:moveTo>
                  <a:pt x="467281" y="980"/>
                </a:moveTo>
                <a:cubicBezTo>
                  <a:pt x="444274" y="-1577"/>
                  <a:pt x="419913" y="679"/>
                  <a:pt x="394499" y="10002"/>
                </a:cubicBezTo>
                <a:cubicBezTo>
                  <a:pt x="292844" y="47446"/>
                  <a:pt x="270287" y="128951"/>
                  <a:pt x="270287" y="128951"/>
                </a:cubicBezTo>
                <a:cubicBezTo>
                  <a:pt x="270287" y="128951"/>
                  <a:pt x="191941" y="101582"/>
                  <a:pt x="88932" y="144891"/>
                </a:cubicBezTo>
                <a:cubicBezTo>
                  <a:pt x="32992" y="168500"/>
                  <a:pt x="-3098" y="248050"/>
                  <a:pt x="210" y="315118"/>
                </a:cubicBezTo>
                <a:cubicBezTo>
                  <a:pt x="4270" y="400231"/>
                  <a:pt x="80812" y="427149"/>
                  <a:pt x="80812" y="427149"/>
                </a:cubicBezTo>
                <a:cubicBezTo>
                  <a:pt x="80812" y="427149"/>
                  <a:pt x="26225" y="517375"/>
                  <a:pt x="130437" y="551360"/>
                </a:cubicBezTo>
                <a:cubicBezTo>
                  <a:pt x="220813" y="580834"/>
                  <a:pt x="289235" y="490758"/>
                  <a:pt x="289235" y="490758"/>
                </a:cubicBezTo>
                <a:lnTo>
                  <a:pt x="274949" y="430006"/>
                </a:lnTo>
                <a:cubicBezTo>
                  <a:pt x="274949" y="430006"/>
                  <a:pt x="354799" y="406246"/>
                  <a:pt x="411341" y="334667"/>
                </a:cubicBezTo>
                <a:cubicBezTo>
                  <a:pt x="479462" y="248651"/>
                  <a:pt x="504274" y="160380"/>
                  <a:pt x="504274" y="160380"/>
                </a:cubicBezTo>
                <a:cubicBezTo>
                  <a:pt x="504274" y="160380"/>
                  <a:pt x="546981" y="226997"/>
                  <a:pt x="607433" y="272561"/>
                </a:cubicBezTo>
                <a:cubicBezTo>
                  <a:pt x="664727" y="315719"/>
                  <a:pt x="733599" y="338426"/>
                  <a:pt x="741569" y="340983"/>
                </a:cubicBezTo>
                <a:lnTo>
                  <a:pt x="732396" y="426848"/>
                </a:lnTo>
                <a:lnTo>
                  <a:pt x="704727" y="466397"/>
                </a:lnTo>
                <a:cubicBezTo>
                  <a:pt x="704727" y="466397"/>
                  <a:pt x="791344" y="510909"/>
                  <a:pt x="838112" y="441284"/>
                </a:cubicBezTo>
                <a:cubicBezTo>
                  <a:pt x="877661" y="382336"/>
                  <a:pt x="851345" y="334516"/>
                  <a:pt x="829390" y="308200"/>
                </a:cubicBezTo>
                <a:cubicBezTo>
                  <a:pt x="874954" y="282937"/>
                  <a:pt x="919616" y="244741"/>
                  <a:pt x="906383" y="193011"/>
                </a:cubicBezTo>
                <a:cubicBezTo>
                  <a:pt x="872247" y="60078"/>
                  <a:pt x="722772" y="99176"/>
                  <a:pt x="650140" y="75266"/>
                </a:cubicBezTo>
                <a:cubicBezTo>
                  <a:pt x="595704" y="57371"/>
                  <a:pt x="536455" y="8348"/>
                  <a:pt x="467432" y="829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5" name="Forma libre: forma 534">
            <a:extLst>
              <a:ext uri="{FF2B5EF4-FFF2-40B4-BE49-F238E27FC236}">
                <a16:creationId xmlns:a16="http://schemas.microsoft.com/office/drawing/2014/main" id="{B6EB6C70-9D71-4F32-AE5C-E02FAD5E04A9}"/>
              </a:ext>
            </a:extLst>
          </p:cNvPr>
          <p:cNvSpPr/>
          <p:nvPr/>
        </p:nvSpPr>
        <p:spPr>
          <a:xfrm flipH="1">
            <a:off x="-1403195" y="5141203"/>
            <a:ext cx="306739" cy="306739"/>
          </a:xfrm>
          <a:custGeom>
            <a:avLst/>
            <a:gdLst>
              <a:gd name="connsiteX0" fmla="*/ 459482 w 484975"/>
              <a:gd name="connsiteY0" fmla="*/ 350609 h 484975"/>
              <a:gd name="connsiteX1" fmla="*/ 350609 w 484975"/>
              <a:gd name="connsiteY1" fmla="*/ 25494 h 484975"/>
              <a:gd name="connsiteX2" fmla="*/ 25493 w 484975"/>
              <a:gd name="connsiteY2" fmla="*/ 134367 h 484975"/>
              <a:gd name="connsiteX3" fmla="*/ 134367 w 484975"/>
              <a:gd name="connsiteY3" fmla="*/ 459482 h 484975"/>
              <a:gd name="connsiteX4" fmla="*/ 459482 w 484975"/>
              <a:gd name="connsiteY4" fmla="*/ 350609 h 48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975" h="484975">
                <a:moveTo>
                  <a:pt x="459482" y="350609"/>
                </a:moveTo>
                <a:cubicBezTo>
                  <a:pt x="519182" y="230758"/>
                  <a:pt x="470460" y="85193"/>
                  <a:pt x="350609" y="25494"/>
                </a:cubicBezTo>
                <a:cubicBezTo>
                  <a:pt x="230758" y="-34206"/>
                  <a:pt x="85193" y="14516"/>
                  <a:pt x="25493" y="134367"/>
                </a:cubicBezTo>
                <a:cubicBezTo>
                  <a:pt x="-34206" y="254217"/>
                  <a:pt x="14516" y="399782"/>
                  <a:pt x="134367" y="459482"/>
                </a:cubicBezTo>
                <a:cubicBezTo>
                  <a:pt x="254217" y="519182"/>
                  <a:pt x="399782" y="470460"/>
                  <a:pt x="459482" y="35060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6" name="Forma libre: forma 535">
            <a:extLst>
              <a:ext uri="{FF2B5EF4-FFF2-40B4-BE49-F238E27FC236}">
                <a16:creationId xmlns:a16="http://schemas.microsoft.com/office/drawing/2014/main" id="{687F528F-CA4C-483F-9ADF-D71AD504A606}"/>
              </a:ext>
            </a:extLst>
          </p:cNvPr>
          <p:cNvSpPr/>
          <p:nvPr/>
        </p:nvSpPr>
        <p:spPr>
          <a:xfrm flipH="1">
            <a:off x="-1241234" y="5315645"/>
            <a:ext cx="34272" cy="34610"/>
          </a:xfrm>
          <a:custGeom>
            <a:avLst/>
            <a:gdLst>
              <a:gd name="connsiteX0" fmla="*/ 52733 w 54186"/>
              <a:gd name="connsiteY0" fmla="*/ 36007 h 54721"/>
              <a:gd name="connsiteX1" fmla="*/ 35890 w 54186"/>
              <a:gd name="connsiteY1" fmla="*/ 1421 h 54721"/>
              <a:gd name="connsiteX2" fmla="*/ 1454 w 54186"/>
              <a:gd name="connsiteY2" fmla="*/ 18714 h 54721"/>
              <a:gd name="connsiteX3" fmla="*/ 18296 w 54186"/>
              <a:gd name="connsiteY3" fmla="*/ 53301 h 54721"/>
              <a:gd name="connsiteX4" fmla="*/ 52582 w 54186"/>
              <a:gd name="connsiteY4" fmla="*/ 36007 h 5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86" h="54721">
                <a:moveTo>
                  <a:pt x="52733" y="36007"/>
                </a:moveTo>
                <a:cubicBezTo>
                  <a:pt x="57545" y="21722"/>
                  <a:pt x="50026" y="6233"/>
                  <a:pt x="35890" y="1421"/>
                </a:cubicBezTo>
                <a:cubicBezTo>
                  <a:pt x="21755" y="-3391"/>
                  <a:pt x="6417" y="4428"/>
                  <a:pt x="1454" y="18714"/>
                </a:cubicBezTo>
                <a:cubicBezTo>
                  <a:pt x="-3358" y="33000"/>
                  <a:pt x="4161" y="48489"/>
                  <a:pt x="18296" y="53301"/>
                </a:cubicBezTo>
                <a:cubicBezTo>
                  <a:pt x="32432" y="58113"/>
                  <a:pt x="47770" y="50293"/>
                  <a:pt x="52582" y="36007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7" name="Forma libre: forma 536">
            <a:extLst>
              <a:ext uri="{FF2B5EF4-FFF2-40B4-BE49-F238E27FC236}">
                <a16:creationId xmlns:a16="http://schemas.microsoft.com/office/drawing/2014/main" id="{2A0E9E8C-33D0-4AA4-95FD-1E01A4005EC9}"/>
              </a:ext>
            </a:extLst>
          </p:cNvPr>
          <p:cNvSpPr/>
          <p:nvPr/>
        </p:nvSpPr>
        <p:spPr>
          <a:xfrm flipH="1">
            <a:off x="-1288031" y="5294697"/>
            <a:ext cx="28475" cy="28512"/>
          </a:xfrm>
          <a:custGeom>
            <a:avLst/>
            <a:gdLst>
              <a:gd name="connsiteX0" fmla="*/ 43864 w 45021"/>
              <a:gd name="connsiteY0" fmla="*/ 29729 h 45079"/>
              <a:gd name="connsiteX1" fmla="*/ 29729 w 45021"/>
              <a:gd name="connsiteY1" fmla="*/ 1157 h 45079"/>
              <a:gd name="connsiteX2" fmla="*/ 1157 w 45021"/>
              <a:gd name="connsiteY2" fmla="*/ 15293 h 45079"/>
              <a:gd name="connsiteX3" fmla="*/ 15293 w 45021"/>
              <a:gd name="connsiteY3" fmla="*/ 43864 h 45079"/>
              <a:gd name="connsiteX4" fmla="*/ 43864 w 45021"/>
              <a:gd name="connsiteY4" fmla="*/ 29729 h 4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21" h="45079">
                <a:moveTo>
                  <a:pt x="43864" y="29729"/>
                </a:moveTo>
                <a:cubicBezTo>
                  <a:pt x="47774" y="17849"/>
                  <a:pt x="41458" y="5067"/>
                  <a:pt x="29729" y="1157"/>
                </a:cubicBezTo>
                <a:cubicBezTo>
                  <a:pt x="17999" y="-2753"/>
                  <a:pt x="5067" y="3563"/>
                  <a:pt x="1157" y="15293"/>
                </a:cubicBezTo>
                <a:cubicBezTo>
                  <a:pt x="-2752" y="27022"/>
                  <a:pt x="3563" y="39955"/>
                  <a:pt x="15293" y="43864"/>
                </a:cubicBezTo>
                <a:cubicBezTo>
                  <a:pt x="27172" y="47925"/>
                  <a:pt x="39955" y="41458"/>
                  <a:pt x="43864" y="29729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8" name="Forma libre: forma 537">
            <a:extLst>
              <a:ext uri="{FF2B5EF4-FFF2-40B4-BE49-F238E27FC236}">
                <a16:creationId xmlns:a16="http://schemas.microsoft.com/office/drawing/2014/main" id="{BC1FCBFE-CE15-49F9-A0AD-3DA23E7D6E16}"/>
              </a:ext>
            </a:extLst>
          </p:cNvPr>
          <p:cNvSpPr/>
          <p:nvPr/>
        </p:nvSpPr>
        <p:spPr>
          <a:xfrm flipH="1">
            <a:off x="-1369732" y="5303030"/>
            <a:ext cx="28512" cy="28512"/>
          </a:xfrm>
          <a:custGeom>
            <a:avLst/>
            <a:gdLst>
              <a:gd name="connsiteX0" fmla="*/ 43923 w 45079"/>
              <a:gd name="connsiteY0" fmla="*/ 29787 h 45079"/>
              <a:gd name="connsiteX1" fmla="*/ 29787 w 45079"/>
              <a:gd name="connsiteY1" fmla="*/ 1215 h 45079"/>
              <a:gd name="connsiteX2" fmla="*/ 1215 w 45079"/>
              <a:gd name="connsiteY2" fmla="*/ 15351 h 45079"/>
              <a:gd name="connsiteX3" fmla="*/ 15351 w 45079"/>
              <a:gd name="connsiteY3" fmla="*/ 43923 h 45079"/>
              <a:gd name="connsiteX4" fmla="*/ 43923 w 45079"/>
              <a:gd name="connsiteY4" fmla="*/ 29787 h 4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79" h="45079">
                <a:moveTo>
                  <a:pt x="43923" y="29787"/>
                </a:moveTo>
                <a:cubicBezTo>
                  <a:pt x="47832" y="17907"/>
                  <a:pt x="41516" y="5125"/>
                  <a:pt x="29787" y="1215"/>
                </a:cubicBezTo>
                <a:cubicBezTo>
                  <a:pt x="17907" y="-2845"/>
                  <a:pt x="5125" y="3621"/>
                  <a:pt x="1215" y="15351"/>
                </a:cubicBezTo>
                <a:cubicBezTo>
                  <a:pt x="-2845" y="27231"/>
                  <a:pt x="3621" y="40013"/>
                  <a:pt x="15351" y="43923"/>
                </a:cubicBezTo>
                <a:cubicBezTo>
                  <a:pt x="27080" y="47832"/>
                  <a:pt x="40013" y="41516"/>
                  <a:pt x="43923" y="2978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9" name="Forma libre: forma 538">
            <a:extLst>
              <a:ext uri="{FF2B5EF4-FFF2-40B4-BE49-F238E27FC236}">
                <a16:creationId xmlns:a16="http://schemas.microsoft.com/office/drawing/2014/main" id="{C260CBF1-2A56-4B9A-8767-3899CD4186D3}"/>
              </a:ext>
            </a:extLst>
          </p:cNvPr>
          <p:cNvSpPr/>
          <p:nvPr/>
        </p:nvSpPr>
        <p:spPr>
          <a:xfrm flipH="1">
            <a:off x="-1326200" y="5306176"/>
            <a:ext cx="32623" cy="59635"/>
          </a:xfrm>
          <a:custGeom>
            <a:avLst/>
            <a:gdLst>
              <a:gd name="connsiteX0" fmla="*/ 33685 w 51579"/>
              <a:gd name="connsiteY0" fmla="*/ 0 h 94286"/>
              <a:gd name="connsiteX1" fmla="*/ 51579 w 51579"/>
              <a:gd name="connsiteY1" fmla="*/ 94287 h 94286"/>
              <a:gd name="connsiteX2" fmla="*/ 0 w 51579"/>
              <a:gd name="connsiteY2" fmla="*/ 76843 h 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79" h="94286">
                <a:moveTo>
                  <a:pt x="33685" y="0"/>
                </a:moveTo>
                <a:lnTo>
                  <a:pt x="51579" y="94287"/>
                </a:lnTo>
                <a:lnTo>
                  <a:pt x="0" y="76843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0" name="Forma libre: forma 539">
            <a:extLst>
              <a:ext uri="{FF2B5EF4-FFF2-40B4-BE49-F238E27FC236}">
                <a16:creationId xmlns:a16="http://schemas.microsoft.com/office/drawing/2014/main" id="{8BA52CE3-5AC7-44B1-88DF-217051D22345}"/>
              </a:ext>
            </a:extLst>
          </p:cNvPr>
          <p:cNvSpPr/>
          <p:nvPr/>
        </p:nvSpPr>
        <p:spPr>
          <a:xfrm flipH="1">
            <a:off x="-1296525" y="5368474"/>
            <a:ext cx="47365" cy="27891"/>
          </a:xfrm>
          <a:custGeom>
            <a:avLst/>
            <a:gdLst>
              <a:gd name="connsiteX0" fmla="*/ 0 w 74887"/>
              <a:gd name="connsiteY0" fmla="*/ 0 h 44097"/>
              <a:gd name="connsiteX1" fmla="*/ 25414 w 74887"/>
              <a:gd name="connsiteY1" fmla="*/ 40301 h 44097"/>
              <a:gd name="connsiteX2" fmla="*/ 74888 w 74887"/>
              <a:gd name="connsiteY2" fmla="*/ 40752 h 4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887" h="44097">
                <a:moveTo>
                  <a:pt x="0" y="0"/>
                </a:moveTo>
                <a:cubicBezTo>
                  <a:pt x="0" y="0"/>
                  <a:pt x="2707" y="28421"/>
                  <a:pt x="25414" y="40301"/>
                </a:cubicBezTo>
                <a:cubicBezTo>
                  <a:pt x="41203" y="48572"/>
                  <a:pt x="74888" y="40752"/>
                  <a:pt x="74888" y="4075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pic>
        <p:nvPicPr>
          <p:cNvPr id="545" name="Imagen 6">
            <a:hlinkClick r:id="rId2"/>
            <a:extLst>
              <a:ext uri="{FF2B5EF4-FFF2-40B4-BE49-F238E27FC236}">
                <a16:creationId xmlns:a16="http://schemas.microsoft.com/office/drawing/2014/main" id="{6E1B5392-E318-4365-A73F-BE93FA730B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190" t="28672" r="19144" b="31414"/>
          <a:stretch/>
        </p:blipFill>
        <p:spPr>
          <a:xfrm>
            <a:off x="11205428" y="-97120"/>
            <a:ext cx="985988" cy="91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120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CC62F9D1-C4E7-4189-9619-0C0A23136139}"/>
              </a:ext>
            </a:extLst>
          </p:cNvPr>
          <p:cNvSpPr/>
          <p:nvPr/>
        </p:nvSpPr>
        <p:spPr>
          <a:xfrm>
            <a:off x="4845473" y="206272"/>
            <a:ext cx="14990" cy="50368"/>
          </a:xfrm>
          <a:custGeom>
            <a:avLst/>
            <a:gdLst>
              <a:gd name="connsiteX0" fmla="*/ 0 w 15037"/>
              <a:gd name="connsiteY0" fmla="*/ 0 h 50526"/>
              <a:gd name="connsiteX1" fmla="*/ 0 w 15037"/>
              <a:gd name="connsiteY1" fmla="*/ 50527 h 5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37" h="50526">
                <a:moveTo>
                  <a:pt x="0" y="0"/>
                </a:moveTo>
                <a:lnTo>
                  <a:pt x="0" y="50527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56F8572C-9A00-41DA-94F7-30AA01F8FE02}"/>
              </a:ext>
            </a:extLst>
          </p:cNvPr>
          <p:cNvSpPr/>
          <p:nvPr/>
        </p:nvSpPr>
        <p:spPr>
          <a:xfrm>
            <a:off x="4845473" y="313456"/>
            <a:ext cx="14990" cy="50368"/>
          </a:xfrm>
          <a:custGeom>
            <a:avLst/>
            <a:gdLst>
              <a:gd name="connsiteX0" fmla="*/ 0 w 15037"/>
              <a:gd name="connsiteY0" fmla="*/ 0 h 50526"/>
              <a:gd name="connsiteX1" fmla="*/ 0 w 15037"/>
              <a:gd name="connsiteY1" fmla="*/ 50527 h 5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37" h="50526">
                <a:moveTo>
                  <a:pt x="0" y="0"/>
                </a:moveTo>
                <a:lnTo>
                  <a:pt x="0" y="50527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F5DFA0F8-B656-48B8-99F2-F2EEC2811454}"/>
              </a:ext>
            </a:extLst>
          </p:cNvPr>
          <p:cNvSpPr/>
          <p:nvPr/>
        </p:nvSpPr>
        <p:spPr>
          <a:xfrm>
            <a:off x="4766772" y="285124"/>
            <a:ext cx="50368" cy="14990"/>
          </a:xfrm>
          <a:custGeom>
            <a:avLst/>
            <a:gdLst>
              <a:gd name="connsiteX0" fmla="*/ 0 w 50526"/>
              <a:gd name="connsiteY0" fmla="*/ 0 h 15037"/>
              <a:gd name="connsiteX1" fmla="*/ 50527 w 50526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526" h="15037">
                <a:moveTo>
                  <a:pt x="0" y="0"/>
                </a:moveTo>
                <a:lnTo>
                  <a:pt x="50527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8D57BD07-8161-43B2-8058-ED71F9F16E08}"/>
              </a:ext>
            </a:extLst>
          </p:cNvPr>
          <p:cNvSpPr/>
          <p:nvPr/>
        </p:nvSpPr>
        <p:spPr>
          <a:xfrm>
            <a:off x="4873956" y="285124"/>
            <a:ext cx="50368" cy="14990"/>
          </a:xfrm>
          <a:custGeom>
            <a:avLst/>
            <a:gdLst>
              <a:gd name="connsiteX0" fmla="*/ 0 w 50526"/>
              <a:gd name="connsiteY0" fmla="*/ 0 h 15037"/>
              <a:gd name="connsiteX1" fmla="*/ 50527 w 50526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526" h="15037">
                <a:moveTo>
                  <a:pt x="0" y="0"/>
                </a:moveTo>
                <a:lnTo>
                  <a:pt x="50527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CA2C3EAE-7E25-4BE6-940F-F649750B36FD}"/>
              </a:ext>
            </a:extLst>
          </p:cNvPr>
          <p:cNvSpPr/>
          <p:nvPr/>
        </p:nvSpPr>
        <p:spPr>
          <a:xfrm>
            <a:off x="486784" y="2374973"/>
            <a:ext cx="14990" cy="50368"/>
          </a:xfrm>
          <a:custGeom>
            <a:avLst/>
            <a:gdLst>
              <a:gd name="connsiteX0" fmla="*/ 0 w 15037"/>
              <a:gd name="connsiteY0" fmla="*/ 0 h 50526"/>
              <a:gd name="connsiteX1" fmla="*/ 0 w 15037"/>
              <a:gd name="connsiteY1" fmla="*/ 50527 h 5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37" h="50526">
                <a:moveTo>
                  <a:pt x="0" y="0"/>
                </a:moveTo>
                <a:lnTo>
                  <a:pt x="0" y="50527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5366E6D5-E3A4-440A-AAD5-98707B0E5E37}"/>
              </a:ext>
            </a:extLst>
          </p:cNvPr>
          <p:cNvSpPr/>
          <p:nvPr/>
        </p:nvSpPr>
        <p:spPr>
          <a:xfrm>
            <a:off x="486784" y="2482157"/>
            <a:ext cx="14990" cy="50368"/>
          </a:xfrm>
          <a:custGeom>
            <a:avLst/>
            <a:gdLst>
              <a:gd name="connsiteX0" fmla="*/ 0 w 15037"/>
              <a:gd name="connsiteY0" fmla="*/ 0 h 50526"/>
              <a:gd name="connsiteX1" fmla="*/ 0 w 15037"/>
              <a:gd name="connsiteY1" fmla="*/ 50527 h 5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37" h="50526">
                <a:moveTo>
                  <a:pt x="0" y="0"/>
                </a:moveTo>
                <a:lnTo>
                  <a:pt x="0" y="50527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AD20B222-9EEE-4A1D-8388-1DEC2F3BF484}"/>
              </a:ext>
            </a:extLst>
          </p:cNvPr>
          <p:cNvSpPr/>
          <p:nvPr/>
        </p:nvSpPr>
        <p:spPr>
          <a:xfrm>
            <a:off x="408083" y="2453824"/>
            <a:ext cx="50368" cy="14990"/>
          </a:xfrm>
          <a:custGeom>
            <a:avLst/>
            <a:gdLst>
              <a:gd name="connsiteX0" fmla="*/ 0 w 50526"/>
              <a:gd name="connsiteY0" fmla="*/ 0 h 15037"/>
              <a:gd name="connsiteX1" fmla="*/ 50527 w 50526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526" h="15037">
                <a:moveTo>
                  <a:pt x="0" y="0"/>
                </a:moveTo>
                <a:lnTo>
                  <a:pt x="50527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054B7BC4-CD16-458F-A326-90EEA56FBB6A}"/>
              </a:ext>
            </a:extLst>
          </p:cNvPr>
          <p:cNvSpPr/>
          <p:nvPr/>
        </p:nvSpPr>
        <p:spPr>
          <a:xfrm>
            <a:off x="515267" y="2453824"/>
            <a:ext cx="50368" cy="14990"/>
          </a:xfrm>
          <a:custGeom>
            <a:avLst/>
            <a:gdLst>
              <a:gd name="connsiteX0" fmla="*/ 0 w 50526"/>
              <a:gd name="connsiteY0" fmla="*/ 0 h 15037"/>
              <a:gd name="connsiteX1" fmla="*/ 50527 w 50526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526" h="15037">
                <a:moveTo>
                  <a:pt x="0" y="0"/>
                </a:moveTo>
                <a:lnTo>
                  <a:pt x="50527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879E3B2F-B589-4223-BDBA-1784745909FB}"/>
              </a:ext>
            </a:extLst>
          </p:cNvPr>
          <p:cNvSpPr/>
          <p:nvPr/>
        </p:nvSpPr>
        <p:spPr>
          <a:xfrm>
            <a:off x="6470312" y="4691033"/>
            <a:ext cx="14990" cy="50368"/>
          </a:xfrm>
          <a:custGeom>
            <a:avLst/>
            <a:gdLst>
              <a:gd name="connsiteX0" fmla="*/ 0 w 15037"/>
              <a:gd name="connsiteY0" fmla="*/ 0 h 50526"/>
              <a:gd name="connsiteX1" fmla="*/ 0 w 15037"/>
              <a:gd name="connsiteY1" fmla="*/ 50527 h 5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37" h="50526">
                <a:moveTo>
                  <a:pt x="0" y="0"/>
                </a:moveTo>
                <a:lnTo>
                  <a:pt x="0" y="50527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B1D5FDCD-D407-4E4B-ADBF-B4368E2244A8}"/>
              </a:ext>
            </a:extLst>
          </p:cNvPr>
          <p:cNvSpPr/>
          <p:nvPr/>
        </p:nvSpPr>
        <p:spPr>
          <a:xfrm>
            <a:off x="6470312" y="4798216"/>
            <a:ext cx="14990" cy="50368"/>
          </a:xfrm>
          <a:custGeom>
            <a:avLst/>
            <a:gdLst>
              <a:gd name="connsiteX0" fmla="*/ 0 w 15037"/>
              <a:gd name="connsiteY0" fmla="*/ 0 h 50526"/>
              <a:gd name="connsiteX1" fmla="*/ 0 w 15037"/>
              <a:gd name="connsiteY1" fmla="*/ 50527 h 5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37" h="50526">
                <a:moveTo>
                  <a:pt x="0" y="0"/>
                </a:moveTo>
                <a:lnTo>
                  <a:pt x="0" y="50527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25BE3830-A8FB-4DCF-8093-C82853FED6F3}"/>
              </a:ext>
            </a:extLst>
          </p:cNvPr>
          <p:cNvSpPr/>
          <p:nvPr/>
        </p:nvSpPr>
        <p:spPr>
          <a:xfrm>
            <a:off x="6391461" y="4769884"/>
            <a:ext cx="50368" cy="14990"/>
          </a:xfrm>
          <a:custGeom>
            <a:avLst/>
            <a:gdLst>
              <a:gd name="connsiteX0" fmla="*/ 0 w 50526"/>
              <a:gd name="connsiteY0" fmla="*/ 0 h 15037"/>
              <a:gd name="connsiteX1" fmla="*/ 50527 w 50526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526" h="15037">
                <a:moveTo>
                  <a:pt x="0" y="0"/>
                </a:moveTo>
                <a:lnTo>
                  <a:pt x="50527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82293AA1-710F-42E8-8889-0E1D9CFCF05E}"/>
              </a:ext>
            </a:extLst>
          </p:cNvPr>
          <p:cNvSpPr/>
          <p:nvPr/>
        </p:nvSpPr>
        <p:spPr>
          <a:xfrm>
            <a:off x="6498794" y="4769884"/>
            <a:ext cx="50368" cy="14990"/>
          </a:xfrm>
          <a:custGeom>
            <a:avLst/>
            <a:gdLst>
              <a:gd name="connsiteX0" fmla="*/ 0 w 50526"/>
              <a:gd name="connsiteY0" fmla="*/ 0 h 15037"/>
              <a:gd name="connsiteX1" fmla="*/ 50527 w 50526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526" h="15037">
                <a:moveTo>
                  <a:pt x="0" y="0"/>
                </a:moveTo>
                <a:lnTo>
                  <a:pt x="50527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B33C10CF-23A4-4949-BFDD-1A9429EE80A5}"/>
              </a:ext>
            </a:extLst>
          </p:cNvPr>
          <p:cNvSpPr/>
          <p:nvPr/>
        </p:nvSpPr>
        <p:spPr>
          <a:xfrm>
            <a:off x="2239945" y="6569065"/>
            <a:ext cx="14990" cy="50368"/>
          </a:xfrm>
          <a:custGeom>
            <a:avLst/>
            <a:gdLst>
              <a:gd name="connsiteX0" fmla="*/ 0 w 15037"/>
              <a:gd name="connsiteY0" fmla="*/ 0 h 50526"/>
              <a:gd name="connsiteX1" fmla="*/ 0 w 15037"/>
              <a:gd name="connsiteY1" fmla="*/ 50527 h 5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37" h="50526">
                <a:moveTo>
                  <a:pt x="0" y="0"/>
                </a:moveTo>
                <a:lnTo>
                  <a:pt x="0" y="50527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C1BC02E2-C127-4A11-9A43-EFF5269DC1B2}"/>
              </a:ext>
            </a:extLst>
          </p:cNvPr>
          <p:cNvSpPr/>
          <p:nvPr/>
        </p:nvSpPr>
        <p:spPr>
          <a:xfrm>
            <a:off x="2239945" y="6676398"/>
            <a:ext cx="14990" cy="50368"/>
          </a:xfrm>
          <a:custGeom>
            <a:avLst/>
            <a:gdLst>
              <a:gd name="connsiteX0" fmla="*/ 0 w 15037"/>
              <a:gd name="connsiteY0" fmla="*/ 0 h 50526"/>
              <a:gd name="connsiteX1" fmla="*/ 0 w 15037"/>
              <a:gd name="connsiteY1" fmla="*/ 50527 h 5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37" h="50526">
                <a:moveTo>
                  <a:pt x="0" y="0"/>
                </a:moveTo>
                <a:lnTo>
                  <a:pt x="0" y="50527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8F3A24E9-BF6A-40F0-93B4-816010CEF6E4}"/>
              </a:ext>
            </a:extLst>
          </p:cNvPr>
          <p:cNvSpPr/>
          <p:nvPr/>
        </p:nvSpPr>
        <p:spPr>
          <a:xfrm>
            <a:off x="2161093" y="6647916"/>
            <a:ext cx="50368" cy="14990"/>
          </a:xfrm>
          <a:custGeom>
            <a:avLst/>
            <a:gdLst>
              <a:gd name="connsiteX0" fmla="*/ 0 w 50526"/>
              <a:gd name="connsiteY0" fmla="*/ 0 h 15037"/>
              <a:gd name="connsiteX1" fmla="*/ 50527 w 50526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526" h="15037">
                <a:moveTo>
                  <a:pt x="0" y="0"/>
                </a:moveTo>
                <a:lnTo>
                  <a:pt x="50527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6080E772-0A38-44AC-B50A-D1E16EAFA964}"/>
              </a:ext>
            </a:extLst>
          </p:cNvPr>
          <p:cNvSpPr/>
          <p:nvPr/>
        </p:nvSpPr>
        <p:spPr>
          <a:xfrm>
            <a:off x="2268277" y="6647916"/>
            <a:ext cx="50368" cy="14990"/>
          </a:xfrm>
          <a:custGeom>
            <a:avLst/>
            <a:gdLst>
              <a:gd name="connsiteX0" fmla="*/ 0 w 50526"/>
              <a:gd name="connsiteY0" fmla="*/ 0 h 15037"/>
              <a:gd name="connsiteX1" fmla="*/ 50527 w 50526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526" h="15037">
                <a:moveTo>
                  <a:pt x="0" y="0"/>
                </a:moveTo>
                <a:lnTo>
                  <a:pt x="50527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4971C0A8-D1CC-42AB-AE9C-1358E3DB0621}"/>
              </a:ext>
            </a:extLst>
          </p:cNvPr>
          <p:cNvSpPr/>
          <p:nvPr/>
        </p:nvSpPr>
        <p:spPr>
          <a:xfrm>
            <a:off x="5860192" y="2313212"/>
            <a:ext cx="330844" cy="770371"/>
          </a:xfrm>
          <a:custGeom>
            <a:avLst/>
            <a:gdLst>
              <a:gd name="connsiteX0" fmla="*/ 331883 w 331882"/>
              <a:gd name="connsiteY0" fmla="*/ 772788 h 772788"/>
              <a:gd name="connsiteX1" fmla="*/ 0 w 331882"/>
              <a:gd name="connsiteY1" fmla="*/ 0 h 77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1882" h="772788">
                <a:moveTo>
                  <a:pt x="331883" y="772788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2F9FB7DF-4F99-4FA3-8882-904E2F2A1D43}"/>
              </a:ext>
            </a:extLst>
          </p:cNvPr>
          <p:cNvSpPr/>
          <p:nvPr/>
        </p:nvSpPr>
        <p:spPr>
          <a:xfrm>
            <a:off x="4642649" y="3127505"/>
            <a:ext cx="1147985" cy="176440"/>
          </a:xfrm>
          <a:custGeom>
            <a:avLst/>
            <a:gdLst>
              <a:gd name="connsiteX0" fmla="*/ 1151588 w 1151588"/>
              <a:gd name="connsiteY0" fmla="*/ 176994 h 176994"/>
              <a:gd name="connsiteX1" fmla="*/ 0 w 1151588"/>
              <a:gd name="connsiteY1" fmla="*/ 0 h 17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1588" h="176994">
                <a:moveTo>
                  <a:pt x="1151588" y="176994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70F1C43B-9975-42E8-BEE2-FCECD02F2686}"/>
              </a:ext>
            </a:extLst>
          </p:cNvPr>
          <p:cNvSpPr/>
          <p:nvPr/>
        </p:nvSpPr>
        <p:spPr>
          <a:xfrm>
            <a:off x="2650688" y="4929684"/>
            <a:ext cx="991182" cy="453467"/>
          </a:xfrm>
          <a:custGeom>
            <a:avLst/>
            <a:gdLst>
              <a:gd name="connsiteX0" fmla="*/ 994294 w 994293"/>
              <a:gd name="connsiteY0" fmla="*/ 0 h 454890"/>
              <a:gd name="connsiteX1" fmla="*/ 0 w 994293"/>
              <a:gd name="connsiteY1" fmla="*/ 454891 h 45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94293" h="454890">
                <a:moveTo>
                  <a:pt x="994294" y="0"/>
                </a:moveTo>
                <a:lnTo>
                  <a:pt x="0" y="454891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: forma 32">
            <a:extLst>
              <a:ext uri="{FF2B5EF4-FFF2-40B4-BE49-F238E27FC236}">
                <a16:creationId xmlns:a16="http://schemas.microsoft.com/office/drawing/2014/main" id="{5805E107-BEFE-4CAA-A448-1E0FB76F85A7}"/>
              </a:ext>
            </a:extLst>
          </p:cNvPr>
          <p:cNvSpPr/>
          <p:nvPr/>
        </p:nvSpPr>
        <p:spPr>
          <a:xfrm>
            <a:off x="899478" y="3559386"/>
            <a:ext cx="1396081" cy="226808"/>
          </a:xfrm>
          <a:custGeom>
            <a:avLst/>
            <a:gdLst>
              <a:gd name="connsiteX0" fmla="*/ 1400463 w 1400462"/>
              <a:gd name="connsiteY0" fmla="*/ 0 h 227520"/>
              <a:gd name="connsiteX1" fmla="*/ 0 w 1400462"/>
              <a:gd name="connsiteY1" fmla="*/ 227521 h 22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0462" h="227520">
                <a:moveTo>
                  <a:pt x="1400463" y="0"/>
                </a:moveTo>
                <a:lnTo>
                  <a:pt x="0" y="227521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732B1669-7D29-498D-AA7F-19A0553D5431}"/>
              </a:ext>
            </a:extLst>
          </p:cNvPr>
          <p:cNvSpPr/>
          <p:nvPr/>
        </p:nvSpPr>
        <p:spPr>
          <a:xfrm>
            <a:off x="659177" y="2268239"/>
            <a:ext cx="462762" cy="1120402"/>
          </a:xfrm>
          <a:custGeom>
            <a:avLst/>
            <a:gdLst>
              <a:gd name="connsiteX0" fmla="*/ 0 w 464214"/>
              <a:gd name="connsiteY0" fmla="*/ 1123919 h 1123918"/>
              <a:gd name="connsiteX1" fmla="*/ 464214 w 464214"/>
              <a:gd name="connsiteY1" fmla="*/ 0 h 112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4214" h="1123918">
                <a:moveTo>
                  <a:pt x="0" y="1123919"/>
                </a:moveTo>
                <a:lnTo>
                  <a:pt x="464214" y="0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0424FD90-125C-4B27-A2CE-DC6EE918B527}"/>
              </a:ext>
            </a:extLst>
          </p:cNvPr>
          <p:cNvSpPr/>
          <p:nvPr/>
        </p:nvSpPr>
        <p:spPr>
          <a:xfrm>
            <a:off x="5843551" y="3916914"/>
            <a:ext cx="347484" cy="795855"/>
          </a:xfrm>
          <a:custGeom>
            <a:avLst/>
            <a:gdLst>
              <a:gd name="connsiteX0" fmla="*/ 0 w 348574"/>
              <a:gd name="connsiteY0" fmla="*/ 798352 h 798352"/>
              <a:gd name="connsiteX1" fmla="*/ 348575 w 348574"/>
              <a:gd name="connsiteY1" fmla="*/ 0 h 79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8574" h="798352">
                <a:moveTo>
                  <a:pt x="0" y="798352"/>
                </a:moveTo>
                <a:lnTo>
                  <a:pt x="348575" y="0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: forma 35">
            <a:extLst>
              <a:ext uri="{FF2B5EF4-FFF2-40B4-BE49-F238E27FC236}">
                <a16:creationId xmlns:a16="http://schemas.microsoft.com/office/drawing/2014/main" id="{753D1CEC-38C6-4FF9-AF1A-70D97123782D}"/>
              </a:ext>
            </a:extLst>
          </p:cNvPr>
          <p:cNvSpPr/>
          <p:nvPr/>
        </p:nvSpPr>
        <p:spPr>
          <a:xfrm>
            <a:off x="659328" y="4116140"/>
            <a:ext cx="231305" cy="626759"/>
          </a:xfrm>
          <a:custGeom>
            <a:avLst/>
            <a:gdLst>
              <a:gd name="connsiteX0" fmla="*/ 232032 w 232031"/>
              <a:gd name="connsiteY0" fmla="*/ 628727 h 628726"/>
              <a:gd name="connsiteX1" fmla="*/ 0 w 232031"/>
              <a:gd name="connsiteY1" fmla="*/ 0 h 62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2031" h="628726">
                <a:moveTo>
                  <a:pt x="232032" y="628727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F6041ED2-3DF6-4546-807A-4D663438992C}"/>
              </a:ext>
            </a:extLst>
          </p:cNvPr>
          <p:cNvSpPr/>
          <p:nvPr/>
        </p:nvSpPr>
        <p:spPr>
          <a:xfrm>
            <a:off x="3735413" y="3937001"/>
            <a:ext cx="144810" cy="421688"/>
          </a:xfrm>
          <a:custGeom>
            <a:avLst/>
            <a:gdLst>
              <a:gd name="connsiteX0" fmla="*/ 145264 w 145264"/>
              <a:gd name="connsiteY0" fmla="*/ 423011 h 423011"/>
              <a:gd name="connsiteX1" fmla="*/ 0 w 145264"/>
              <a:gd name="connsiteY1" fmla="*/ 0 h 42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5264" h="423011">
                <a:moveTo>
                  <a:pt x="145264" y="423011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: forma 37">
            <a:extLst>
              <a:ext uri="{FF2B5EF4-FFF2-40B4-BE49-F238E27FC236}">
                <a16:creationId xmlns:a16="http://schemas.microsoft.com/office/drawing/2014/main" id="{13AECB5B-41D0-449F-AE79-2D008964315F}"/>
              </a:ext>
            </a:extLst>
          </p:cNvPr>
          <p:cNvSpPr/>
          <p:nvPr/>
        </p:nvSpPr>
        <p:spPr>
          <a:xfrm>
            <a:off x="4315103" y="4998791"/>
            <a:ext cx="281824" cy="161149"/>
          </a:xfrm>
          <a:custGeom>
            <a:avLst/>
            <a:gdLst>
              <a:gd name="connsiteX0" fmla="*/ 282709 w 282708"/>
              <a:gd name="connsiteY0" fmla="*/ 161655 h 161655"/>
              <a:gd name="connsiteX1" fmla="*/ 0 w 282708"/>
              <a:gd name="connsiteY1" fmla="*/ 0 h 16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2708" h="161655">
                <a:moveTo>
                  <a:pt x="282709" y="161655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2EE1D148-748C-45C5-889C-6ED5A9A993E1}"/>
              </a:ext>
            </a:extLst>
          </p:cNvPr>
          <p:cNvSpPr/>
          <p:nvPr/>
        </p:nvSpPr>
        <p:spPr>
          <a:xfrm>
            <a:off x="3735413" y="6127290"/>
            <a:ext cx="855967" cy="207470"/>
          </a:xfrm>
          <a:custGeom>
            <a:avLst/>
            <a:gdLst>
              <a:gd name="connsiteX0" fmla="*/ 0 w 858653"/>
              <a:gd name="connsiteY0" fmla="*/ 208122 h 208121"/>
              <a:gd name="connsiteX1" fmla="*/ 858654 w 858653"/>
              <a:gd name="connsiteY1" fmla="*/ 0 h 208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8653" h="208121">
                <a:moveTo>
                  <a:pt x="0" y="208122"/>
                </a:moveTo>
                <a:lnTo>
                  <a:pt x="858654" y="0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53D15518-86B4-4F39-BB9A-24AC8A34BF50}"/>
              </a:ext>
            </a:extLst>
          </p:cNvPr>
          <p:cNvSpPr/>
          <p:nvPr/>
        </p:nvSpPr>
        <p:spPr>
          <a:xfrm>
            <a:off x="2117470" y="6199244"/>
            <a:ext cx="843525" cy="170594"/>
          </a:xfrm>
          <a:custGeom>
            <a:avLst/>
            <a:gdLst>
              <a:gd name="connsiteX0" fmla="*/ 0 w 846172"/>
              <a:gd name="connsiteY0" fmla="*/ 0 h 171129"/>
              <a:gd name="connsiteX1" fmla="*/ 846172 w 846172"/>
              <a:gd name="connsiteY1" fmla="*/ 171129 h 17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6172" h="171129">
                <a:moveTo>
                  <a:pt x="0" y="0"/>
                </a:moveTo>
                <a:lnTo>
                  <a:pt x="846172" y="171129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EC1D952D-B385-432D-A18A-D88CD5C7475A}"/>
              </a:ext>
            </a:extLst>
          </p:cNvPr>
          <p:cNvSpPr/>
          <p:nvPr/>
        </p:nvSpPr>
        <p:spPr>
          <a:xfrm>
            <a:off x="2488339" y="884900"/>
            <a:ext cx="396952" cy="207471"/>
          </a:xfrm>
          <a:custGeom>
            <a:avLst/>
            <a:gdLst>
              <a:gd name="connsiteX0" fmla="*/ 398199 w 398198"/>
              <a:gd name="connsiteY0" fmla="*/ 0 h 208122"/>
              <a:gd name="connsiteX1" fmla="*/ 0 w 398198"/>
              <a:gd name="connsiteY1" fmla="*/ 208122 h 20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8198" h="208122">
                <a:moveTo>
                  <a:pt x="398199" y="0"/>
                </a:moveTo>
                <a:lnTo>
                  <a:pt x="0" y="208122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: forma 41">
            <a:extLst>
              <a:ext uri="{FF2B5EF4-FFF2-40B4-BE49-F238E27FC236}">
                <a16:creationId xmlns:a16="http://schemas.microsoft.com/office/drawing/2014/main" id="{B4436B2A-6932-4153-8630-6AF0A7185994}"/>
              </a:ext>
            </a:extLst>
          </p:cNvPr>
          <p:cNvSpPr/>
          <p:nvPr/>
        </p:nvSpPr>
        <p:spPr>
          <a:xfrm>
            <a:off x="3413414" y="893595"/>
            <a:ext cx="1241527" cy="287970"/>
          </a:xfrm>
          <a:custGeom>
            <a:avLst/>
            <a:gdLst>
              <a:gd name="connsiteX0" fmla="*/ 1245424 w 1245423"/>
              <a:gd name="connsiteY0" fmla="*/ 288875 h 288874"/>
              <a:gd name="connsiteX1" fmla="*/ 0 w 1245423"/>
              <a:gd name="connsiteY1" fmla="*/ 0 h 28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45423" h="288874">
                <a:moveTo>
                  <a:pt x="1245424" y="288875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: forma 42">
            <a:extLst>
              <a:ext uri="{FF2B5EF4-FFF2-40B4-BE49-F238E27FC236}">
                <a16:creationId xmlns:a16="http://schemas.microsoft.com/office/drawing/2014/main" id="{91119F32-08AB-4FCF-8B23-964A72D30297}"/>
              </a:ext>
            </a:extLst>
          </p:cNvPr>
          <p:cNvSpPr/>
          <p:nvPr/>
        </p:nvSpPr>
        <p:spPr>
          <a:xfrm>
            <a:off x="3189303" y="1037655"/>
            <a:ext cx="145259" cy="745036"/>
          </a:xfrm>
          <a:custGeom>
            <a:avLst/>
            <a:gdLst>
              <a:gd name="connsiteX0" fmla="*/ 145715 w 145715"/>
              <a:gd name="connsiteY0" fmla="*/ 747375 h 747374"/>
              <a:gd name="connsiteX1" fmla="*/ 0 w 145715"/>
              <a:gd name="connsiteY1" fmla="*/ 0 h 74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5715" h="747374">
                <a:moveTo>
                  <a:pt x="145715" y="747375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custDash>
              <a:ds d="0" sp="450000"/>
            </a:custDash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Forma libre: forma 43">
            <a:extLst>
              <a:ext uri="{FF2B5EF4-FFF2-40B4-BE49-F238E27FC236}">
                <a16:creationId xmlns:a16="http://schemas.microsoft.com/office/drawing/2014/main" id="{1F78F45C-7BF4-415F-A627-CEE05B9DE23B}"/>
              </a:ext>
            </a:extLst>
          </p:cNvPr>
          <p:cNvSpPr/>
          <p:nvPr/>
        </p:nvSpPr>
        <p:spPr>
          <a:xfrm>
            <a:off x="1731010" y="1463690"/>
            <a:ext cx="3907769" cy="3907769"/>
          </a:xfrm>
          <a:custGeom>
            <a:avLst/>
            <a:gdLst>
              <a:gd name="connsiteX0" fmla="*/ 0 w 3920032"/>
              <a:gd name="connsiteY0" fmla="*/ 0 h 3920032"/>
              <a:gd name="connsiteX1" fmla="*/ 3920032 w 3920032"/>
              <a:gd name="connsiteY1" fmla="*/ 3920033 h 39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20032" h="3920032">
                <a:moveTo>
                  <a:pt x="0" y="0"/>
                </a:moveTo>
                <a:lnTo>
                  <a:pt x="3920032" y="3920033"/>
                </a:lnTo>
              </a:path>
            </a:pathLst>
          </a:custGeom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Forma libre: forma 44">
            <a:extLst>
              <a:ext uri="{FF2B5EF4-FFF2-40B4-BE49-F238E27FC236}">
                <a16:creationId xmlns:a16="http://schemas.microsoft.com/office/drawing/2014/main" id="{7D694479-7271-4B6C-8E33-36168927F5E1}"/>
              </a:ext>
            </a:extLst>
          </p:cNvPr>
          <p:cNvSpPr/>
          <p:nvPr/>
        </p:nvSpPr>
        <p:spPr>
          <a:xfrm>
            <a:off x="1731010" y="1463690"/>
            <a:ext cx="3907769" cy="3907769"/>
          </a:xfrm>
          <a:custGeom>
            <a:avLst/>
            <a:gdLst>
              <a:gd name="connsiteX0" fmla="*/ 3920032 w 3920032"/>
              <a:gd name="connsiteY0" fmla="*/ 0 h 3920032"/>
              <a:gd name="connsiteX1" fmla="*/ 0 w 3920032"/>
              <a:gd name="connsiteY1" fmla="*/ 3920033 h 39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20032" h="3920032">
                <a:moveTo>
                  <a:pt x="3920032" y="0"/>
                </a:moveTo>
                <a:lnTo>
                  <a:pt x="0" y="3920033"/>
                </a:lnTo>
              </a:path>
            </a:pathLst>
          </a:custGeom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7" name="Forma libre: forma 46">
            <a:extLst>
              <a:ext uri="{FF2B5EF4-FFF2-40B4-BE49-F238E27FC236}">
                <a16:creationId xmlns:a16="http://schemas.microsoft.com/office/drawing/2014/main" id="{5A66FEB5-C67F-4A97-8F80-3D098FDA9935}"/>
              </a:ext>
            </a:extLst>
          </p:cNvPr>
          <p:cNvSpPr/>
          <p:nvPr/>
        </p:nvSpPr>
        <p:spPr>
          <a:xfrm>
            <a:off x="2686816" y="294717"/>
            <a:ext cx="844275" cy="844275"/>
          </a:xfrm>
          <a:custGeom>
            <a:avLst/>
            <a:gdLst>
              <a:gd name="connsiteX0" fmla="*/ 0 w 846924"/>
              <a:gd name="connsiteY0" fmla="*/ 423462 h 846924"/>
              <a:gd name="connsiteX1" fmla="*/ 423462 w 846924"/>
              <a:gd name="connsiteY1" fmla="*/ 0 h 846924"/>
              <a:gd name="connsiteX2" fmla="*/ 846924 w 846924"/>
              <a:gd name="connsiteY2" fmla="*/ 423462 h 846924"/>
              <a:gd name="connsiteX3" fmla="*/ 423462 w 846924"/>
              <a:gd name="connsiteY3" fmla="*/ 846924 h 846924"/>
              <a:gd name="connsiteX4" fmla="*/ 0 w 846924"/>
              <a:gd name="connsiteY4" fmla="*/ 423462 h 84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24" h="846924">
                <a:moveTo>
                  <a:pt x="0" y="423462"/>
                </a:moveTo>
                <a:cubicBezTo>
                  <a:pt x="0" y="189626"/>
                  <a:pt x="189626" y="0"/>
                  <a:pt x="423462" y="0"/>
                </a:cubicBezTo>
                <a:cubicBezTo>
                  <a:pt x="657299" y="0"/>
                  <a:pt x="846924" y="189626"/>
                  <a:pt x="846924" y="423462"/>
                </a:cubicBezTo>
                <a:cubicBezTo>
                  <a:pt x="846924" y="657299"/>
                  <a:pt x="657299" y="846924"/>
                  <a:pt x="423462" y="846924"/>
                </a:cubicBezTo>
                <a:cubicBezTo>
                  <a:pt x="189626" y="846924"/>
                  <a:pt x="0" y="657299"/>
                  <a:pt x="0" y="42346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8A58FA91-6982-4887-B41E-530C7161A5B2}"/>
              </a:ext>
            </a:extLst>
          </p:cNvPr>
          <p:cNvSpPr/>
          <p:nvPr/>
        </p:nvSpPr>
        <p:spPr>
          <a:xfrm>
            <a:off x="2869852" y="551358"/>
            <a:ext cx="477753" cy="409882"/>
          </a:xfrm>
          <a:custGeom>
            <a:avLst/>
            <a:gdLst>
              <a:gd name="connsiteX0" fmla="*/ 92031 w 479252"/>
              <a:gd name="connsiteY0" fmla="*/ 0 h 411168"/>
              <a:gd name="connsiteX1" fmla="*/ 0 w 479252"/>
              <a:gd name="connsiteY1" fmla="*/ 97294 h 411168"/>
              <a:gd name="connsiteX2" fmla="*/ 0 w 479252"/>
              <a:gd name="connsiteY2" fmla="*/ 216694 h 411168"/>
              <a:gd name="connsiteX3" fmla="*/ 95790 w 479252"/>
              <a:gd name="connsiteY3" fmla="*/ 313536 h 411168"/>
              <a:gd name="connsiteX4" fmla="*/ 167671 w 479252"/>
              <a:gd name="connsiteY4" fmla="*/ 394439 h 411168"/>
              <a:gd name="connsiteX5" fmla="*/ 302108 w 479252"/>
              <a:gd name="connsiteY5" fmla="*/ 408575 h 411168"/>
              <a:gd name="connsiteX6" fmla="*/ 225115 w 479252"/>
              <a:gd name="connsiteY6" fmla="*/ 368123 h 411168"/>
              <a:gd name="connsiteX7" fmla="*/ 199701 w 479252"/>
              <a:gd name="connsiteY7" fmla="*/ 313687 h 411168"/>
              <a:gd name="connsiteX8" fmla="*/ 387672 w 479252"/>
              <a:gd name="connsiteY8" fmla="*/ 313687 h 411168"/>
              <a:gd name="connsiteX9" fmla="*/ 479252 w 479252"/>
              <a:gd name="connsiteY9" fmla="*/ 216844 h 411168"/>
              <a:gd name="connsiteX10" fmla="*/ 479252 w 479252"/>
              <a:gd name="connsiteY10" fmla="*/ 97444 h 411168"/>
              <a:gd name="connsiteX11" fmla="*/ 387672 w 479252"/>
              <a:gd name="connsiteY11" fmla="*/ 150 h 411168"/>
              <a:gd name="connsiteX12" fmla="*/ 92031 w 479252"/>
              <a:gd name="connsiteY12" fmla="*/ 150 h 4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9252" h="411168">
                <a:moveTo>
                  <a:pt x="92031" y="0"/>
                </a:moveTo>
                <a:cubicBezTo>
                  <a:pt x="41354" y="0"/>
                  <a:pt x="0" y="43609"/>
                  <a:pt x="0" y="97294"/>
                </a:cubicBezTo>
                <a:lnTo>
                  <a:pt x="0" y="216694"/>
                </a:lnTo>
                <a:cubicBezTo>
                  <a:pt x="0" y="270228"/>
                  <a:pt x="45113" y="313536"/>
                  <a:pt x="95790" y="313536"/>
                </a:cubicBezTo>
                <a:cubicBezTo>
                  <a:pt x="96392" y="322860"/>
                  <a:pt x="100452" y="368424"/>
                  <a:pt x="167671" y="394439"/>
                </a:cubicBezTo>
                <a:cubicBezTo>
                  <a:pt x="202258" y="407823"/>
                  <a:pt x="296394" y="415492"/>
                  <a:pt x="302108" y="408575"/>
                </a:cubicBezTo>
                <a:cubicBezTo>
                  <a:pt x="306018" y="403763"/>
                  <a:pt x="256092" y="398650"/>
                  <a:pt x="225115" y="368123"/>
                </a:cubicBezTo>
                <a:cubicBezTo>
                  <a:pt x="197746" y="341206"/>
                  <a:pt x="198949" y="319100"/>
                  <a:pt x="199701" y="313687"/>
                </a:cubicBezTo>
                <a:lnTo>
                  <a:pt x="387672" y="313687"/>
                </a:lnTo>
                <a:cubicBezTo>
                  <a:pt x="438500" y="313687"/>
                  <a:pt x="479252" y="270529"/>
                  <a:pt x="479252" y="216844"/>
                </a:cubicBezTo>
                <a:lnTo>
                  <a:pt x="479252" y="97444"/>
                </a:lnTo>
                <a:cubicBezTo>
                  <a:pt x="479252" y="43760"/>
                  <a:pt x="438350" y="150"/>
                  <a:pt x="387672" y="150"/>
                </a:cubicBezTo>
                <a:lnTo>
                  <a:pt x="92031" y="15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9" name="Forma libre: forma 48">
            <a:extLst>
              <a:ext uri="{FF2B5EF4-FFF2-40B4-BE49-F238E27FC236}">
                <a16:creationId xmlns:a16="http://schemas.microsoft.com/office/drawing/2014/main" id="{FC60CB90-8F7D-4C0F-92DF-8776BE66C041}"/>
              </a:ext>
            </a:extLst>
          </p:cNvPr>
          <p:cNvSpPr/>
          <p:nvPr/>
        </p:nvSpPr>
        <p:spPr>
          <a:xfrm>
            <a:off x="3194700" y="684474"/>
            <a:ext cx="52766" cy="52766"/>
          </a:xfrm>
          <a:custGeom>
            <a:avLst/>
            <a:gdLst>
              <a:gd name="connsiteX0" fmla="*/ 52933 w 52932"/>
              <a:gd name="connsiteY0" fmla="*/ 26466 h 52932"/>
              <a:gd name="connsiteX1" fmla="*/ 26466 w 52932"/>
              <a:gd name="connsiteY1" fmla="*/ 0 h 52932"/>
              <a:gd name="connsiteX2" fmla="*/ 0 w 52932"/>
              <a:gd name="connsiteY2" fmla="*/ 26466 h 52932"/>
              <a:gd name="connsiteX3" fmla="*/ 26466 w 52932"/>
              <a:gd name="connsiteY3" fmla="*/ 52933 h 52932"/>
              <a:gd name="connsiteX4" fmla="*/ 52933 w 52932"/>
              <a:gd name="connsiteY4" fmla="*/ 26466 h 5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2" h="52932">
                <a:moveTo>
                  <a:pt x="52933" y="26466"/>
                </a:moveTo>
                <a:cubicBezTo>
                  <a:pt x="52933" y="11880"/>
                  <a:pt x="41053" y="0"/>
                  <a:pt x="26466" y="0"/>
                </a:cubicBezTo>
                <a:cubicBezTo>
                  <a:pt x="11880" y="0"/>
                  <a:pt x="0" y="11880"/>
                  <a:pt x="0" y="26466"/>
                </a:cubicBezTo>
                <a:cubicBezTo>
                  <a:pt x="0" y="41053"/>
                  <a:pt x="11880" y="52933"/>
                  <a:pt x="26466" y="52933"/>
                </a:cubicBezTo>
                <a:cubicBezTo>
                  <a:pt x="41053" y="52933"/>
                  <a:pt x="52933" y="41053"/>
                  <a:pt x="52933" y="2646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3B965C2F-ED1F-4B19-9614-6930067F066D}"/>
              </a:ext>
            </a:extLst>
          </p:cNvPr>
          <p:cNvSpPr/>
          <p:nvPr/>
        </p:nvSpPr>
        <p:spPr>
          <a:xfrm>
            <a:off x="3082570" y="684474"/>
            <a:ext cx="52766" cy="52766"/>
          </a:xfrm>
          <a:custGeom>
            <a:avLst/>
            <a:gdLst>
              <a:gd name="connsiteX0" fmla="*/ 52933 w 52932"/>
              <a:gd name="connsiteY0" fmla="*/ 26466 h 52932"/>
              <a:gd name="connsiteX1" fmla="*/ 26467 w 52932"/>
              <a:gd name="connsiteY1" fmla="*/ 0 h 52932"/>
              <a:gd name="connsiteX2" fmla="*/ 0 w 52932"/>
              <a:gd name="connsiteY2" fmla="*/ 26466 h 52932"/>
              <a:gd name="connsiteX3" fmla="*/ 26467 w 52932"/>
              <a:gd name="connsiteY3" fmla="*/ 52933 h 52932"/>
              <a:gd name="connsiteX4" fmla="*/ 52933 w 52932"/>
              <a:gd name="connsiteY4" fmla="*/ 26466 h 5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2" h="52932">
                <a:moveTo>
                  <a:pt x="52933" y="26466"/>
                </a:moveTo>
                <a:cubicBezTo>
                  <a:pt x="52933" y="11880"/>
                  <a:pt x="41053" y="0"/>
                  <a:pt x="26467" y="0"/>
                </a:cubicBezTo>
                <a:cubicBezTo>
                  <a:pt x="11880" y="0"/>
                  <a:pt x="0" y="11880"/>
                  <a:pt x="0" y="26466"/>
                </a:cubicBezTo>
                <a:cubicBezTo>
                  <a:pt x="0" y="41053"/>
                  <a:pt x="11880" y="52933"/>
                  <a:pt x="26467" y="52933"/>
                </a:cubicBezTo>
                <a:cubicBezTo>
                  <a:pt x="41053" y="52933"/>
                  <a:pt x="52933" y="41053"/>
                  <a:pt x="52933" y="2646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Forma libre: forma 50">
            <a:extLst>
              <a:ext uri="{FF2B5EF4-FFF2-40B4-BE49-F238E27FC236}">
                <a16:creationId xmlns:a16="http://schemas.microsoft.com/office/drawing/2014/main" id="{972095EF-81D5-429C-A3B9-F50FC0078BC7}"/>
              </a:ext>
            </a:extLst>
          </p:cNvPr>
          <p:cNvSpPr/>
          <p:nvPr/>
        </p:nvSpPr>
        <p:spPr>
          <a:xfrm>
            <a:off x="2970290" y="684474"/>
            <a:ext cx="52766" cy="52766"/>
          </a:xfrm>
          <a:custGeom>
            <a:avLst/>
            <a:gdLst>
              <a:gd name="connsiteX0" fmla="*/ 52933 w 52932"/>
              <a:gd name="connsiteY0" fmla="*/ 26466 h 52932"/>
              <a:gd name="connsiteX1" fmla="*/ 26466 w 52932"/>
              <a:gd name="connsiteY1" fmla="*/ 0 h 52932"/>
              <a:gd name="connsiteX2" fmla="*/ 0 w 52932"/>
              <a:gd name="connsiteY2" fmla="*/ 26466 h 52932"/>
              <a:gd name="connsiteX3" fmla="*/ 26466 w 52932"/>
              <a:gd name="connsiteY3" fmla="*/ 52933 h 52932"/>
              <a:gd name="connsiteX4" fmla="*/ 52933 w 52932"/>
              <a:gd name="connsiteY4" fmla="*/ 26466 h 5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2" h="52932">
                <a:moveTo>
                  <a:pt x="52933" y="26466"/>
                </a:moveTo>
                <a:cubicBezTo>
                  <a:pt x="52933" y="11880"/>
                  <a:pt x="41053" y="0"/>
                  <a:pt x="26466" y="0"/>
                </a:cubicBezTo>
                <a:cubicBezTo>
                  <a:pt x="11880" y="0"/>
                  <a:pt x="0" y="11880"/>
                  <a:pt x="0" y="26466"/>
                </a:cubicBezTo>
                <a:cubicBezTo>
                  <a:pt x="0" y="41053"/>
                  <a:pt x="11880" y="52933"/>
                  <a:pt x="26466" y="52933"/>
                </a:cubicBezTo>
                <a:cubicBezTo>
                  <a:pt x="41053" y="52933"/>
                  <a:pt x="52933" y="41053"/>
                  <a:pt x="52933" y="2646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: forma 52">
            <a:extLst>
              <a:ext uri="{FF2B5EF4-FFF2-40B4-BE49-F238E27FC236}">
                <a16:creationId xmlns:a16="http://schemas.microsoft.com/office/drawing/2014/main" id="{1FB8C423-66A0-4AFD-B626-5E87E1FC001F}"/>
              </a:ext>
            </a:extLst>
          </p:cNvPr>
          <p:cNvSpPr/>
          <p:nvPr/>
        </p:nvSpPr>
        <p:spPr>
          <a:xfrm>
            <a:off x="363859" y="3741795"/>
            <a:ext cx="423788" cy="291723"/>
          </a:xfrm>
          <a:custGeom>
            <a:avLst/>
            <a:gdLst>
              <a:gd name="connsiteX0" fmla="*/ 424968 w 425118"/>
              <a:gd name="connsiteY0" fmla="*/ 208752 h 292638"/>
              <a:gd name="connsiteX1" fmla="*/ 389780 w 425118"/>
              <a:gd name="connsiteY1" fmla="*/ 96270 h 292638"/>
              <a:gd name="connsiteX2" fmla="*/ 236546 w 425118"/>
              <a:gd name="connsiteY2" fmla="*/ 1382 h 292638"/>
              <a:gd name="connsiteX3" fmla="*/ 67221 w 425118"/>
              <a:gd name="connsiteY3" fmla="*/ 58074 h 292638"/>
              <a:gd name="connsiteX4" fmla="*/ 2 w 425118"/>
              <a:gd name="connsiteY4" fmla="*/ 195669 h 292638"/>
              <a:gd name="connsiteX5" fmla="*/ 204064 w 425118"/>
              <a:gd name="connsiteY5" fmla="*/ 292362 h 292638"/>
              <a:gd name="connsiteX6" fmla="*/ 425119 w 425118"/>
              <a:gd name="connsiteY6" fmla="*/ 208752 h 29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5118" h="292638">
                <a:moveTo>
                  <a:pt x="424968" y="208752"/>
                </a:moveTo>
                <a:cubicBezTo>
                  <a:pt x="424968" y="208752"/>
                  <a:pt x="418352" y="144992"/>
                  <a:pt x="389780" y="96270"/>
                </a:cubicBezTo>
                <a:cubicBezTo>
                  <a:pt x="358953" y="43788"/>
                  <a:pt x="301659" y="8750"/>
                  <a:pt x="236546" y="1382"/>
                </a:cubicBezTo>
                <a:cubicBezTo>
                  <a:pt x="172034" y="-5987"/>
                  <a:pt x="110981" y="16570"/>
                  <a:pt x="67221" y="58074"/>
                </a:cubicBezTo>
                <a:cubicBezTo>
                  <a:pt x="32484" y="91007"/>
                  <a:pt x="5867" y="144240"/>
                  <a:pt x="2" y="195669"/>
                </a:cubicBezTo>
                <a:cubicBezTo>
                  <a:pt x="-449" y="200181"/>
                  <a:pt x="61056" y="286948"/>
                  <a:pt x="204064" y="292362"/>
                </a:cubicBezTo>
                <a:cubicBezTo>
                  <a:pt x="358201" y="298226"/>
                  <a:pt x="425119" y="208752"/>
                  <a:pt x="425119" y="208752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: forma 53">
            <a:extLst>
              <a:ext uri="{FF2B5EF4-FFF2-40B4-BE49-F238E27FC236}">
                <a16:creationId xmlns:a16="http://schemas.microsoft.com/office/drawing/2014/main" id="{B13616F5-E77A-415C-9CFE-5B3C672EEF96}"/>
              </a:ext>
            </a:extLst>
          </p:cNvPr>
          <p:cNvSpPr/>
          <p:nvPr/>
        </p:nvSpPr>
        <p:spPr>
          <a:xfrm>
            <a:off x="502872" y="3547276"/>
            <a:ext cx="154609" cy="155538"/>
          </a:xfrm>
          <a:custGeom>
            <a:avLst/>
            <a:gdLst>
              <a:gd name="connsiteX0" fmla="*/ 1757 w 155094"/>
              <a:gd name="connsiteY0" fmla="*/ 95156 h 156026"/>
              <a:gd name="connsiteX1" fmla="*/ 61156 w 155094"/>
              <a:gd name="connsiteY1" fmla="*/ 1923 h 156026"/>
              <a:gd name="connsiteX2" fmla="*/ 153337 w 155094"/>
              <a:gd name="connsiteY2" fmla="*/ 60870 h 156026"/>
              <a:gd name="connsiteX3" fmla="*/ 93938 w 155094"/>
              <a:gd name="connsiteY3" fmla="*/ 154104 h 156026"/>
              <a:gd name="connsiteX4" fmla="*/ 1757 w 155094"/>
              <a:gd name="connsiteY4" fmla="*/ 95156 h 15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094" h="156026">
                <a:moveTo>
                  <a:pt x="1757" y="95156"/>
                </a:moveTo>
                <a:cubicBezTo>
                  <a:pt x="-7266" y="53051"/>
                  <a:pt x="19351" y="11396"/>
                  <a:pt x="61156" y="1923"/>
                </a:cubicBezTo>
                <a:cubicBezTo>
                  <a:pt x="102961" y="-7551"/>
                  <a:pt x="144315" y="18915"/>
                  <a:pt x="153337" y="60870"/>
                </a:cubicBezTo>
                <a:cubicBezTo>
                  <a:pt x="162360" y="102976"/>
                  <a:pt x="135743" y="144631"/>
                  <a:pt x="93938" y="154104"/>
                </a:cubicBezTo>
                <a:cubicBezTo>
                  <a:pt x="52133" y="163578"/>
                  <a:pt x="10780" y="137112"/>
                  <a:pt x="1757" y="95156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: forma 54">
            <a:extLst>
              <a:ext uri="{FF2B5EF4-FFF2-40B4-BE49-F238E27FC236}">
                <a16:creationId xmlns:a16="http://schemas.microsoft.com/office/drawing/2014/main" id="{02664E2F-60A5-4283-98E9-167E4A4ED276}"/>
              </a:ext>
            </a:extLst>
          </p:cNvPr>
          <p:cNvSpPr/>
          <p:nvPr/>
        </p:nvSpPr>
        <p:spPr>
          <a:xfrm>
            <a:off x="236740" y="3431666"/>
            <a:ext cx="684474" cy="684474"/>
          </a:xfrm>
          <a:custGeom>
            <a:avLst/>
            <a:gdLst>
              <a:gd name="connsiteX0" fmla="*/ 0 w 686622"/>
              <a:gd name="connsiteY0" fmla="*/ 343311 h 686622"/>
              <a:gd name="connsiteX1" fmla="*/ 343311 w 686622"/>
              <a:gd name="connsiteY1" fmla="*/ 0 h 686622"/>
              <a:gd name="connsiteX2" fmla="*/ 686622 w 686622"/>
              <a:gd name="connsiteY2" fmla="*/ 343311 h 686622"/>
              <a:gd name="connsiteX3" fmla="*/ 343311 w 686622"/>
              <a:gd name="connsiteY3" fmla="*/ 686622 h 686622"/>
              <a:gd name="connsiteX4" fmla="*/ 0 w 686622"/>
              <a:gd name="connsiteY4" fmla="*/ 343311 h 686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622" h="686622">
                <a:moveTo>
                  <a:pt x="0" y="343311"/>
                </a:moveTo>
                <a:cubicBezTo>
                  <a:pt x="0" y="153686"/>
                  <a:pt x="153685" y="0"/>
                  <a:pt x="343311" y="0"/>
                </a:cubicBezTo>
                <a:cubicBezTo>
                  <a:pt x="532937" y="0"/>
                  <a:pt x="686622" y="153686"/>
                  <a:pt x="686622" y="343311"/>
                </a:cubicBezTo>
                <a:cubicBezTo>
                  <a:pt x="686622" y="532937"/>
                  <a:pt x="532937" y="686622"/>
                  <a:pt x="343311" y="686622"/>
                </a:cubicBezTo>
                <a:cubicBezTo>
                  <a:pt x="153685" y="686622"/>
                  <a:pt x="0" y="532937"/>
                  <a:pt x="0" y="343311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: forma 56">
            <a:extLst>
              <a:ext uri="{FF2B5EF4-FFF2-40B4-BE49-F238E27FC236}">
                <a16:creationId xmlns:a16="http://schemas.microsoft.com/office/drawing/2014/main" id="{968886D6-0794-42A9-B1FD-041CE009FB44}"/>
              </a:ext>
            </a:extLst>
          </p:cNvPr>
          <p:cNvSpPr/>
          <p:nvPr/>
        </p:nvSpPr>
        <p:spPr>
          <a:xfrm>
            <a:off x="1697282" y="2871914"/>
            <a:ext cx="311806" cy="311806"/>
          </a:xfrm>
          <a:custGeom>
            <a:avLst/>
            <a:gdLst>
              <a:gd name="connsiteX0" fmla="*/ 0 w 312784"/>
              <a:gd name="connsiteY0" fmla="*/ 156392 h 312784"/>
              <a:gd name="connsiteX1" fmla="*/ 156392 w 312784"/>
              <a:gd name="connsiteY1" fmla="*/ 0 h 312784"/>
              <a:gd name="connsiteX2" fmla="*/ 312785 w 312784"/>
              <a:gd name="connsiteY2" fmla="*/ 156392 h 312784"/>
              <a:gd name="connsiteX3" fmla="*/ 156392 w 312784"/>
              <a:gd name="connsiteY3" fmla="*/ 312784 h 312784"/>
              <a:gd name="connsiteX4" fmla="*/ 0 w 312784"/>
              <a:gd name="connsiteY4" fmla="*/ 156392 h 31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784" h="312784">
                <a:moveTo>
                  <a:pt x="0" y="156392"/>
                </a:moveTo>
                <a:cubicBezTo>
                  <a:pt x="0" y="70076"/>
                  <a:pt x="69925" y="0"/>
                  <a:pt x="156392" y="0"/>
                </a:cubicBezTo>
                <a:cubicBezTo>
                  <a:pt x="242859" y="0"/>
                  <a:pt x="312785" y="70076"/>
                  <a:pt x="312785" y="156392"/>
                </a:cubicBezTo>
                <a:cubicBezTo>
                  <a:pt x="312785" y="242709"/>
                  <a:pt x="242709" y="312784"/>
                  <a:pt x="156392" y="312784"/>
                </a:cubicBezTo>
                <a:cubicBezTo>
                  <a:pt x="70076" y="312784"/>
                  <a:pt x="0" y="242859"/>
                  <a:pt x="0" y="15639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: forma 57">
            <a:extLst>
              <a:ext uri="{FF2B5EF4-FFF2-40B4-BE49-F238E27FC236}">
                <a16:creationId xmlns:a16="http://schemas.microsoft.com/office/drawing/2014/main" id="{5E74605D-D84E-408A-9F18-A150C01B7F5F}"/>
              </a:ext>
            </a:extLst>
          </p:cNvPr>
          <p:cNvSpPr/>
          <p:nvPr/>
        </p:nvSpPr>
        <p:spPr>
          <a:xfrm>
            <a:off x="1792772" y="2956531"/>
            <a:ext cx="132817" cy="142572"/>
          </a:xfrm>
          <a:custGeom>
            <a:avLst/>
            <a:gdLst>
              <a:gd name="connsiteX0" fmla="*/ 19248 w 133234"/>
              <a:gd name="connsiteY0" fmla="*/ 1585 h 143019"/>
              <a:gd name="connsiteX1" fmla="*/ 0 w 133234"/>
              <a:gd name="connsiteY1" fmla="*/ 13013 h 143019"/>
              <a:gd name="connsiteX2" fmla="*/ 0 w 133234"/>
              <a:gd name="connsiteY2" fmla="*/ 130007 h 143019"/>
              <a:gd name="connsiteX3" fmla="*/ 19248 w 133234"/>
              <a:gd name="connsiteY3" fmla="*/ 141435 h 143019"/>
              <a:gd name="connsiteX4" fmla="*/ 79098 w 133234"/>
              <a:gd name="connsiteY4" fmla="*/ 108803 h 143019"/>
              <a:gd name="connsiteX5" fmla="*/ 126467 w 133234"/>
              <a:gd name="connsiteY5" fmla="*/ 82939 h 143019"/>
              <a:gd name="connsiteX6" fmla="*/ 126467 w 133234"/>
              <a:gd name="connsiteY6" fmla="*/ 60081 h 143019"/>
              <a:gd name="connsiteX7" fmla="*/ 19248 w 133234"/>
              <a:gd name="connsiteY7" fmla="*/ 1585 h 143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234" h="143019">
                <a:moveTo>
                  <a:pt x="19248" y="1585"/>
                </a:moveTo>
                <a:cubicBezTo>
                  <a:pt x="10526" y="-3077"/>
                  <a:pt x="0" y="3088"/>
                  <a:pt x="0" y="13013"/>
                </a:cubicBezTo>
                <a:lnTo>
                  <a:pt x="0" y="130007"/>
                </a:lnTo>
                <a:cubicBezTo>
                  <a:pt x="0" y="139932"/>
                  <a:pt x="10526" y="146097"/>
                  <a:pt x="19248" y="141435"/>
                </a:cubicBezTo>
                <a:lnTo>
                  <a:pt x="79098" y="108803"/>
                </a:lnTo>
                <a:lnTo>
                  <a:pt x="126467" y="82939"/>
                </a:lnTo>
                <a:cubicBezTo>
                  <a:pt x="135490" y="77976"/>
                  <a:pt x="135490" y="65044"/>
                  <a:pt x="126467" y="60081"/>
                </a:cubicBezTo>
                <a:lnTo>
                  <a:pt x="19248" y="1585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: forma 58">
            <a:extLst>
              <a:ext uri="{FF2B5EF4-FFF2-40B4-BE49-F238E27FC236}">
                <a16:creationId xmlns:a16="http://schemas.microsoft.com/office/drawing/2014/main" id="{8C127336-1EB5-4326-BE60-972566EC7E33}"/>
              </a:ext>
            </a:extLst>
          </p:cNvPr>
          <p:cNvSpPr/>
          <p:nvPr/>
        </p:nvSpPr>
        <p:spPr>
          <a:xfrm>
            <a:off x="1597444" y="2767879"/>
            <a:ext cx="519877" cy="519876"/>
          </a:xfrm>
          <a:custGeom>
            <a:avLst/>
            <a:gdLst>
              <a:gd name="connsiteX0" fmla="*/ 0 w 521508"/>
              <a:gd name="connsiteY0" fmla="*/ 260754 h 521507"/>
              <a:gd name="connsiteX1" fmla="*/ 260754 w 521508"/>
              <a:gd name="connsiteY1" fmla="*/ 0 h 521507"/>
              <a:gd name="connsiteX2" fmla="*/ 521508 w 521508"/>
              <a:gd name="connsiteY2" fmla="*/ 260754 h 521507"/>
              <a:gd name="connsiteX3" fmla="*/ 260754 w 521508"/>
              <a:gd name="connsiteY3" fmla="*/ 521508 h 521507"/>
              <a:gd name="connsiteX4" fmla="*/ 0 w 521508"/>
              <a:gd name="connsiteY4" fmla="*/ 260754 h 52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1508" h="521507">
                <a:moveTo>
                  <a:pt x="0" y="260754"/>
                </a:moveTo>
                <a:cubicBezTo>
                  <a:pt x="0" y="116693"/>
                  <a:pt x="116693" y="0"/>
                  <a:pt x="260754" y="0"/>
                </a:cubicBezTo>
                <a:cubicBezTo>
                  <a:pt x="404815" y="0"/>
                  <a:pt x="521508" y="116693"/>
                  <a:pt x="521508" y="260754"/>
                </a:cubicBezTo>
                <a:cubicBezTo>
                  <a:pt x="521508" y="404815"/>
                  <a:pt x="404815" y="521508"/>
                  <a:pt x="260754" y="521508"/>
                </a:cubicBezTo>
                <a:cubicBezTo>
                  <a:pt x="116693" y="521508"/>
                  <a:pt x="0" y="404815"/>
                  <a:pt x="0" y="260754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: forma 60">
            <a:extLst>
              <a:ext uri="{FF2B5EF4-FFF2-40B4-BE49-F238E27FC236}">
                <a16:creationId xmlns:a16="http://schemas.microsoft.com/office/drawing/2014/main" id="{D7782F0D-06A0-422F-823E-E771549DF380}"/>
              </a:ext>
            </a:extLst>
          </p:cNvPr>
          <p:cNvSpPr/>
          <p:nvPr/>
        </p:nvSpPr>
        <p:spPr>
          <a:xfrm>
            <a:off x="5839955" y="3083583"/>
            <a:ext cx="853568" cy="853568"/>
          </a:xfrm>
          <a:custGeom>
            <a:avLst/>
            <a:gdLst>
              <a:gd name="connsiteX0" fmla="*/ 0 w 856247"/>
              <a:gd name="connsiteY0" fmla="*/ 428124 h 856247"/>
              <a:gd name="connsiteX1" fmla="*/ 428124 w 856247"/>
              <a:gd name="connsiteY1" fmla="*/ 0 h 856247"/>
              <a:gd name="connsiteX2" fmla="*/ 856248 w 856247"/>
              <a:gd name="connsiteY2" fmla="*/ 428124 h 856247"/>
              <a:gd name="connsiteX3" fmla="*/ 428124 w 856247"/>
              <a:gd name="connsiteY3" fmla="*/ 856248 h 856247"/>
              <a:gd name="connsiteX4" fmla="*/ 0 w 856247"/>
              <a:gd name="connsiteY4" fmla="*/ 428124 h 856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247" h="856247">
                <a:moveTo>
                  <a:pt x="0" y="428124"/>
                </a:moveTo>
                <a:cubicBezTo>
                  <a:pt x="0" y="191731"/>
                  <a:pt x="191580" y="0"/>
                  <a:pt x="428124" y="0"/>
                </a:cubicBezTo>
                <a:cubicBezTo>
                  <a:pt x="664667" y="0"/>
                  <a:pt x="856248" y="191580"/>
                  <a:pt x="856248" y="428124"/>
                </a:cubicBezTo>
                <a:cubicBezTo>
                  <a:pt x="856248" y="664667"/>
                  <a:pt x="664517" y="856248"/>
                  <a:pt x="428124" y="856248"/>
                </a:cubicBezTo>
                <a:cubicBezTo>
                  <a:pt x="191731" y="856248"/>
                  <a:pt x="0" y="664517"/>
                  <a:pt x="0" y="428124"/>
                </a:cubicBezTo>
                <a:close/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: forma 61">
            <a:extLst>
              <a:ext uri="{FF2B5EF4-FFF2-40B4-BE49-F238E27FC236}">
                <a16:creationId xmlns:a16="http://schemas.microsoft.com/office/drawing/2014/main" id="{81166258-6DF5-4120-A84A-19D001D5063E}"/>
              </a:ext>
            </a:extLst>
          </p:cNvPr>
          <p:cNvSpPr/>
          <p:nvPr/>
        </p:nvSpPr>
        <p:spPr>
          <a:xfrm>
            <a:off x="6053722" y="3246681"/>
            <a:ext cx="458114" cy="458114"/>
          </a:xfrm>
          <a:custGeom>
            <a:avLst/>
            <a:gdLst>
              <a:gd name="connsiteX0" fmla="*/ 95339 w 459552"/>
              <a:gd name="connsiteY0" fmla="*/ 416244 h 459552"/>
              <a:gd name="connsiteX1" fmla="*/ 0 w 459552"/>
              <a:gd name="connsiteY1" fmla="*/ 229776 h 459552"/>
              <a:gd name="connsiteX2" fmla="*/ 229776 w 459552"/>
              <a:gd name="connsiteY2" fmla="*/ 0 h 459552"/>
              <a:gd name="connsiteX3" fmla="*/ 459553 w 459552"/>
              <a:gd name="connsiteY3" fmla="*/ 229776 h 459552"/>
              <a:gd name="connsiteX4" fmla="*/ 229776 w 459552"/>
              <a:gd name="connsiteY4" fmla="*/ 459553 h 459552"/>
              <a:gd name="connsiteX5" fmla="*/ 178648 w 459552"/>
              <a:gd name="connsiteY5" fmla="*/ 453838 h 45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9552" h="459552">
                <a:moveTo>
                  <a:pt x="95339" y="416244"/>
                </a:moveTo>
                <a:cubicBezTo>
                  <a:pt x="37594" y="374439"/>
                  <a:pt x="0" y="306619"/>
                  <a:pt x="0" y="229776"/>
                </a:cubicBezTo>
                <a:cubicBezTo>
                  <a:pt x="0" y="102858"/>
                  <a:pt x="102858" y="0"/>
                  <a:pt x="229776" y="0"/>
                </a:cubicBezTo>
                <a:cubicBezTo>
                  <a:pt x="356695" y="0"/>
                  <a:pt x="459553" y="102858"/>
                  <a:pt x="459553" y="229776"/>
                </a:cubicBezTo>
                <a:cubicBezTo>
                  <a:pt x="459553" y="356694"/>
                  <a:pt x="356695" y="459553"/>
                  <a:pt x="229776" y="459553"/>
                </a:cubicBezTo>
                <a:cubicBezTo>
                  <a:pt x="212182" y="459553"/>
                  <a:pt x="195039" y="457598"/>
                  <a:pt x="178648" y="453838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: forma 62">
            <a:extLst>
              <a:ext uri="{FF2B5EF4-FFF2-40B4-BE49-F238E27FC236}">
                <a16:creationId xmlns:a16="http://schemas.microsoft.com/office/drawing/2014/main" id="{20719D8F-FE53-4B74-87DA-880CE2DE8624}"/>
              </a:ext>
            </a:extLst>
          </p:cNvPr>
          <p:cNvSpPr/>
          <p:nvPr/>
        </p:nvSpPr>
        <p:spPr>
          <a:xfrm>
            <a:off x="6017294" y="3661473"/>
            <a:ext cx="213767" cy="112630"/>
          </a:xfrm>
          <a:custGeom>
            <a:avLst/>
            <a:gdLst>
              <a:gd name="connsiteX0" fmla="*/ 131580 w 214438"/>
              <a:gd name="connsiteY0" fmla="*/ 0 h 112984"/>
              <a:gd name="connsiteX1" fmla="*/ 78196 w 214438"/>
              <a:gd name="connsiteY1" fmla="*/ 74136 h 112984"/>
              <a:gd name="connsiteX2" fmla="*/ 0 w 214438"/>
              <a:gd name="connsiteY2" fmla="*/ 110076 h 112984"/>
              <a:gd name="connsiteX3" fmla="*/ 132483 w 214438"/>
              <a:gd name="connsiteY3" fmla="*/ 102407 h 112984"/>
              <a:gd name="connsiteX4" fmla="*/ 214438 w 214438"/>
              <a:gd name="connsiteY4" fmla="*/ 37745 h 112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438" h="112984">
                <a:moveTo>
                  <a:pt x="131580" y="0"/>
                </a:moveTo>
                <a:cubicBezTo>
                  <a:pt x="131580" y="0"/>
                  <a:pt x="112783" y="51880"/>
                  <a:pt x="78196" y="74136"/>
                </a:cubicBezTo>
                <a:cubicBezTo>
                  <a:pt x="23309" y="109475"/>
                  <a:pt x="0" y="110076"/>
                  <a:pt x="0" y="110076"/>
                </a:cubicBezTo>
                <a:cubicBezTo>
                  <a:pt x="0" y="110076"/>
                  <a:pt x="82106" y="120302"/>
                  <a:pt x="132483" y="102407"/>
                </a:cubicBezTo>
                <a:cubicBezTo>
                  <a:pt x="184062" y="84061"/>
                  <a:pt x="214438" y="37745"/>
                  <a:pt x="214438" y="37745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: forma 63">
            <a:extLst>
              <a:ext uri="{FF2B5EF4-FFF2-40B4-BE49-F238E27FC236}">
                <a16:creationId xmlns:a16="http://schemas.microsoft.com/office/drawing/2014/main" id="{0B8A2267-C1C5-4AC4-B063-CAF6E2B5DE11}"/>
              </a:ext>
            </a:extLst>
          </p:cNvPr>
          <p:cNvSpPr/>
          <p:nvPr/>
        </p:nvSpPr>
        <p:spPr>
          <a:xfrm>
            <a:off x="6181999" y="3389832"/>
            <a:ext cx="201620" cy="200735"/>
          </a:xfrm>
          <a:custGeom>
            <a:avLst/>
            <a:gdLst>
              <a:gd name="connsiteX0" fmla="*/ 167562 w 202253"/>
              <a:gd name="connsiteY0" fmla="*/ 161 h 201365"/>
              <a:gd name="connsiteX1" fmla="*/ 99291 w 202253"/>
              <a:gd name="connsiteY1" fmla="*/ 71290 h 201365"/>
              <a:gd name="connsiteX2" fmla="*/ 30418 w 202253"/>
              <a:gd name="connsiteY2" fmla="*/ 1816 h 201365"/>
              <a:gd name="connsiteX3" fmla="*/ 11621 w 202253"/>
              <a:gd name="connsiteY3" fmla="*/ 12342 h 201365"/>
              <a:gd name="connsiteX4" fmla="*/ 99141 w 202253"/>
              <a:gd name="connsiteY4" fmla="*/ 201366 h 201365"/>
              <a:gd name="connsiteX5" fmla="*/ 189066 w 202253"/>
              <a:gd name="connsiteY5" fmla="*/ 7981 h 201365"/>
              <a:gd name="connsiteX6" fmla="*/ 167412 w 202253"/>
              <a:gd name="connsiteY6" fmla="*/ 11 h 201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253" h="201365">
                <a:moveTo>
                  <a:pt x="167562" y="161"/>
                </a:moveTo>
                <a:cubicBezTo>
                  <a:pt x="130118" y="1214"/>
                  <a:pt x="99291" y="71290"/>
                  <a:pt x="99291" y="71290"/>
                </a:cubicBezTo>
                <a:cubicBezTo>
                  <a:pt x="99291" y="71290"/>
                  <a:pt x="74328" y="-6606"/>
                  <a:pt x="30418" y="1816"/>
                </a:cubicBezTo>
                <a:cubicBezTo>
                  <a:pt x="24403" y="3019"/>
                  <a:pt x="17035" y="5424"/>
                  <a:pt x="11621" y="12342"/>
                </a:cubicBezTo>
                <a:cubicBezTo>
                  <a:pt x="-40409" y="79861"/>
                  <a:pt x="99141" y="201366"/>
                  <a:pt x="99141" y="201366"/>
                </a:cubicBezTo>
                <a:cubicBezTo>
                  <a:pt x="99141" y="201366"/>
                  <a:pt x="246209" y="66778"/>
                  <a:pt x="189066" y="7981"/>
                </a:cubicBezTo>
                <a:cubicBezTo>
                  <a:pt x="182450" y="1214"/>
                  <a:pt x="173728" y="-139"/>
                  <a:pt x="167412" y="1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: forma 65">
            <a:extLst>
              <a:ext uri="{FF2B5EF4-FFF2-40B4-BE49-F238E27FC236}">
                <a16:creationId xmlns:a16="http://schemas.microsoft.com/office/drawing/2014/main" id="{FFCA835D-23C3-47F0-BCB7-675B51DD9DE8}"/>
              </a:ext>
            </a:extLst>
          </p:cNvPr>
          <p:cNvSpPr/>
          <p:nvPr/>
        </p:nvSpPr>
        <p:spPr>
          <a:xfrm>
            <a:off x="3790880" y="4596441"/>
            <a:ext cx="430831" cy="286172"/>
          </a:xfrm>
          <a:custGeom>
            <a:avLst/>
            <a:gdLst>
              <a:gd name="connsiteX0" fmla="*/ 0 w 432183"/>
              <a:gd name="connsiteY0" fmla="*/ 35038 h 287070"/>
              <a:gd name="connsiteX1" fmla="*/ 35038 w 432183"/>
              <a:gd name="connsiteY1" fmla="*/ 0 h 287070"/>
              <a:gd name="connsiteX2" fmla="*/ 397146 w 432183"/>
              <a:gd name="connsiteY2" fmla="*/ 0 h 287070"/>
              <a:gd name="connsiteX3" fmla="*/ 432184 w 432183"/>
              <a:gd name="connsiteY3" fmla="*/ 35038 h 287070"/>
              <a:gd name="connsiteX4" fmla="*/ 432184 w 432183"/>
              <a:gd name="connsiteY4" fmla="*/ 252032 h 287070"/>
              <a:gd name="connsiteX5" fmla="*/ 397146 w 432183"/>
              <a:gd name="connsiteY5" fmla="*/ 287070 h 287070"/>
              <a:gd name="connsiteX6" fmla="*/ 35038 w 432183"/>
              <a:gd name="connsiteY6" fmla="*/ 287070 h 287070"/>
              <a:gd name="connsiteX7" fmla="*/ 0 w 432183"/>
              <a:gd name="connsiteY7" fmla="*/ 252032 h 287070"/>
              <a:gd name="connsiteX8" fmla="*/ 0 w 432183"/>
              <a:gd name="connsiteY8" fmla="*/ 35038 h 28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2183" h="287070">
                <a:moveTo>
                  <a:pt x="0" y="35038"/>
                </a:moveTo>
                <a:cubicBezTo>
                  <a:pt x="0" y="15639"/>
                  <a:pt x="15639" y="0"/>
                  <a:pt x="35038" y="0"/>
                </a:cubicBezTo>
                <a:lnTo>
                  <a:pt x="397146" y="0"/>
                </a:lnTo>
                <a:cubicBezTo>
                  <a:pt x="416545" y="0"/>
                  <a:pt x="432184" y="15639"/>
                  <a:pt x="432184" y="35038"/>
                </a:cubicBezTo>
                <a:lnTo>
                  <a:pt x="432184" y="252032"/>
                </a:lnTo>
                <a:cubicBezTo>
                  <a:pt x="432184" y="271431"/>
                  <a:pt x="416545" y="287070"/>
                  <a:pt x="397146" y="287070"/>
                </a:cubicBezTo>
                <a:lnTo>
                  <a:pt x="35038" y="287070"/>
                </a:lnTo>
                <a:cubicBezTo>
                  <a:pt x="15639" y="287070"/>
                  <a:pt x="0" y="271431"/>
                  <a:pt x="0" y="252032"/>
                </a:cubicBezTo>
                <a:lnTo>
                  <a:pt x="0" y="35038"/>
                </a:ln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: forma 66">
            <a:extLst>
              <a:ext uri="{FF2B5EF4-FFF2-40B4-BE49-F238E27FC236}">
                <a16:creationId xmlns:a16="http://schemas.microsoft.com/office/drawing/2014/main" id="{00EF0FFC-4CDC-4C8A-B455-B3AA6DB5E671}"/>
              </a:ext>
            </a:extLst>
          </p:cNvPr>
          <p:cNvSpPr/>
          <p:nvPr/>
        </p:nvSpPr>
        <p:spPr>
          <a:xfrm>
            <a:off x="3804071" y="4608134"/>
            <a:ext cx="404748" cy="196977"/>
          </a:xfrm>
          <a:custGeom>
            <a:avLst/>
            <a:gdLst>
              <a:gd name="connsiteX0" fmla="*/ 0 w 406018"/>
              <a:gd name="connsiteY0" fmla="*/ 0 h 197595"/>
              <a:gd name="connsiteX1" fmla="*/ 203009 w 406018"/>
              <a:gd name="connsiteY1" fmla="*/ 197595 h 197595"/>
              <a:gd name="connsiteX2" fmla="*/ 406018 w 406018"/>
              <a:gd name="connsiteY2" fmla="*/ 0 h 197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018" h="197595">
                <a:moveTo>
                  <a:pt x="0" y="0"/>
                </a:moveTo>
                <a:lnTo>
                  <a:pt x="203009" y="197595"/>
                </a:lnTo>
                <a:lnTo>
                  <a:pt x="406018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: forma 67">
            <a:extLst>
              <a:ext uri="{FF2B5EF4-FFF2-40B4-BE49-F238E27FC236}">
                <a16:creationId xmlns:a16="http://schemas.microsoft.com/office/drawing/2014/main" id="{2835292B-B53D-499F-8906-60B70BC0E2A4}"/>
              </a:ext>
            </a:extLst>
          </p:cNvPr>
          <p:cNvSpPr/>
          <p:nvPr/>
        </p:nvSpPr>
        <p:spPr>
          <a:xfrm>
            <a:off x="3797475" y="4749047"/>
            <a:ext cx="145858" cy="123673"/>
          </a:xfrm>
          <a:custGeom>
            <a:avLst/>
            <a:gdLst>
              <a:gd name="connsiteX0" fmla="*/ 0 w 146316"/>
              <a:gd name="connsiteY0" fmla="*/ 124061 h 124061"/>
              <a:gd name="connsiteX1" fmla="*/ 146317 w 146316"/>
              <a:gd name="connsiteY1" fmla="*/ 0 h 12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6316" h="124061">
                <a:moveTo>
                  <a:pt x="0" y="124061"/>
                </a:moveTo>
                <a:cubicBezTo>
                  <a:pt x="0" y="124061"/>
                  <a:pt x="109775" y="30978"/>
                  <a:pt x="146317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: forma 68">
            <a:extLst>
              <a:ext uri="{FF2B5EF4-FFF2-40B4-BE49-F238E27FC236}">
                <a16:creationId xmlns:a16="http://schemas.microsoft.com/office/drawing/2014/main" id="{DC66AC6B-98A5-44BD-B9CB-CE3A1FD5FC1F}"/>
              </a:ext>
            </a:extLst>
          </p:cNvPr>
          <p:cNvSpPr/>
          <p:nvPr/>
        </p:nvSpPr>
        <p:spPr>
          <a:xfrm>
            <a:off x="4062810" y="4749047"/>
            <a:ext cx="145858" cy="123673"/>
          </a:xfrm>
          <a:custGeom>
            <a:avLst/>
            <a:gdLst>
              <a:gd name="connsiteX0" fmla="*/ 146317 w 146316"/>
              <a:gd name="connsiteY0" fmla="*/ 124061 h 124061"/>
              <a:gd name="connsiteX1" fmla="*/ 0 w 146316"/>
              <a:gd name="connsiteY1" fmla="*/ 0 h 12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6316" h="124061">
                <a:moveTo>
                  <a:pt x="146317" y="124061"/>
                </a:moveTo>
                <a:cubicBezTo>
                  <a:pt x="146317" y="124061"/>
                  <a:pt x="36542" y="30978"/>
                  <a:pt x="0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: forma 69">
            <a:extLst>
              <a:ext uri="{FF2B5EF4-FFF2-40B4-BE49-F238E27FC236}">
                <a16:creationId xmlns:a16="http://schemas.microsoft.com/office/drawing/2014/main" id="{4187645B-DF4E-471D-A80F-E304C0AA58D0}"/>
              </a:ext>
            </a:extLst>
          </p:cNvPr>
          <p:cNvSpPr/>
          <p:nvPr/>
        </p:nvSpPr>
        <p:spPr>
          <a:xfrm>
            <a:off x="4109132" y="4524786"/>
            <a:ext cx="168494" cy="168495"/>
          </a:xfrm>
          <a:custGeom>
            <a:avLst/>
            <a:gdLst>
              <a:gd name="connsiteX0" fmla="*/ 0 w 169023"/>
              <a:gd name="connsiteY0" fmla="*/ 84512 h 169024"/>
              <a:gd name="connsiteX1" fmla="*/ 84512 w 169023"/>
              <a:gd name="connsiteY1" fmla="*/ 0 h 169024"/>
              <a:gd name="connsiteX2" fmla="*/ 169024 w 169023"/>
              <a:gd name="connsiteY2" fmla="*/ 84512 h 169024"/>
              <a:gd name="connsiteX3" fmla="*/ 84512 w 169023"/>
              <a:gd name="connsiteY3" fmla="*/ 169024 h 169024"/>
              <a:gd name="connsiteX4" fmla="*/ 0 w 169023"/>
              <a:gd name="connsiteY4" fmla="*/ 84512 h 16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023" h="169024">
                <a:moveTo>
                  <a:pt x="0" y="84512"/>
                </a:moveTo>
                <a:cubicBezTo>
                  <a:pt x="0" y="37895"/>
                  <a:pt x="37744" y="0"/>
                  <a:pt x="84512" y="0"/>
                </a:cubicBezTo>
                <a:cubicBezTo>
                  <a:pt x="131279" y="0"/>
                  <a:pt x="169024" y="37895"/>
                  <a:pt x="169024" y="84512"/>
                </a:cubicBezTo>
                <a:cubicBezTo>
                  <a:pt x="169024" y="131129"/>
                  <a:pt x="131129" y="169024"/>
                  <a:pt x="84512" y="169024"/>
                </a:cubicBezTo>
                <a:cubicBezTo>
                  <a:pt x="37895" y="169024"/>
                  <a:pt x="0" y="131129"/>
                  <a:pt x="0" y="8451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: forma 70">
            <a:extLst>
              <a:ext uri="{FF2B5EF4-FFF2-40B4-BE49-F238E27FC236}">
                <a16:creationId xmlns:a16="http://schemas.microsoft.com/office/drawing/2014/main" id="{38C0DDCF-B204-4B55-9A2B-46E727E9E758}"/>
              </a:ext>
            </a:extLst>
          </p:cNvPr>
          <p:cNvSpPr/>
          <p:nvPr/>
        </p:nvSpPr>
        <p:spPr>
          <a:xfrm>
            <a:off x="4169994" y="4562712"/>
            <a:ext cx="31330" cy="92492"/>
          </a:xfrm>
          <a:custGeom>
            <a:avLst/>
            <a:gdLst>
              <a:gd name="connsiteX0" fmla="*/ 0 w 31428"/>
              <a:gd name="connsiteY0" fmla="*/ 25865 h 92782"/>
              <a:gd name="connsiteX1" fmla="*/ 31429 w 31428"/>
              <a:gd name="connsiteY1" fmla="*/ 0 h 92782"/>
              <a:gd name="connsiteX2" fmla="*/ 31429 w 31428"/>
              <a:gd name="connsiteY2" fmla="*/ 92783 h 9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28" h="92782">
                <a:moveTo>
                  <a:pt x="0" y="25865"/>
                </a:moveTo>
                <a:lnTo>
                  <a:pt x="31429" y="0"/>
                </a:lnTo>
                <a:lnTo>
                  <a:pt x="31429" y="92783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2" name="Forma libre: forma 71">
            <a:extLst>
              <a:ext uri="{FF2B5EF4-FFF2-40B4-BE49-F238E27FC236}">
                <a16:creationId xmlns:a16="http://schemas.microsoft.com/office/drawing/2014/main" id="{DDD36AE7-9AA0-4A1D-9658-5EFB6B807C68}"/>
              </a:ext>
            </a:extLst>
          </p:cNvPr>
          <p:cNvSpPr/>
          <p:nvPr/>
        </p:nvSpPr>
        <p:spPr>
          <a:xfrm>
            <a:off x="3660461" y="4384773"/>
            <a:ext cx="716254" cy="716254"/>
          </a:xfrm>
          <a:custGeom>
            <a:avLst/>
            <a:gdLst>
              <a:gd name="connsiteX0" fmla="*/ 0 w 718502"/>
              <a:gd name="connsiteY0" fmla="*/ 359251 h 718502"/>
              <a:gd name="connsiteX1" fmla="*/ 359251 w 718502"/>
              <a:gd name="connsiteY1" fmla="*/ 0 h 718502"/>
              <a:gd name="connsiteX2" fmla="*/ 718502 w 718502"/>
              <a:gd name="connsiteY2" fmla="*/ 359251 h 718502"/>
              <a:gd name="connsiteX3" fmla="*/ 359251 w 718502"/>
              <a:gd name="connsiteY3" fmla="*/ 718502 h 718502"/>
              <a:gd name="connsiteX4" fmla="*/ 0 w 718502"/>
              <a:gd name="connsiteY4" fmla="*/ 359251 h 718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502" h="718502">
                <a:moveTo>
                  <a:pt x="0" y="359251"/>
                </a:moveTo>
                <a:cubicBezTo>
                  <a:pt x="0" y="160904"/>
                  <a:pt x="160753" y="0"/>
                  <a:pt x="359251" y="0"/>
                </a:cubicBezTo>
                <a:cubicBezTo>
                  <a:pt x="557749" y="0"/>
                  <a:pt x="718502" y="160753"/>
                  <a:pt x="718502" y="359251"/>
                </a:cubicBezTo>
                <a:cubicBezTo>
                  <a:pt x="718502" y="557749"/>
                  <a:pt x="557749" y="718502"/>
                  <a:pt x="359251" y="718502"/>
                </a:cubicBezTo>
                <a:cubicBezTo>
                  <a:pt x="160753" y="718502"/>
                  <a:pt x="0" y="557749"/>
                  <a:pt x="0" y="359251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4" name="Forma libre: forma 73">
            <a:extLst>
              <a:ext uri="{FF2B5EF4-FFF2-40B4-BE49-F238E27FC236}">
                <a16:creationId xmlns:a16="http://schemas.microsoft.com/office/drawing/2014/main" id="{D7292C2F-768F-407D-A068-11466E93E7AA}"/>
              </a:ext>
            </a:extLst>
          </p:cNvPr>
          <p:cNvSpPr/>
          <p:nvPr/>
        </p:nvSpPr>
        <p:spPr>
          <a:xfrm>
            <a:off x="2960996" y="6061031"/>
            <a:ext cx="747135" cy="747285"/>
          </a:xfrm>
          <a:custGeom>
            <a:avLst/>
            <a:gdLst>
              <a:gd name="connsiteX0" fmla="*/ 0 w 749480"/>
              <a:gd name="connsiteY0" fmla="*/ 374740 h 749630"/>
              <a:gd name="connsiteX1" fmla="*/ 374740 w 749480"/>
              <a:gd name="connsiteY1" fmla="*/ 0 h 749630"/>
              <a:gd name="connsiteX2" fmla="*/ 749480 w 749480"/>
              <a:gd name="connsiteY2" fmla="*/ 374740 h 749630"/>
              <a:gd name="connsiteX3" fmla="*/ 374740 w 749480"/>
              <a:gd name="connsiteY3" fmla="*/ 749630 h 749630"/>
              <a:gd name="connsiteX4" fmla="*/ 0 w 749480"/>
              <a:gd name="connsiteY4" fmla="*/ 374740 h 74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480" h="749630">
                <a:moveTo>
                  <a:pt x="0" y="374740"/>
                </a:moveTo>
                <a:cubicBezTo>
                  <a:pt x="0" y="167821"/>
                  <a:pt x="167821" y="0"/>
                  <a:pt x="374740" y="0"/>
                </a:cubicBezTo>
                <a:cubicBezTo>
                  <a:pt x="581659" y="0"/>
                  <a:pt x="749480" y="167821"/>
                  <a:pt x="749480" y="374740"/>
                </a:cubicBezTo>
                <a:cubicBezTo>
                  <a:pt x="749480" y="581659"/>
                  <a:pt x="581659" y="749630"/>
                  <a:pt x="374740" y="749630"/>
                </a:cubicBezTo>
                <a:cubicBezTo>
                  <a:pt x="167821" y="749630"/>
                  <a:pt x="0" y="581809"/>
                  <a:pt x="0" y="374740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5" name="Forma libre: forma 74">
            <a:extLst>
              <a:ext uri="{FF2B5EF4-FFF2-40B4-BE49-F238E27FC236}">
                <a16:creationId xmlns:a16="http://schemas.microsoft.com/office/drawing/2014/main" id="{9E4B66DE-D653-41C4-B0FE-9300B6899567}"/>
              </a:ext>
            </a:extLst>
          </p:cNvPr>
          <p:cNvSpPr/>
          <p:nvPr/>
        </p:nvSpPr>
        <p:spPr>
          <a:xfrm>
            <a:off x="3096212" y="6197146"/>
            <a:ext cx="476403" cy="474754"/>
          </a:xfrm>
          <a:custGeom>
            <a:avLst/>
            <a:gdLst>
              <a:gd name="connsiteX0" fmla="*/ 182859 w 477898"/>
              <a:gd name="connsiteY0" fmla="*/ 1052 h 476244"/>
              <a:gd name="connsiteX1" fmla="*/ 177445 w 477898"/>
              <a:gd name="connsiteY1" fmla="*/ 37444 h 476244"/>
              <a:gd name="connsiteX2" fmla="*/ 142257 w 477898"/>
              <a:gd name="connsiteY2" fmla="*/ 51729 h 476244"/>
              <a:gd name="connsiteX3" fmla="*/ 112031 w 477898"/>
              <a:gd name="connsiteY3" fmla="*/ 29474 h 476244"/>
              <a:gd name="connsiteX4" fmla="*/ 36842 w 477898"/>
              <a:gd name="connsiteY4" fmla="*/ 103910 h 476244"/>
              <a:gd name="connsiteX5" fmla="*/ 56993 w 477898"/>
              <a:gd name="connsiteY5" fmla="*/ 133234 h 476244"/>
              <a:gd name="connsiteX6" fmla="*/ 36993 w 477898"/>
              <a:gd name="connsiteY6" fmla="*/ 181204 h 476244"/>
              <a:gd name="connsiteX7" fmla="*/ 0 w 477898"/>
              <a:gd name="connsiteY7" fmla="*/ 187971 h 476244"/>
              <a:gd name="connsiteX8" fmla="*/ 2857 w 477898"/>
              <a:gd name="connsiteY8" fmla="*/ 293687 h 476244"/>
              <a:gd name="connsiteX9" fmla="*/ 38346 w 477898"/>
              <a:gd name="connsiteY9" fmla="*/ 299100 h 476244"/>
              <a:gd name="connsiteX10" fmla="*/ 56391 w 477898"/>
              <a:gd name="connsiteY10" fmla="*/ 341506 h 476244"/>
              <a:gd name="connsiteX11" fmla="*/ 36542 w 477898"/>
              <a:gd name="connsiteY11" fmla="*/ 372033 h 476244"/>
              <a:gd name="connsiteX12" fmla="*/ 113384 w 477898"/>
              <a:gd name="connsiteY12" fmla="*/ 444665 h 476244"/>
              <a:gd name="connsiteX13" fmla="*/ 140603 w 477898"/>
              <a:gd name="connsiteY13" fmla="*/ 423462 h 476244"/>
              <a:gd name="connsiteX14" fmla="*/ 181355 w 477898"/>
              <a:gd name="connsiteY14" fmla="*/ 439853 h 476244"/>
              <a:gd name="connsiteX15" fmla="*/ 187520 w 477898"/>
              <a:gd name="connsiteY15" fmla="*/ 476244 h 476244"/>
              <a:gd name="connsiteX16" fmla="*/ 293236 w 477898"/>
              <a:gd name="connsiteY16" fmla="*/ 475192 h 476244"/>
              <a:gd name="connsiteX17" fmla="*/ 299251 w 477898"/>
              <a:gd name="connsiteY17" fmla="*/ 438951 h 476244"/>
              <a:gd name="connsiteX18" fmla="*/ 337146 w 477898"/>
              <a:gd name="connsiteY18" fmla="*/ 423462 h 476244"/>
              <a:gd name="connsiteX19" fmla="*/ 367672 w 477898"/>
              <a:gd name="connsiteY19" fmla="*/ 444966 h 476244"/>
              <a:gd name="connsiteX20" fmla="*/ 442861 w 477898"/>
              <a:gd name="connsiteY20" fmla="*/ 370529 h 476244"/>
              <a:gd name="connsiteX21" fmla="*/ 421808 w 477898"/>
              <a:gd name="connsiteY21" fmla="*/ 341506 h 476244"/>
              <a:gd name="connsiteX22" fmla="*/ 441507 w 477898"/>
              <a:gd name="connsiteY22" fmla="*/ 293386 h 476244"/>
              <a:gd name="connsiteX23" fmla="*/ 477899 w 477898"/>
              <a:gd name="connsiteY23" fmla="*/ 285717 h 476244"/>
              <a:gd name="connsiteX24" fmla="*/ 475041 w 477898"/>
              <a:gd name="connsiteY24" fmla="*/ 180001 h 476244"/>
              <a:gd name="connsiteX25" fmla="*/ 439252 w 477898"/>
              <a:gd name="connsiteY25" fmla="*/ 175490 h 476244"/>
              <a:gd name="connsiteX26" fmla="*/ 421357 w 477898"/>
              <a:gd name="connsiteY26" fmla="*/ 133986 h 476244"/>
              <a:gd name="connsiteX27" fmla="*/ 443011 w 477898"/>
              <a:gd name="connsiteY27" fmla="*/ 102407 h 476244"/>
              <a:gd name="connsiteX28" fmla="*/ 366169 w 477898"/>
              <a:gd name="connsiteY28" fmla="*/ 29774 h 476244"/>
              <a:gd name="connsiteX29" fmla="*/ 336243 w 477898"/>
              <a:gd name="connsiteY29" fmla="*/ 51880 h 476244"/>
              <a:gd name="connsiteX30" fmla="*/ 295190 w 477898"/>
              <a:gd name="connsiteY30" fmla="*/ 35789 h 476244"/>
              <a:gd name="connsiteX31" fmla="*/ 288423 w 477898"/>
              <a:gd name="connsiteY31" fmla="*/ 0 h 476244"/>
              <a:gd name="connsiteX32" fmla="*/ 182708 w 477898"/>
              <a:gd name="connsiteY32" fmla="*/ 1052 h 476244"/>
              <a:gd name="connsiteX33" fmla="*/ 238799 w 477898"/>
              <a:gd name="connsiteY33" fmla="*/ 198498 h 476244"/>
              <a:gd name="connsiteX34" fmla="*/ 278799 w 477898"/>
              <a:gd name="connsiteY34" fmla="*/ 237746 h 476244"/>
              <a:gd name="connsiteX35" fmla="*/ 239551 w 477898"/>
              <a:gd name="connsiteY35" fmla="*/ 277746 h 476244"/>
              <a:gd name="connsiteX36" fmla="*/ 199551 w 477898"/>
              <a:gd name="connsiteY36" fmla="*/ 238649 h 476244"/>
              <a:gd name="connsiteX37" fmla="*/ 238799 w 477898"/>
              <a:gd name="connsiteY37" fmla="*/ 198648 h 47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7898" h="476244">
                <a:moveTo>
                  <a:pt x="182859" y="1052"/>
                </a:moveTo>
                <a:lnTo>
                  <a:pt x="177445" y="37444"/>
                </a:lnTo>
                <a:cubicBezTo>
                  <a:pt x="165265" y="41203"/>
                  <a:pt x="153535" y="45865"/>
                  <a:pt x="142257" y="51729"/>
                </a:cubicBezTo>
                <a:lnTo>
                  <a:pt x="112031" y="29474"/>
                </a:lnTo>
                <a:lnTo>
                  <a:pt x="36842" y="103910"/>
                </a:lnTo>
                <a:lnTo>
                  <a:pt x="56993" y="133234"/>
                </a:lnTo>
                <a:cubicBezTo>
                  <a:pt x="48421" y="148121"/>
                  <a:pt x="41805" y="164212"/>
                  <a:pt x="36993" y="181204"/>
                </a:cubicBezTo>
                <a:lnTo>
                  <a:pt x="0" y="187971"/>
                </a:lnTo>
                <a:lnTo>
                  <a:pt x="2857" y="293687"/>
                </a:lnTo>
                <a:lnTo>
                  <a:pt x="38346" y="299100"/>
                </a:lnTo>
                <a:cubicBezTo>
                  <a:pt x="42858" y="313987"/>
                  <a:pt x="48873" y="328123"/>
                  <a:pt x="56391" y="341506"/>
                </a:cubicBezTo>
                <a:lnTo>
                  <a:pt x="36542" y="372033"/>
                </a:lnTo>
                <a:lnTo>
                  <a:pt x="113384" y="444665"/>
                </a:lnTo>
                <a:lnTo>
                  <a:pt x="140603" y="423462"/>
                </a:lnTo>
                <a:cubicBezTo>
                  <a:pt x="153535" y="430379"/>
                  <a:pt x="167069" y="435793"/>
                  <a:pt x="181355" y="439853"/>
                </a:cubicBezTo>
                <a:lnTo>
                  <a:pt x="187520" y="476244"/>
                </a:lnTo>
                <a:lnTo>
                  <a:pt x="293236" y="475192"/>
                </a:lnTo>
                <a:lnTo>
                  <a:pt x="299251" y="438951"/>
                </a:lnTo>
                <a:cubicBezTo>
                  <a:pt x="312484" y="435041"/>
                  <a:pt x="325115" y="429928"/>
                  <a:pt x="337146" y="423462"/>
                </a:cubicBezTo>
                <a:lnTo>
                  <a:pt x="367672" y="444966"/>
                </a:lnTo>
                <a:lnTo>
                  <a:pt x="442861" y="370529"/>
                </a:lnTo>
                <a:lnTo>
                  <a:pt x="421808" y="341506"/>
                </a:lnTo>
                <a:cubicBezTo>
                  <a:pt x="430379" y="326469"/>
                  <a:pt x="436846" y="310378"/>
                  <a:pt x="441507" y="293386"/>
                </a:cubicBezTo>
                <a:lnTo>
                  <a:pt x="477899" y="285717"/>
                </a:lnTo>
                <a:lnTo>
                  <a:pt x="475041" y="180001"/>
                </a:lnTo>
                <a:lnTo>
                  <a:pt x="439252" y="175490"/>
                </a:lnTo>
                <a:cubicBezTo>
                  <a:pt x="434741" y="160903"/>
                  <a:pt x="428725" y="146918"/>
                  <a:pt x="421357" y="133986"/>
                </a:cubicBezTo>
                <a:lnTo>
                  <a:pt x="443011" y="102407"/>
                </a:lnTo>
                <a:lnTo>
                  <a:pt x="366169" y="29774"/>
                </a:lnTo>
                <a:lnTo>
                  <a:pt x="336243" y="51880"/>
                </a:lnTo>
                <a:cubicBezTo>
                  <a:pt x="323311" y="45113"/>
                  <a:pt x="309627" y="39699"/>
                  <a:pt x="295190" y="35789"/>
                </a:cubicBezTo>
                <a:lnTo>
                  <a:pt x="288423" y="0"/>
                </a:lnTo>
                <a:lnTo>
                  <a:pt x="182708" y="1052"/>
                </a:lnTo>
                <a:close/>
                <a:moveTo>
                  <a:pt x="238799" y="198498"/>
                </a:moveTo>
                <a:cubicBezTo>
                  <a:pt x="260754" y="198347"/>
                  <a:pt x="278649" y="215791"/>
                  <a:pt x="278799" y="237746"/>
                </a:cubicBezTo>
                <a:cubicBezTo>
                  <a:pt x="278950" y="259701"/>
                  <a:pt x="261506" y="277446"/>
                  <a:pt x="239551" y="277746"/>
                </a:cubicBezTo>
                <a:cubicBezTo>
                  <a:pt x="217596" y="278047"/>
                  <a:pt x="199701" y="260453"/>
                  <a:pt x="199551" y="238649"/>
                </a:cubicBezTo>
                <a:cubicBezTo>
                  <a:pt x="199400" y="216844"/>
                  <a:pt x="216844" y="198798"/>
                  <a:pt x="238799" y="198648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7" name="Forma libre: forma 76">
            <a:extLst>
              <a:ext uri="{FF2B5EF4-FFF2-40B4-BE49-F238E27FC236}">
                <a16:creationId xmlns:a16="http://schemas.microsoft.com/office/drawing/2014/main" id="{CE12A773-4E9C-4614-9C67-D28C45A1A872}"/>
              </a:ext>
            </a:extLst>
          </p:cNvPr>
          <p:cNvSpPr/>
          <p:nvPr/>
        </p:nvSpPr>
        <p:spPr>
          <a:xfrm>
            <a:off x="4625117" y="591832"/>
            <a:ext cx="1766344" cy="1783133"/>
          </a:xfrm>
          <a:custGeom>
            <a:avLst/>
            <a:gdLst>
              <a:gd name="connsiteX0" fmla="*/ 1771887 w 1771887"/>
              <a:gd name="connsiteY0" fmla="*/ 1143919 h 1788729"/>
              <a:gd name="connsiteX1" fmla="*/ 644810 w 1771887"/>
              <a:gd name="connsiteY1" fmla="*/ 1750240 h 1788729"/>
              <a:gd name="connsiteX2" fmla="*/ 38489 w 1771887"/>
              <a:gd name="connsiteY2" fmla="*/ 623163 h 1788729"/>
              <a:gd name="connsiteX3" fmla="*/ 708871 w 1771887"/>
              <a:gd name="connsiteY3" fmla="*/ 0 h 17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887" h="1788729">
                <a:moveTo>
                  <a:pt x="1771887" y="1143919"/>
                </a:moveTo>
                <a:cubicBezTo>
                  <a:pt x="1628127" y="1622570"/>
                  <a:pt x="1123461" y="1894001"/>
                  <a:pt x="644810" y="1750240"/>
                </a:cubicBezTo>
                <a:cubicBezTo>
                  <a:pt x="166160" y="1606480"/>
                  <a:pt x="-105271" y="1101814"/>
                  <a:pt x="38489" y="623163"/>
                </a:cubicBezTo>
                <a:cubicBezTo>
                  <a:pt x="136084" y="298348"/>
                  <a:pt x="399845" y="68873"/>
                  <a:pt x="708871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9" name="Forma libre: forma 78">
            <a:extLst>
              <a:ext uri="{FF2B5EF4-FFF2-40B4-BE49-F238E27FC236}">
                <a16:creationId xmlns:a16="http://schemas.microsoft.com/office/drawing/2014/main" id="{5195E456-31DB-4E9B-A1B9-D20D07BAC1CA}"/>
              </a:ext>
            </a:extLst>
          </p:cNvPr>
          <p:cNvSpPr/>
          <p:nvPr/>
        </p:nvSpPr>
        <p:spPr>
          <a:xfrm>
            <a:off x="5421021" y="288474"/>
            <a:ext cx="552217" cy="452970"/>
          </a:xfrm>
          <a:custGeom>
            <a:avLst/>
            <a:gdLst>
              <a:gd name="connsiteX0" fmla="*/ 250624 w 553950"/>
              <a:gd name="connsiteY0" fmla="*/ 218445 h 454392"/>
              <a:gd name="connsiteX1" fmla="*/ 297090 w 553950"/>
              <a:gd name="connsiteY1" fmla="*/ 331979 h 454392"/>
              <a:gd name="connsiteX2" fmla="*/ 434836 w 553950"/>
              <a:gd name="connsiteY2" fmla="*/ 422507 h 454392"/>
              <a:gd name="connsiteX3" fmla="*/ 421903 w 553950"/>
              <a:gd name="connsiteY3" fmla="*/ 454387 h 454392"/>
              <a:gd name="connsiteX4" fmla="*/ 512731 w 553950"/>
              <a:gd name="connsiteY4" fmla="*/ 415890 h 454392"/>
              <a:gd name="connsiteX5" fmla="*/ 532731 w 553950"/>
              <a:gd name="connsiteY5" fmla="*/ 227467 h 454392"/>
              <a:gd name="connsiteX6" fmla="*/ 425813 w 553950"/>
              <a:gd name="connsiteY6" fmla="*/ 166865 h 454392"/>
              <a:gd name="connsiteX7" fmla="*/ 349120 w 553950"/>
              <a:gd name="connsiteY7" fmla="*/ 57842 h 454392"/>
              <a:gd name="connsiteX8" fmla="*/ 42201 w 553950"/>
              <a:gd name="connsiteY8" fmla="*/ 46263 h 454392"/>
              <a:gd name="connsiteX9" fmla="*/ 847 w 553950"/>
              <a:gd name="connsiteY9" fmla="*/ 164159 h 454392"/>
              <a:gd name="connsiteX10" fmla="*/ 53479 w 553950"/>
              <a:gd name="connsiteY10" fmla="*/ 251077 h 454392"/>
              <a:gd name="connsiteX11" fmla="*/ 165961 w 553950"/>
              <a:gd name="connsiteY11" fmla="*/ 250776 h 454392"/>
              <a:gd name="connsiteX12" fmla="*/ 250473 w 553950"/>
              <a:gd name="connsiteY12" fmla="*/ 218445 h 45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53950" h="454392">
                <a:moveTo>
                  <a:pt x="250624" y="218445"/>
                </a:moveTo>
                <a:cubicBezTo>
                  <a:pt x="250624" y="218445"/>
                  <a:pt x="250624" y="287769"/>
                  <a:pt x="297090" y="331979"/>
                </a:cubicBezTo>
                <a:cubicBezTo>
                  <a:pt x="365512" y="397093"/>
                  <a:pt x="434836" y="422507"/>
                  <a:pt x="434836" y="422507"/>
                </a:cubicBezTo>
                <a:lnTo>
                  <a:pt x="421903" y="454387"/>
                </a:lnTo>
                <a:cubicBezTo>
                  <a:pt x="421903" y="454387"/>
                  <a:pt x="476941" y="455740"/>
                  <a:pt x="512731" y="415890"/>
                </a:cubicBezTo>
                <a:cubicBezTo>
                  <a:pt x="556942" y="366717"/>
                  <a:pt x="568671" y="278295"/>
                  <a:pt x="532731" y="227467"/>
                </a:cubicBezTo>
                <a:cubicBezTo>
                  <a:pt x="492129" y="170023"/>
                  <a:pt x="425813" y="166865"/>
                  <a:pt x="425813" y="166865"/>
                </a:cubicBezTo>
                <a:cubicBezTo>
                  <a:pt x="425813" y="166865"/>
                  <a:pt x="408971" y="109271"/>
                  <a:pt x="349120" y="57842"/>
                </a:cubicBezTo>
                <a:cubicBezTo>
                  <a:pt x="276789" y="-4264"/>
                  <a:pt x="117390" y="-28174"/>
                  <a:pt x="42201" y="46263"/>
                </a:cubicBezTo>
                <a:cubicBezTo>
                  <a:pt x="11975" y="76188"/>
                  <a:pt x="-3965" y="133933"/>
                  <a:pt x="847" y="164159"/>
                </a:cubicBezTo>
                <a:cubicBezTo>
                  <a:pt x="9268" y="217242"/>
                  <a:pt x="53479" y="251077"/>
                  <a:pt x="53479" y="251077"/>
                </a:cubicBezTo>
                <a:cubicBezTo>
                  <a:pt x="53479" y="251077"/>
                  <a:pt x="105810" y="264310"/>
                  <a:pt x="165961" y="250776"/>
                </a:cubicBezTo>
                <a:cubicBezTo>
                  <a:pt x="210172" y="240701"/>
                  <a:pt x="250473" y="218445"/>
                  <a:pt x="250473" y="21844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0" name="Forma libre: forma 79">
            <a:extLst>
              <a:ext uri="{FF2B5EF4-FFF2-40B4-BE49-F238E27FC236}">
                <a16:creationId xmlns:a16="http://schemas.microsoft.com/office/drawing/2014/main" id="{A59B0046-A39E-4E01-8E84-722E0547275F}"/>
              </a:ext>
            </a:extLst>
          </p:cNvPr>
          <p:cNvSpPr/>
          <p:nvPr/>
        </p:nvSpPr>
        <p:spPr>
          <a:xfrm>
            <a:off x="5835457" y="373868"/>
            <a:ext cx="22635" cy="102686"/>
          </a:xfrm>
          <a:custGeom>
            <a:avLst/>
            <a:gdLst>
              <a:gd name="connsiteX0" fmla="*/ 22707 w 22706"/>
              <a:gd name="connsiteY0" fmla="*/ 0 h 103008"/>
              <a:gd name="connsiteX1" fmla="*/ 0 w 22706"/>
              <a:gd name="connsiteY1" fmla="*/ 103008 h 10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706" h="103008">
                <a:moveTo>
                  <a:pt x="22707" y="0"/>
                </a:moveTo>
                <a:lnTo>
                  <a:pt x="0" y="103008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1" name="Forma libre: forma 80">
            <a:extLst>
              <a:ext uri="{FF2B5EF4-FFF2-40B4-BE49-F238E27FC236}">
                <a16:creationId xmlns:a16="http://schemas.microsoft.com/office/drawing/2014/main" id="{D91EF1B4-0EF0-45B7-AC73-0B0A071EA152}"/>
              </a:ext>
            </a:extLst>
          </p:cNvPr>
          <p:cNvSpPr/>
          <p:nvPr/>
        </p:nvSpPr>
        <p:spPr>
          <a:xfrm>
            <a:off x="5816120" y="415992"/>
            <a:ext cx="78401" cy="70006"/>
          </a:xfrm>
          <a:custGeom>
            <a:avLst/>
            <a:gdLst>
              <a:gd name="connsiteX0" fmla="*/ 78647 w 78647"/>
              <a:gd name="connsiteY0" fmla="*/ 0 h 70226"/>
              <a:gd name="connsiteX1" fmla="*/ 0 w 78647"/>
              <a:gd name="connsiteY1" fmla="*/ 70226 h 7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647" h="70226">
                <a:moveTo>
                  <a:pt x="78647" y="0"/>
                </a:moveTo>
                <a:lnTo>
                  <a:pt x="0" y="70226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" name="Forma libre: forma 81">
            <a:extLst>
              <a:ext uri="{FF2B5EF4-FFF2-40B4-BE49-F238E27FC236}">
                <a16:creationId xmlns:a16="http://schemas.microsoft.com/office/drawing/2014/main" id="{F8E55661-17DA-4821-8902-AD2852FF4FC7}"/>
              </a:ext>
            </a:extLst>
          </p:cNvPr>
          <p:cNvSpPr/>
          <p:nvPr/>
        </p:nvSpPr>
        <p:spPr>
          <a:xfrm>
            <a:off x="5835457" y="373868"/>
            <a:ext cx="22635" cy="102686"/>
          </a:xfrm>
          <a:custGeom>
            <a:avLst/>
            <a:gdLst>
              <a:gd name="connsiteX0" fmla="*/ 22707 w 22706"/>
              <a:gd name="connsiteY0" fmla="*/ 0 h 103008"/>
              <a:gd name="connsiteX1" fmla="*/ 0 w 22706"/>
              <a:gd name="connsiteY1" fmla="*/ 103008 h 10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706" h="103008">
                <a:moveTo>
                  <a:pt x="22707" y="0"/>
                </a:moveTo>
                <a:lnTo>
                  <a:pt x="0" y="103008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3" name="Forma libre: forma 82">
            <a:extLst>
              <a:ext uri="{FF2B5EF4-FFF2-40B4-BE49-F238E27FC236}">
                <a16:creationId xmlns:a16="http://schemas.microsoft.com/office/drawing/2014/main" id="{188B724E-4BDA-4095-AFCD-22514A25D6C6}"/>
              </a:ext>
            </a:extLst>
          </p:cNvPr>
          <p:cNvSpPr/>
          <p:nvPr/>
        </p:nvSpPr>
        <p:spPr>
          <a:xfrm>
            <a:off x="5076779" y="1863791"/>
            <a:ext cx="936317" cy="496096"/>
          </a:xfrm>
          <a:custGeom>
            <a:avLst/>
            <a:gdLst>
              <a:gd name="connsiteX0" fmla="*/ 151 w 939255"/>
              <a:gd name="connsiteY0" fmla="*/ 371432 h 497653"/>
              <a:gd name="connsiteX1" fmla="*/ 430680 w 939255"/>
              <a:gd name="connsiteY1" fmla="*/ 496545 h 497653"/>
              <a:gd name="connsiteX2" fmla="*/ 899256 w 939255"/>
              <a:gd name="connsiteY2" fmla="*/ 376845 h 497653"/>
              <a:gd name="connsiteX3" fmla="*/ 939256 w 939255"/>
              <a:gd name="connsiteY3" fmla="*/ 216092 h 497653"/>
              <a:gd name="connsiteX4" fmla="*/ 783014 w 939255"/>
              <a:gd name="connsiteY4" fmla="*/ 10526 h 497653"/>
              <a:gd name="connsiteX5" fmla="*/ 169024 w 939255"/>
              <a:gd name="connsiteY5" fmla="*/ 0 h 497653"/>
              <a:gd name="connsiteX6" fmla="*/ 0 w 939255"/>
              <a:gd name="connsiteY6" fmla="*/ 371281 h 49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9255" h="497653">
                <a:moveTo>
                  <a:pt x="151" y="371432"/>
                </a:moveTo>
                <a:cubicBezTo>
                  <a:pt x="151" y="371432"/>
                  <a:pt x="135641" y="480455"/>
                  <a:pt x="430680" y="496545"/>
                </a:cubicBezTo>
                <a:cubicBezTo>
                  <a:pt x="696247" y="511132"/>
                  <a:pt x="899256" y="376845"/>
                  <a:pt x="899256" y="376845"/>
                </a:cubicBezTo>
                <a:cubicBezTo>
                  <a:pt x="899256" y="376845"/>
                  <a:pt x="939256" y="336394"/>
                  <a:pt x="939256" y="216092"/>
                </a:cubicBezTo>
                <a:cubicBezTo>
                  <a:pt x="939256" y="66768"/>
                  <a:pt x="783014" y="10526"/>
                  <a:pt x="783014" y="10526"/>
                </a:cubicBezTo>
                <a:lnTo>
                  <a:pt x="169024" y="0"/>
                </a:lnTo>
                <a:lnTo>
                  <a:pt x="0" y="371281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4" name="Forma libre: forma 83">
            <a:extLst>
              <a:ext uri="{FF2B5EF4-FFF2-40B4-BE49-F238E27FC236}">
                <a16:creationId xmlns:a16="http://schemas.microsoft.com/office/drawing/2014/main" id="{03F579C5-A777-4C26-BF92-C907EF14B0E6}"/>
              </a:ext>
            </a:extLst>
          </p:cNvPr>
          <p:cNvSpPr/>
          <p:nvPr/>
        </p:nvSpPr>
        <p:spPr>
          <a:xfrm>
            <a:off x="4083325" y="936601"/>
            <a:ext cx="2610334" cy="1197622"/>
          </a:xfrm>
          <a:custGeom>
            <a:avLst/>
            <a:gdLst>
              <a:gd name="connsiteX0" fmla="*/ 653410 w 2618525"/>
              <a:gd name="connsiteY0" fmla="*/ 369795 h 1201380"/>
              <a:gd name="connsiteX1" fmla="*/ 1038376 w 2618525"/>
              <a:gd name="connsiteY1" fmla="*/ 114003 h 1201380"/>
              <a:gd name="connsiteX2" fmla="*/ 1580035 w 2618525"/>
              <a:gd name="connsiteY2" fmla="*/ 9040 h 1201380"/>
              <a:gd name="connsiteX3" fmla="*/ 1995226 w 2618525"/>
              <a:gd name="connsiteY3" fmla="*/ 211147 h 1201380"/>
              <a:gd name="connsiteX4" fmla="*/ 2289665 w 2618525"/>
              <a:gd name="connsiteY4" fmla="*/ 119718 h 1201380"/>
              <a:gd name="connsiteX5" fmla="*/ 2614329 w 2618525"/>
              <a:gd name="connsiteY5" fmla="*/ 895062 h 1201380"/>
              <a:gd name="connsiteX6" fmla="*/ 2156581 w 2618525"/>
              <a:gd name="connsiteY6" fmla="*/ 1189802 h 1201380"/>
              <a:gd name="connsiteX7" fmla="*/ 1884248 w 2618525"/>
              <a:gd name="connsiteY7" fmla="*/ 1077470 h 1201380"/>
              <a:gd name="connsiteX8" fmla="*/ 1468756 w 2618525"/>
              <a:gd name="connsiteY8" fmla="*/ 1201381 h 1201380"/>
              <a:gd name="connsiteX9" fmla="*/ 992060 w 2618525"/>
              <a:gd name="connsiteY9" fmla="*/ 968747 h 1201380"/>
              <a:gd name="connsiteX10" fmla="*/ 576568 w 2618525"/>
              <a:gd name="connsiteY10" fmla="*/ 1148298 h 1201380"/>
              <a:gd name="connsiteX11" fmla="*/ 68894 w 2618525"/>
              <a:gd name="connsiteY11" fmla="*/ 715512 h 1201380"/>
              <a:gd name="connsiteX12" fmla="*/ 173707 w 2618525"/>
              <a:gd name="connsiteY12" fmla="*/ 77913 h 1201380"/>
              <a:gd name="connsiteX13" fmla="*/ 653711 w 2618525"/>
              <a:gd name="connsiteY13" fmla="*/ 369645 h 120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18525" h="1201380">
                <a:moveTo>
                  <a:pt x="653410" y="369795"/>
                </a:moveTo>
                <a:cubicBezTo>
                  <a:pt x="653410" y="369795"/>
                  <a:pt x="813863" y="235658"/>
                  <a:pt x="1038376" y="114003"/>
                </a:cubicBezTo>
                <a:cubicBezTo>
                  <a:pt x="1262889" y="-7652"/>
                  <a:pt x="1439131" y="-10509"/>
                  <a:pt x="1580035" y="9040"/>
                </a:cubicBezTo>
                <a:cubicBezTo>
                  <a:pt x="1866203" y="48890"/>
                  <a:pt x="1995226" y="211147"/>
                  <a:pt x="1995226" y="211147"/>
                </a:cubicBezTo>
                <a:cubicBezTo>
                  <a:pt x="1995226" y="211147"/>
                  <a:pt x="2123648" y="112349"/>
                  <a:pt x="2289665" y="119718"/>
                </a:cubicBezTo>
                <a:cubicBezTo>
                  <a:pt x="2478238" y="128139"/>
                  <a:pt x="2647563" y="627541"/>
                  <a:pt x="2614329" y="895062"/>
                </a:cubicBezTo>
                <a:cubicBezTo>
                  <a:pt x="2581096" y="1162583"/>
                  <a:pt x="2351470" y="1230704"/>
                  <a:pt x="2156581" y="1189802"/>
                </a:cubicBezTo>
                <a:cubicBezTo>
                  <a:pt x="1989963" y="1154764"/>
                  <a:pt x="1884248" y="1077470"/>
                  <a:pt x="1884248" y="1077470"/>
                </a:cubicBezTo>
                <a:cubicBezTo>
                  <a:pt x="1884248" y="1077470"/>
                  <a:pt x="1692517" y="1201381"/>
                  <a:pt x="1468756" y="1201381"/>
                </a:cubicBezTo>
                <a:cubicBezTo>
                  <a:pt x="1093715" y="1201381"/>
                  <a:pt x="992060" y="968747"/>
                  <a:pt x="992060" y="968747"/>
                </a:cubicBezTo>
                <a:cubicBezTo>
                  <a:pt x="992060" y="968747"/>
                  <a:pt x="813111" y="1148298"/>
                  <a:pt x="576568" y="1148298"/>
                </a:cubicBezTo>
                <a:cubicBezTo>
                  <a:pt x="471755" y="1148298"/>
                  <a:pt x="228294" y="1136869"/>
                  <a:pt x="68894" y="715512"/>
                </a:cubicBezTo>
                <a:cubicBezTo>
                  <a:pt x="10398" y="560774"/>
                  <a:pt x="-91257" y="174305"/>
                  <a:pt x="173707" y="77913"/>
                </a:cubicBezTo>
                <a:cubicBezTo>
                  <a:pt x="494161" y="-38780"/>
                  <a:pt x="653711" y="369645"/>
                  <a:pt x="653711" y="369645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6" name="Forma libre: forma 85">
            <a:extLst>
              <a:ext uri="{FF2B5EF4-FFF2-40B4-BE49-F238E27FC236}">
                <a16:creationId xmlns:a16="http://schemas.microsoft.com/office/drawing/2014/main" id="{16A5E0DB-5A00-4566-A765-DDAAF859906D}"/>
              </a:ext>
            </a:extLst>
          </p:cNvPr>
          <p:cNvSpPr/>
          <p:nvPr/>
        </p:nvSpPr>
        <p:spPr>
          <a:xfrm>
            <a:off x="5000484" y="1249323"/>
            <a:ext cx="175532" cy="773519"/>
          </a:xfrm>
          <a:custGeom>
            <a:avLst/>
            <a:gdLst>
              <a:gd name="connsiteX0" fmla="*/ 110369 w 176083"/>
              <a:gd name="connsiteY0" fmla="*/ 0 h 775946"/>
              <a:gd name="connsiteX1" fmla="*/ 2097 w 176083"/>
              <a:gd name="connsiteY1" fmla="*/ 296544 h 775946"/>
              <a:gd name="connsiteX2" fmla="*/ 48413 w 176083"/>
              <a:gd name="connsiteY2" fmla="*/ 583463 h 775946"/>
              <a:gd name="connsiteX3" fmla="*/ 176084 w 176083"/>
              <a:gd name="connsiteY3" fmla="*/ 775946 h 77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083" h="775946">
                <a:moveTo>
                  <a:pt x="110369" y="0"/>
                </a:moveTo>
                <a:cubicBezTo>
                  <a:pt x="110369" y="0"/>
                  <a:pt x="13225" y="142407"/>
                  <a:pt x="2097" y="296544"/>
                </a:cubicBezTo>
                <a:cubicBezTo>
                  <a:pt x="-6775" y="419552"/>
                  <a:pt x="13225" y="488876"/>
                  <a:pt x="48413" y="583463"/>
                </a:cubicBezTo>
                <a:cubicBezTo>
                  <a:pt x="92925" y="703013"/>
                  <a:pt x="176084" y="775946"/>
                  <a:pt x="176084" y="775946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7" name="Forma libre: forma 86">
            <a:extLst>
              <a:ext uri="{FF2B5EF4-FFF2-40B4-BE49-F238E27FC236}">
                <a16:creationId xmlns:a16="http://schemas.microsoft.com/office/drawing/2014/main" id="{480901BF-F6F7-47A9-9BE0-A292B9FCE5E4}"/>
              </a:ext>
            </a:extLst>
          </p:cNvPr>
          <p:cNvSpPr/>
          <p:nvPr/>
        </p:nvSpPr>
        <p:spPr>
          <a:xfrm>
            <a:off x="6006939" y="1171072"/>
            <a:ext cx="61922" cy="585385"/>
          </a:xfrm>
          <a:custGeom>
            <a:avLst/>
            <a:gdLst>
              <a:gd name="connsiteX0" fmla="*/ 52192 w 62116"/>
              <a:gd name="connsiteY0" fmla="*/ 0 h 587222"/>
              <a:gd name="connsiteX1" fmla="*/ 6326 w 62116"/>
              <a:gd name="connsiteY1" fmla="*/ 357898 h 587222"/>
              <a:gd name="connsiteX2" fmla="*/ 62116 w 62116"/>
              <a:gd name="connsiteY2" fmla="*/ 587223 h 58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116" h="587222">
                <a:moveTo>
                  <a:pt x="52192" y="0"/>
                </a:moveTo>
                <a:cubicBezTo>
                  <a:pt x="52192" y="0"/>
                  <a:pt x="-21643" y="60752"/>
                  <a:pt x="6326" y="357898"/>
                </a:cubicBezTo>
                <a:cubicBezTo>
                  <a:pt x="18808" y="491583"/>
                  <a:pt x="62116" y="587223"/>
                  <a:pt x="62116" y="587223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9" name="Forma libre: forma 88">
            <a:extLst>
              <a:ext uri="{FF2B5EF4-FFF2-40B4-BE49-F238E27FC236}">
                <a16:creationId xmlns:a16="http://schemas.microsoft.com/office/drawing/2014/main" id="{1325FF6F-7E0E-4D56-A243-607A8DB4215F}"/>
              </a:ext>
            </a:extLst>
          </p:cNvPr>
          <p:cNvSpPr/>
          <p:nvPr/>
        </p:nvSpPr>
        <p:spPr>
          <a:xfrm>
            <a:off x="5544272" y="1013753"/>
            <a:ext cx="58897" cy="58897"/>
          </a:xfrm>
          <a:custGeom>
            <a:avLst/>
            <a:gdLst>
              <a:gd name="connsiteX0" fmla="*/ 218 w 59082"/>
              <a:gd name="connsiteY0" fmla="*/ 25932 h 59082"/>
              <a:gd name="connsiteX1" fmla="*/ 33150 w 59082"/>
              <a:gd name="connsiteY1" fmla="*/ 218 h 59082"/>
              <a:gd name="connsiteX2" fmla="*/ 58865 w 59082"/>
              <a:gd name="connsiteY2" fmla="*/ 33150 h 59082"/>
              <a:gd name="connsiteX3" fmla="*/ 25932 w 59082"/>
              <a:gd name="connsiteY3" fmla="*/ 58865 h 59082"/>
              <a:gd name="connsiteX4" fmla="*/ 218 w 59082"/>
              <a:gd name="connsiteY4" fmla="*/ 25932 h 5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82" h="59082">
                <a:moveTo>
                  <a:pt x="218" y="25932"/>
                </a:moveTo>
                <a:cubicBezTo>
                  <a:pt x="2173" y="9691"/>
                  <a:pt x="16909" y="-1737"/>
                  <a:pt x="33150" y="218"/>
                </a:cubicBezTo>
                <a:cubicBezTo>
                  <a:pt x="49391" y="2172"/>
                  <a:pt x="60820" y="16910"/>
                  <a:pt x="58865" y="33150"/>
                </a:cubicBezTo>
                <a:cubicBezTo>
                  <a:pt x="56910" y="49391"/>
                  <a:pt x="42173" y="60820"/>
                  <a:pt x="25932" y="58865"/>
                </a:cubicBezTo>
                <a:cubicBezTo>
                  <a:pt x="9691" y="56910"/>
                  <a:pt x="-1737" y="42173"/>
                  <a:pt x="218" y="25932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0" name="Forma libre: forma 89">
            <a:extLst>
              <a:ext uri="{FF2B5EF4-FFF2-40B4-BE49-F238E27FC236}">
                <a16:creationId xmlns:a16="http://schemas.microsoft.com/office/drawing/2014/main" id="{1B1FB9AF-FE09-4E82-A8DA-629662A1D036}"/>
              </a:ext>
            </a:extLst>
          </p:cNvPr>
          <p:cNvSpPr/>
          <p:nvPr/>
        </p:nvSpPr>
        <p:spPr>
          <a:xfrm>
            <a:off x="5532129" y="1112092"/>
            <a:ext cx="58897" cy="58897"/>
          </a:xfrm>
          <a:custGeom>
            <a:avLst/>
            <a:gdLst>
              <a:gd name="connsiteX0" fmla="*/ 218 w 59082"/>
              <a:gd name="connsiteY0" fmla="*/ 25932 h 59082"/>
              <a:gd name="connsiteX1" fmla="*/ 33150 w 59082"/>
              <a:gd name="connsiteY1" fmla="*/ 218 h 59082"/>
              <a:gd name="connsiteX2" fmla="*/ 58865 w 59082"/>
              <a:gd name="connsiteY2" fmla="*/ 33150 h 59082"/>
              <a:gd name="connsiteX3" fmla="*/ 25932 w 59082"/>
              <a:gd name="connsiteY3" fmla="*/ 58865 h 59082"/>
              <a:gd name="connsiteX4" fmla="*/ 218 w 59082"/>
              <a:gd name="connsiteY4" fmla="*/ 25932 h 5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82" h="59082">
                <a:moveTo>
                  <a:pt x="218" y="25932"/>
                </a:moveTo>
                <a:cubicBezTo>
                  <a:pt x="2173" y="9691"/>
                  <a:pt x="16909" y="-1737"/>
                  <a:pt x="33150" y="218"/>
                </a:cubicBezTo>
                <a:cubicBezTo>
                  <a:pt x="49391" y="2173"/>
                  <a:pt x="60820" y="16909"/>
                  <a:pt x="58865" y="33150"/>
                </a:cubicBezTo>
                <a:cubicBezTo>
                  <a:pt x="56910" y="49391"/>
                  <a:pt x="42173" y="60820"/>
                  <a:pt x="25932" y="58865"/>
                </a:cubicBezTo>
                <a:cubicBezTo>
                  <a:pt x="9691" y="56910"/>
                  <a:pt x="-1737" y="42173"/>
                  <a:pt x="218" y="25932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1" name="Forma libre: forma 90">
            <a:extLst>
              <a:ext uri="{FF2B5EF4-FFF2-40B4-BE49-F238E27FC236}">
                <a16:creationId xmlns:a16="http://schemas.microsoft.com/office/drawing/2014/main" id="{5565C96E-DC6F-4E6B-A7E3-FC2352E1B750}"/>
              </a:ext>
            </a:extLst>
          </p:cNvPr>
          <p:cNvSpPr/>
          <p:nvPr/>
        </p:nvSpPr>
        <p:spPr>
          <a:xfrm>
            <a:off x="5467498" y="612264"/>
            <a:ext cx="40635" cy="40809"/>
          </a:xfrm>
          <a:custGeom>
            <a:avLst/>
            <a:gdLst>
              <a:gd name="connsiteX0" fmla="*/ 15728 w 40763"/>
              <a:gd name="connsiteY0" fmla="*/ 557 h 40937"/>
              <a:gd name="connsiteX1" fmla="*/ 40240 w 40763"/>
              <a:gd name="connsiteY1" fmla="*/ 15444 h 40937"/>
              <a:gd name="connsiteX2" fmla="*/ 24751 w 40763"/>
              <a:gd name="connsiteY2" fmla="*/ 40407 h 40937"/>
              <a:gd name="connsiteX3" fmla="*/ 540 w 40763"/>
              <a:gd name="connsiteY3" fmla="*/ 24918 h 40937"/>
              <a:gd name="connsiteX4" fmla="*/ 15578 w 40763"/>
              <a:gd name="connsiteY4" fmla="*/ 557 h 4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3" h="40937">
                <a:moveTo>
                  <a:pt x="15728" y="557"/>
                </a:moveTo>
                <a:cubicBezTo>
                  <a:pt x="26706" y="-2000"/>
                  <a:pt x="37683" y="4467"/>
                  <a:pt x="40240" y="15444"/>
                </a:cubicBezTo>
                <a:cubicBezTo>
                  <a:pt x="42796" y="26422"/>
                  <a:pt x="35728" y="37700"/>
                  <a:pt x="24751" y="40407"/>
                </a:cubicBezTo>
                <a:cubicBezTo>
                  <a:pt x="13773" y="42963"/>
                  <a:pt x="3097" y="36046"/>
                  <a:pt x="540" y="24918"/>
                </a:cubicBezTo>
                <a:cubicBezTo>
                  <a:pt x="-2016" y="13940"/>
                  <a:pt x="4751" y="3113"/>
                  <a:pt x="15578" y="55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2" name="Forma libre: forma 91">
            <a:extLst>
              <a:ext uri="{FF2B5EF4-FFF2-40B4-BE49-F238E27FC236}">
                <a16:creationId xmlns:a16="http://schemas.microsoft.com/office/drawing/2014/main" id="{0C103462-ACAE-4079-BB70-0253D75A9C5A}"/>
              </a:ext>
            </a:extLst>
          </p:cNvPr>
          <p:cNvSpPr/>
          <p:nvPr/>
        </p:nvSpPr>
        <p:spPr>
          <a:xfrm>
            <a:off x="5606622" y="645718"/>
            <a:ext cx="40619" cy="40626"/>
          </a:xfrm>
          <a:custGeom>
            <a:avLst/>
            <a:gdLst>
              <a:gd name="connsiteX0" fmla="*/ 17371 w 40746"/>
              <a:gd name="connsiteY0" fmla="*/ 232 h 40753"/>
              <a:gd name="connsiteX1" fmla="*/ 40529 w 40746"/>
              <a:gd name="connsiteY1" fmla="*/ 17074 h 40753"/>
              <a:gd name="connsiteX2" fmla="*/ 23085 w 40746"/>
              <a:gd name="connsiteY2" fmla="*/ 40533 h 40753"/>
              <a:gd name="connsiteX3" fmla="*/ 228 w 40746"/>
              <a:gd name="connsiteY3" fmla="*/ 23239 h 40753"/>
              <a:gd name="connsiteX4" fmla="*/ 17220 w 40746"/>
              <a:gd name="connsiteY4" fmla="*/ 232 h 4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6" h="40753">
                <a:moveTo>
                  <a:pt x="17371" y="232"/>
                </a:moveTo>
                <a:cubicBezTo>
                  <a:pt x="28499" y="-1422"/>
                  <a:pt x="38875" y="5946"/>
                  <a:pt x="40529" y="17074"/>
                </a:cubicBezTo>
                <a:cubicBezTo>
                  <a:pt x="42183" y="28202"/>
                  <a:pt x="34213" y="38879"/>
                  <a:pt x="23085" y="40533"/>
                </a:cubicBezTo>
                <a:cubicBezTo>
                  <a:pt x="11957" y="42187"/>
                  <a:pt x="1882" y="34367"/>
                  <a:pt x="228" y="23239"/>
                </a:cubicBezTo>
                <a:cubicBezTo>
                  <a:pt x="-1426" y="12111"/>
                  <a:pt x="6093" y="1886"/>
                  <a:pt x="17220" y="232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3" name="Forma libre: forma 92">
            <a:extLst>
              <a:ext uri="{FF2B5EF4-FFF2-40B4-BE49-F238E27FC236}">
                <a16:creationId xmlns:a16="http://schemas.microsoft.com/office/drawing/2014/main" id="{D6864BD8-9CF7-4C49-A51B-6534780A52B2}"/>
              </a:ext>
            </a:extLst>
          </p:cNvPr>
          <p:cNvSpPr/>
          <p:nvPr/>
        </p:nvSpPr>
        <p:spPr>
          <a:xfrm>
            <a:off x="5444350" y="466131"/>
            <a:ext cx="417820" cy="418848"/>
          </a:xfrm>
          <a:custGeom>
            <a:avLst/>
            <a:gdLst>
              <a:gd name="connsiteX0" fmla="*/ 150 w 419131"/>
              <a:gd name="connsiteY0" fmla="*/ 215720 h 420162"/>
              <a:gd name="connsiteX1" fmla="*/ 206016 w 419131"/>
              <a:gd name="connsiteY1" fmla="*/ 79 h 420162"/>
              <a:gd name="connsiteX2" fmla="*/ 419101 w 419131"/>
              <a:gd name="connsiteY2" fmla="*/ 204442 h 420162"/>
              <a:gd name="connsiteX3" fmla="*/ 213084 w 419131"/>
              <a:gd name="connsiteY3" fmla="*/ 420083 h 420162"/>
              <a:gd name="connsiteX4" fmla="*/ 0 w 419131"/>
              <a:gd name="connsiteY4" fmla="*/ 215720 h 420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31" h="420162">
                <a:moveTo>
                  <a:pt x="150" y="215720"/>
                </a:moveTo>
                <a:cubicBezTo>
                  <a:pt x="-1805" y="99779"/>
                  <a:pt x="90376" y="3237"/>
                  <a:pt x="206016" y="79"/>
                </a:cubicBezTo>
                <a:cubicBezTo>
                  <a:pt x="321657" y="-3079"/>
                  <a:pt x="417146" y="88351"/>
                  <a:pt x="419101" y="204442"/>
                </a:cubicBezTo>
                <a:cubicBezTo>
                  <a:pt x="421056" y="320383"/>
                  <a:pt x="328875" y="416925"/>
                  <a:pt x="213084" y="420083"/>
                </a:cubicBezTo>
                <a:cubicBezTo>
                  <a:pt x="97444" y="423241"/>
                  <a:pt x="1955" y="331812"/>
                  <a:pt x="0" y="215720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4" name="Forma libre: forma 93">
            <a:extLst>
              <a:ext uri="{FF2B5EF4-FFF2-40B4-BE49-F238E27FC236}">
                <a16:creationId xmlns:a16="http://schemas.microsoft.com/office/drawing/2014/main" id="{4E2D33F2-201A-4BAD-8A5C-C7976445808B}"/>
              </a:ext>
            </a:extLst>
          </p:cNvPr>
          <p:cNvSpPr/>
          <p:nvPr/>
        </p:nvSpPr>
        <p:spPr>
          <a:xfrm>
            <a:off x="5641047" y="698066"/>
            <a:ext cx="43434" cy="43573"/>
          </a:xfrm>
          <a:custGeom>
            <a:avLst/>
            <a:gdLst>
              <a:gd name="connsiteX0" fmla="*/ 40432 w 43570"/>
              <a:gd name="connsiteY0" fmla="*/ 32983 h 43710"/>
              <a:gd name="connsiteX1" fmla="*/ 33064 w 43570"/>
              <a:gd name="connsiteY1" fmla="*/ 3058 h 43710"/>
              <a:gd name="connsiteX2" fmla="*/ 3139 w 43570"/>
              <a:gd name="connsiteY2" fmla="*/ 10727 h 43710"/>
              <a:gd name="connsiteX3" fmla="*/ 10507 w 43570"/>
              <a:gd name="connsiteY3" fmla="*/ 40652 h 43710"/>
              <a:gd name="connsiteX4" fmla="*/ 40432 w 43570"/>
              <a:gd name="connsiteY4" fmla="*/ 32983 h 4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0" h="43710">
                <a:moveTo>
                  <a:pt x="40432" y="32983"/>
                </a:moveTo>
                <a:cubicBezTo>
                  <a:pt x="46597" y="22607"/>
                  <a:pt x="43440" y="9223"/>
                  <a:pt x="33064" y="3058"/>
                </a:cubicBezTo>
                <a:cubicBezTo>
                  <a:pt x="22838" y="-3108"/>
                  <a:pt x="9455" y="351"/>
                  <a:pt x="3139" y="10727"/>
                </a:cubicBezTo>
                <a:cubicBezTo>
                  <a:pt x="-3027" y="21103"/>
                  <a:pt x="131" y="34487"/>
                  <a:pt x="10507" y="40652"/>
                </a:cubicBezTo>
                <a:cubicBezTo>
                  <a:pt x="20733" y="46818"/>
                  <a:pt x="34116" y="43359"/>
                  <a:pt x="40432" y="32983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5" name="Forma libre: forma 94">
            <a:extLst>
              <a:ext uri="{FF2B5EF4-FFF2-40B4-BE49-F238E27FC236}">
                <a16:creationId xmlns:a16="http://schemas.microsoft.com/office/drawing/2014/main" id="{43D7C3C7-ECBB-4F74-A180-15CACD22DAB2}"/>
              </a:ext>
            </a:extLst>
          </p:cNvPr>
          <p:cNvSpPr/>
          <p:nvPr/>
        </p:nvSpPr>
        <p:spPr>
          <a:xfrm>
            <a:off x="5498168" y="653145"/>
            <a:ext cx="48869" cy="67757"/>
          </a:xfrm>
          <a:custGeom>
            <a:avLst/>
            <a:gdLst>
              <a:gd name="connsiteX0" fmla="*/ 49023 w 49022"/>
              <a:gd name="connsiteY0" fmla="*/ 0 h 67970"/>
              <a:gd name="connsiteX1" fmla="*/ 0 w 49022"/>
              <a:gd name="connsiteY1" fmla="*/ 64813 h 67970"/>
              <a:gd name="connsiteX2" fmla="*/ 40602 w 49022"/>
              <a:gd name="connsiteY2" fmla="*/ 67971 h 6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022" h="67970">
                <a:moveTo>
                  <a:pt x="49023" y="0"/>
                </a:moveTo>
                <a:lnTo>
                  <a:pt x="0" y="64813"/>
                </a:lnTo>
                <a:lnTo>
                  <a:pt x="40602" y="67971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7" name="Forma libre: forma 96">
            <a:extLst>
              <a:ext uri="{FF2B5EF4-FFF2-40B4-BE49-F238E27FC236}">
                <a16:creationId xmlns:a16="http://schemas.microsoft.com/office/drawing/2014/main" id="{E2B87B1C-F2EE-47D3-9022-D62F8E59CE2B}"/>
              </a:ext>
            </a:extLst>
          </p:cNvPr>
          <p:cNvSpPr/>
          <p:nvPr/>
        </p:nvSpPr>
        <p:spPr>
          <a:xfrm>
            <a:off x="5569166" y="588875"/>
            <a:ext cx="167709" cy="168865"/>
          </a:xfrm>
          <a:custGeom>
            <a:avLst/>
            <a:gdLst>
              <a:gd name="connsiteX0" fmla="*/ 158253 w 168235"/>
              <a:gd name="connsiteY0" fmla="*/ 124021 h 169395"/>
              <a:gd name="connsiteX1" fmla="*/ 123817 w 168235"/>
              <a:gd name="connsiteY1" fmla="*/ 9735 h 169395"/>
              <a:gd name="connsiteX2" fmla="*/ 9982 w 168235"/>
              <a:gd name="connsiteY2" fmla="*/ 45374 h 169395"/>
              <a:gd name="connsiteX3" fmla="*/ 44418 w 168235"/>
              <a:gd name="connsiteY3" fmla="*/ 159661 h 169395"/>
              <a:gd name="connsiteX4" fmla="*/ 158253 w 168235"/>
              <a:gd name="connsiteY4" fmla="*/ 124021 h 16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235" h="169395">
                <a:moveTo>
                  <a:pt x="158253" y="124021"/>
                </a:moveTo>
                <a:cubicBezTo>
                  <a:pt x="180209" y="82667"/>
                  <a:pt x="164720" y="31539"/>
                  <a:pt x="123817" y="9735"/>
                </a:cubicBezTo>
                <a:cubicBezTo>
                  <a:pt x="82915" y="-12070"/>
                  <a:pt x="31937" y="4020"/>
                  <a:pt x="9982" y="45374"/>
                </a:cubicBezTo>
                <a:cubicBezTo>
                  <a:pt x="-11973" y="86728"/>
                  <a:pt x="3516" y="137856"/>
                  <a:pt x="44418" y="159661"/>
                </a:cubicBezTo>
                <a:cubicBezTo>
                  <a:pt x="85321" y="181465"/>
                  <a:pt x="136449" y="165375"/>
                  <a:pt x="158253" y="124021"/>
                </a:cubicBezTo>
                <a:close/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8" name="Forma libre: forma 97">
            <a:extLst>
              <a:ext uri="{FF2B5EF4-FFF2-40B4-BE49-F238E27FC236}">
                <a16:creationId xmlns:a16="http://schemas.microsoft.com/office/drawing/2014/main" id="{58FC5097-D530-4E30-AAFB-21B8D53BC472}"/>
              </a:ext>
            </a:extLst>
          </p:cNvPr>
          <p:cNvSpPr/>
          <p:nvPr/>
        </p:nvSpPr>
        <p:spPr>
          <a:xfrm>
            <a:off x="5388310" y="543830"/>
            <a:ext cx="146259" cy="147274"/>
          </a:xfrm>
          <a:custGeom>
            <a:avLst/>
            <a:gdLst>
              <a:gd name="connsiteX0" fmla="*/ 138021 w 146718"/>
              <a:gd name="connsiteY0" fmla="*/ 108154 h 147736"/>
              <a:gd name="connsiteX1" fmla="*/ 107946 w 146718"/>
              <a:gd name="connsiteY1" fmla="*/ 8454 h 147736"/>
              <a:gd name="connsiteX2" fmla="*/ 8697 w 146718"/>
              <a:gd name="connsiteY2" fmla="*/ 39582 h 147736"/>
              <a:gd name="connsiteX3" fmla="*/ 38773 w 146718"/>
              <a:gd name="connsiteY3" fmla="*/ 139282 h 147736"/>
              <a:gd name="connsiteX4" fmla="*/ 138021 w 146718"/>
              <a:gd name="connsiteY4" fmla="*/ 108154 h 1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718" h="147736">
                <a:moveTo>
                  <a:pt x="138021" y="108154"/>
                </a:moveTo>
                <a:cubicBezTo>
                  <a:pt x="157119" y="72064"/>
                  <a:pt x="143735" y="27402"/>
                  <a:pt x="107946" y="8454"/>
                </a:cubicBezTo>
                <a:cubicBezTo>
                  <a:pt x="72156" y="-10494"/>
                  <a:pt x="27795" y="3492"/>
                  <a:pt x="8697" y="39582"/>
                </a:cubicBezTo>
                <a:cubicBezTo>
                  <a:pt x="-10401" y="75673"/>
                  <a:pt x="2983" y="120335"/>
                  <a:pt x="38773" y="139282"/>
                </a:cubicBezTo>
                <a:cubicBezTo>
                  <a:pt x="74412" y="158230"/>
                  <a:pt x="118923" y="144245"/>
                  <a:pt x="138021" y="108154"/>
                </a:cubicBezTo>
                <a:close/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99" name="Forma libre: forma 98">
            <a:extLst>
              <a:ext uri="{FF2B5EF4-FFF2-40B4-BE49-F238E27FC236}">
                <a16:creationId xmlns:a16="http://schemas.microsoft.com/office/drawing/2014/main" id="{6F70544C-5B06-4009-9D9F-26B43A4974B1}"/>
              </a:ext>
            </a:extLst>
          </p:cNvPr>
          <p:cNvSpPr/>
          <p:nvPr/>
        </p:nvSpPr>
        <p:spPr>
          <a:xfrm>
            <a:off x="5529047" y="642052"/>
            <a:ext cx="38825" cy="10193"/>
          </a:xfrm>
          <a:custGeom>
            <a:avLst/>
            <a:gdLst>
              <a:gd name="connsiteX0" fmla="*/ 38948 w 38947"/>
              <a:gd name="connsiteY0" fmla="*/ 10226 h 10225"/>
              <a:gd name="connsiteX1" fmla="*/ 0 w 38947"/>
              <a:gd name="connsiteY1" fmla="*/ 0 h 1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947" h="10225">
                <a:moveTo>
                  <a:pt x="38948" y="10226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0" name="Forma libre: forma 99">
            <a:extLst>
              <a:ext uri="{FF2B5EF4-FFF2-40B4-BE49-F238E27FC236}">
                <a16:creationId xmlns:a16="http://schemas.microsoft.com/office/drawing/2014/main" id="{0D6544A7-5738-4504-9BAE-3A30318545C1}"/>
              </a:ext>
            </a:extLst>
          </p:cNvPr>
          <p:cNvSpPr/>
          <p:nvPr/>
        </p:nvSpPr>
        <p:spPr>
          <a:xfrm>
            <a:off x="5737028" y="509822"/>
            <a:ext cx="430263" cy="534288"/>
          </a:xfrm>
          <a:custGeom>
            <a:avLst/>
            <a:gdLst>
              <a:gd name="connsiteX0" fmla="*/ 141896 w 431613"/>
              <a:gd name="connsiteY0" fmla="*/ 38808 h 535965"/>
              <a:gd name="connsiteX1" fmla="*/ 210468 w 431613"/>
              <a:gd name="connsiteY1" fmla="*/ 3169 h 535965"/>
              <a:gd name="connsiteX2" fmla="*/ 397537 w 431613"/>
              <a:gd name="connsiteY2" fmla="*/ 27530 h 535965"/>
              <a:gd name="connsiteX3" fmla="*/ 428064 w 431613"/>
              <a:gd name="connsiteY3" fmla="*/ 100764 h 535965"/>
              <a:gd name="connsiteX4" fmla="*/ 289567 w 431613"/>
              <a:gd name="connsiteY4" fmla="*/ 497158 h 535965"/>
              <a:gd name="connsiteX5" fmla="*/ 221145 w 431613"/>
              <a:gd name="connsiteY5" fmla="*/ 532797 h 535965"/>
              <a:gd name="connsiteX6" fmla="*/ 34076 w 431613"/>
              <a:gd name="connsiteY6" fmla="*/ 508436 h 535965"/>
              <a:gd name="connsiteX7" fmla="*/ 3549 w 431613"/>
              <a:gd name="connsiteY7" fmla="*/ 435202 h 535965"/>
              <a:gd name="connsiteX8" fmla="*/ 142046 w 431613"/>
              <a:gd name="connsiteY8" fmla="*/ 38808 h 535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613" h="535965">
                <a:moveTo>
                  <a:pt x="141896" y="38808"/>
                </a:moveTo>
                <a:cubicBezTo>
                  <a:pt x="152422" y="8733"/>
                  <a:pt x="183099" y="-7207"/>
                  <a:pt x="210468" y="3169"/>
                </a:cubicBezTo>
                <a:lnTo>
                  <a:pt x="397537" y="27530"/>
                </a:lnTo>
                <a:cubicBezTo>
                  <a:pt x="424906" y="37906"/>
                  <a:pt x="438590" y="70688"/>
                  <a:pt x="428064" y="100764"/>
                </a:cubicBezTo>
                <a:lnTo>
                  <a:pt x="289567" y="497158"/>
                </a:lnTo>
                <a:cubicBezTo>
                  <a:pt x="279040" y="527233"/>
                  <a:pt x="248363" y="543173"/>
                  <a:pt x="221145" y="532797"/>
                </a:cubicBezTo>
                <a:lnTo>
                  <a:pt x="34076" y="508436"/>
                </a:lnTo>
                <a:cubicBezTo>
                  <a:pt x="6707" y="498060"/>
                  <a:pt x="-6977" y="465278"/>
                  <a:pt x="3549" y="435202"/>
                </a:cubicBezTo>
                <a:lnTo>
                  <a:pt x="142046" y="38808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1" name="Forma libre: forma 100">
            <a:extLst>
              <a:ext uri="{FF2B5EF4-FFF2-40B4-BE49-F238E27FC236}">
                <a16:creationId xmlns:a16="http://schemas.microsoft.com/office/drawing/2014/main" id="{32D77421-5F97-4697-93A2-F8246EF05425}"/>
              </a:ext>
            </a:extLst>
          </p:cNvPr>
          <p:cNvSpPr/>
          <p:nvPr/>
        </p:nvSpPr>
        <p:spPr>
          <a:xfrm>
            <a:off x="5875815" y="654390"/>
            <a:ext cx="441855" cy="527325"/>
          </a:xfrm>
          <a:custGeom>
            <a:avLst/>
            <a:gdLst>
              <a:gd name="connsiteX0" fmla="*/ 433804 w 443242"/>
              <a:gd name="connsiteY0" fmla="*/ 470634 h 528980"/>
              <a:gd name="connsiteX1" fmla="*/ 410346 w 443242"/>
              <a:gd name="connsiteY1" fmla="*/ 179353 h 528980"/>
              <a:gd name="connsiteX2" fmla="*/ 77260 w 443242"/>
              <a:gd name="connsiteY2" fmla="*/ 37848 h 528980"/>
              <a:gd name="connsiteX3" fmla="*/ 184930 w 443242"/>
              <a:gd name="connsiteY3" fmla="*/ 100706 h 528980"/>
              <a:gd name="connsiteX4" fmla="*/ 250344 w 443242"/>
              <a:gd name="connsiteY4" fmla="*/ 159203 h 528980"/>
              <a:gd name="connsiteX5" fmla="*/ 136208 w 443242"/>
              <a:gd name="connsiteY5" fmla="*/ 75443 h 528980"/>
              <a:gd name="connsiteX6" fmla="*/ 19064 w 443242"/>
              <a:gd name="connsiteY6" fmla="*/ 126120 h 528980"/>
              <a:gd name="connsiteX7" fmla="*/ 117862 w 443242"/>
              <a:gd name="connsiteY7" fmla="*/ 169729 h 528980"/>
              <a:gd name="connsiteX8" fmla="*/ 181171 w 443242"/>
              <a:gd name="connsiteY8" fmla="*/ 217850 h 528980"/>
              <a:gd name="connsiteX9" fmla="*/ 99065 w 443242"/>
              <a:gd name="connsiteY9" fmla="*/ 160556 h 528980"/>
              <a:gd name="connsiteX10" fmla="*/ 1169 w 443242"/>
              <a:gd name="connsiteY10" fmla="*/ 163714 h 528980"/>
              <a:gd name="connsiteX11" fmla="*/ 170344 w 443242"/>
              <a:gd name="connsiteY11" fmla="*/ 313790 h 528980"/>
              <a:gd name="connsiteX12" fmla="*/ 194103 w 443242"/>
              <a:gd name="connsiteY12" fmla="*/ 438904 h 528980"/>
              <a:gd name="connsiteX13" fmla="*/ 289142 w 443242"/>
              <a:gd name="connsiteY13" fmla="*/ 528980 h 52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3242" h="528980">
                <a:moveTo>
                  <a:pt x="433804" y="470634"/>
                </a:moveTo>
                <a:cubicBezTo>
                  <a:pt x="433804" y="470634"/>
                  <a:pt x="466436" y="300858"/>
                  <a:pt x="410346" y="179353"/>
                </a:cubicBezTo>
                <a:cubicBezTo>
                  <a:pt x="325232" y="-4709"/>
                  <a:pt x="103727" y="-37792"/>
                  <a:pt x="77260" y="37848"/>
                </a:cubicBezTo>
                <a:cubicBezTo>
                  <a:pt x="64929" y="73037"/>
                  <a:pt x="131547" y="60706"/>
                  <a:pt x="184930" y="100706"/>
                </a:cubicBezTo>
                <a:cubicBezTo>
                  <a:pt x="233652" y="137248"/>
                  <a:pt x="250344" y="159203"/>
                  <a:pt x="250344" y="159203"/>
                </a:cubicBezTo>
                <a:cubicBezTo>
                  <a:pt x="250344" y="159203"/>
                  <a:pt x="198464" y="98149"/>
                  <a:pt x="136208" y="75443"/>
                </a:cubicBezTo>
                <a:cubicBezTo>
                  <a:pt x="19666" y="32886"/>
                  <a:pt x="19064" y="126120"/>
                  <a:pt x="19064" y="126120"/>
                </a:cubicBezTo>
                <a:cubicBezTo>
                  <a:pt x="19064" y="126120"/>
                  <a:pt x="76358" y="144165"/>
                  <a:pt x="117862" y="169729"/>
                </a:cubicBezTo>
                <a:cubicBezTo>
                  <a:pt x="159366" y="195143"/>
                  <a:pt x="181171" y="217850"/>
                  <a:pt x="181171" y="217850"/>
                </a:cubicBezTo>
                <a:cubicBezTo>
                  <a:pt x="181171" y="217850"/>
                  <a:pt x="145983" y="185519"/>
                  <a:pt x="99065" y="160556"/>
                </a:cubicBezTo>
                <a:cubicBezTo>
                  <a:pt x="51546" y="135293"/>
                  <a:pt x="14102" y="121759"/>
                  <a:pt x="1169" y="163714"/>
                </a:cubicBezTo>
                <a:cubicBezTo>
                  <a:pt x="-16425" y="221308"/>
                  <a:pt x="170344" y="313790"/>
                  <a:pt x="170344" y="313790"/>
                </a:cubicBezTo>
                <a:cubicBezTo>
                  <a:pt x="170344" y="313790"/>
                  <a:pt x="164930" y="366573"/>
                  <a:pt x="194103" y="438904"/>
                </a:cubicBezTo>
                <a:cubicBezTo>
                  <a:pt x="223427" y="511687"/>
                  <a:pt x="289142" y="528980"/>
                  <a:pt x="289142" y="52898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2" name="Forma libre: forma 101">
            <a:extLst>
              <a:ext uri="{FF2B5EF4-FFF2-40B4-BE49-F238E27FC236}">
                <a16:creationId xmlns:a16="http://schemas.microsoft.com/office/drawing/2014/main" id="{14E33127-1DBF-4A60-9A27-F926F96F4FA2}"/>
              </a:ext>
            </a:extLst>
          </p:cNvPr>
          <p:cNvSpPr/>
          <p:nvPr/>
        </p:nvSpPr>
        <p:spPr>
          <a:xfrm>
            <a:off x="5790635" y="554805"/>
            <a:ext cx="139263" cy="405947"/>
          </a:xfrm>
          <a:custGeom>
            <a:avLst/>
            <a:gdLst>
              <a:gd name="connsiteX0" fmla="*/ 139701 w 139700"/>
              <a:gd name="connsiteY0" fmla="*/ 0 h 407221"/>
              <a:gd name="connsiteX1" fmla="*/ 0 w 139700"/>
              <a:gd name="connsiteY1" fmla="*/ 407221 h 40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700" h="407221">
                <a:moveTo>
                  <a:pt x="139701" y="0"/>
                </a:moveTo>
                <a:lnTo>
                  <a:pt x="0" y="407221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3" name="Forma libre: forma 102">
            <a:extLst>
              <a:ext uri="{FF2B5EF4-FFF2-40B4-BE49-F238E27FC236}">
                <a16:creationId xmlns:a16="http://schemas.microsoft.com/office/drawing/2014/main" id="{EAAB078D-5CB8-404B-B36F-899B6358E6B5}"/>
              </a:ext>
            </a:extLst>
          </p:cNvPr>
          <p:cNvSpPr/>
          <p:nvPr/>
        </p:nvSpPr>
        <p:spPr>
          <a:xfrm>
            <a:off x="5524851" y="750134"/>
            <a:ext cx="61461" cy="29648"/>
          </a:xfrm>
          <a:custGeom>
            <a:avLst/>
            <a:gdLst>
              <a:gd name="connsiteX0" fmla="*/ 0 w 61654"/>
              <a:gd name="connsiteY0" fmla="*/ 28572 h 29741"/>
              <a:gd name="connsiteX1" fmla="*/ 36692 w 61654"/>
              <a:gd name="connsiteY1" fmla="*/ 24812 h 29741"/>
              <a:gd name="connsiteX2" fmla="*/ 61654 w 61654"/>
              <a:gd name="connsiteY2" fmla="*/ 0 h 2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54" h="29741">
                <a:moveTo>
                  <a:pt x="0" y="28572"/>
                </a:moveTo>
                <a:cubicBezTo>
                  <a:pt x="0" y="28572"/>
                  <a:pt x="18797" y="32933"/>
                  <a:pt x="36692" y="24812"/>
                </a:cubicBezTo>
                <a:cubicBezTo>
                  <a:pt x="56391" y="15940"/>
                  <a:pt x="61654" y="0"/>
                  <a:pt x="61654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5" name="Forma libre: forma 104">
            <a:extLst>
              <a:ext uri="{FF2B5EF4-FFF2-40B4-BE49-F238E27FC236}">
                <a16:creationId xmlns:a16="http://schemas.microsoft.com/office/drawing/2014/main" id="{133F7D55-E8A3-406A-AD1C-93A7B9B22389}"/>
              </a:ext>
            </a:extLst>
          </p:cNvPr>
          <p:cNvSpPr/>
          <p:nvPr/>
        </p:nvSpPr>
        <p:spPr>
          <a:xfrm>
            <a:off x="4251093" y="665466"/>
            <a:ext cx="306822" cy="408166"/>
          </a:xfrm>
          <a:custGeom>
            <a:avLst/>
            <a:gdLst>
              <a:gd name="connsiteX0" fmla="*/ 195340 w 307785"/>
              <a:gd name="connsiteY0" fmla="*/ 409447 h 409447"/>
              <a:gd name="connsiteX1" fmla="*/ 280453 w 307785"/>
              <a:gd name="connsiteY1" fmla="*/ 226890 h 409447"/>
              <a:gd name="connsiteX2" fmla="*/ 279702 w 307785"/>
              <a:gd name="connsiteY2" fmla="*/ 422 h 409447"/>
              <a:gd name="connsiteX3" fmla="*/ 164964 w 307785"/>
              <a:gd name="connsiteY3" fmla="*/ 190949 h 409447"/>
              <a:gd name="connsiteX4" fmla="*/ 80903 w 307785"/>
              <a:gd name="connsiteY4" fmla="*/ 185085 h 409447"/>
              <a:gd name="connsiteX5" fmla="*/ 0 w 307785"/>
              <a:gd name="connsiteY5" fmla="*/ 218017 h 409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785" h="409447">
                <a:moveTo>
                  <a:pt x="195340" y="409447"/>
                </a:moveTo>
                <a:cubicBezTo>
                  <a:pt x="195340" y="409447"/>
                  <a:pt x="253386" y="327642"/>
                  <a:pt x="280453" y="226890"/>
                </a:cubicBezTo>
                <a:cubicBezTo>
                  <a:pt x="309326" y="119671"/>
                  <a:pt x="324063" y="7489"/>
                  <a:pt x="279702" y="422"/>
                </a:cubicBezTo>
                <a:cubicBezTo>
                  <a:pt x="210979" y="-10406"/>
                  <a:pt x="164964" y="190949"/>
                  <a:pt x="164964" y="190949"/>
                </a:cubicBezTo>
                <a:cubicBezTo>
                  <a:pt x="164964" y="190949"/>
                  <a:pt x="120602" y="179521"/>
                  <a:pt x="80903" y="185085"/>
                </a:cubicBezTo>
                <a:cubicBezTo>
                  <a:pt x="41203" y="190649"/>
                  <a:pt x="0" y="218017"/>
                  <a:pt x="0" y="218017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6" name="Forma libre: forma 105">
            <a:extLst>
              <a:ext uri="{FF2B5EF4-FFF2-40B4-BE49-F238E27FC236}">
                <a16:creationId xmlns:a16="http://schemas.microsoft.com/office/drawing/2014/main" id="{0758B77C-84B8-47E3-9003-6ED4D70DBD12}"/>
              </a:ext>
            </a:extLst>
          </p:cNvPr>
          <p:cNvSpPr/>
          <p:nvPr/>
        </p:nvSpPr>
        <p:spPr>
          <a:xfrm>
            <a:off x="4083129" y="524981"/>
            <a:ext cx="349351" cy="580431"/>
          </a:xfrm>
          <a:custGeom>
            <a:avLst/>
            <a:gdLst>
              <a:gd name="connsiteX0" fmla="*/ 350448 w 350447"/>
              <a:gd name="connsiteY0" fmla="*/ 267664 h 582253"/>
              <a:gd name="connsiteX1" fmla="*/ 267139 w 350447"/>
              <a:gd name="connsiteY1" fmla="*/ 1196 h 582253"/>
              <a:gd name="connsiteX2" fmla="*/ 238416 w 350447"/>
              <a:gd name="connsiteY2" fmla="*/ 244055 h 582253"/>
              <a:gd name="connsiteX3" fmla="*/ 116611 w 350447"/>
              <a:gd name="connsiteY3" fmla="*/ 15782 h 582253"/>
              <a:gd name="connsiteX4" fmla="*/ 146386 w 350447"/>
              <a:gd name="connsiteY4" fmla="*/ 262251 h 582253"/>
              <a:gd name="connsiteX5" fmla="*/ 14655 w 350447"/>
              <a:gd name="connsiteY5" fmla="*/ 90069 h 582253"/>
              <a:gd name="connsiteX6" fmla="*/ 65633 w 350447"/>
              <a:gd name="connsiteY6" fmla="*/ 398041 h 582253"/>
              <a:gd name="connsiteX7" fmla="*/ 159318 w 350447"/>
              <a:gd name="connsiteY7" fmla="*/ 582253 h 582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0447" h="582253">
                <a:moveTo>
                  <a:pt x="350448" y="267664"/>
                </a:moveTo>
                <a:cubicBezTo>
                  <a:pt x="350448" y="267664"/>
                  <a:pt x="327439" y="22249"/>
                  <a:pt x="267139" y="1196"/>
                </a:cubicBezTo>
                <a:cubicBezTo>
                  <a:pt x="206837" y="-19857"/>
                  <a:pt x="238416" y="244055"/>
                  <a:pt x="238416" y="244055"/>
                </a:cubicBezTo>
                <a:cubicBezTo>
                  <a:pt x="238416" y="244055"/>
                  <a:pt x="170145" y="4654"/>
                  <a:pt x="116611" y="15782"/>
                </a:cubicBezTo>
                <a:cubicBezTo>
                  <a:pt x="63077" y="26910"/>
                  <a:pt x="146386" y="262251"/>
                  <a:pt x="146386" y="262251"/>
                </a:cubicBezTo>
                <a:cubicBezTo>
                  <a:pt x="146386" y="262251"/>
                  <a:pt x="67287" y="56986"/>
                  <a:pt x="14655" y="90069"/>
                </a:cubicBezTo>
                <a:cubicBezTo>
                  <a:pt x="-25345" y="115332"/>
                  <a:pt x="24881" y="284356"/>
                  <a:pt x="65633" y="398041"/>
                </a:cubicBezTo>
                <a:cubicBezTo>
                  <a:pt x="87438" y="459245"/>
                  <a:pt x="159318" y="582253"/>
                  <a:pt x="159318" y="582253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9" name="Forma libre: forma 108">
            <a:extLst>
              <a:ext uri="{FF2B5EF4-FFF2-40B4-BE49-F238E27FC236}">
                <a16:creationId xmlns:a16="http://schemas.microsoft.com/office/drawing/2014/main" id="{851F79AC-D4C7-47F7-BD8A-EB90B0940306}"/>
              </a:ext>
            </a:extLst>
          </p:cNvPr>
          <p:cNvSpPr/>
          <p:nvPr/>
        </p:nvSpPr>
        <p:spPr>
          <a:xfrm>
            <a:off x="5326974" y="4670796"/>
            <a:ext cx="46021" cy="46172"/>
          </a:xfrm>
          <a:custGeom>
            <a:avLst/>
            <a:gdLst>
              <a:gd name="connsiteX0" fmla="*/ 22857 w 46165"/>
              <a:gd name="connsiteY0" fmla="*/ 150 h 46317"/>
              <a:gd name="connsiteX1" fmla="*/ 46166 w 46165"/>
              <a:gd name="connsiteY1" fmla="*/ 22707 h 46317"/>
              <a:gd name="connsiteX2" fmla="*/ 22857 w 46165"/>
              <a:gd name="connsiteY2" fmla="*/ 46316 h 46317"/>
              <a:gd name="connsiteX3" fmla="*/ 0 w 46165"/>
              <a:gd name="connsiteY3" fmla="*/ 23158 h 46317"/>
              <a:gd name="connsiteX4" fmla="*/ 22857 w 46165"/>
              <a:gd name="connsiteY4" fmla="*/ 0 h 46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65" h="46317">
                <a:moveTo>
                  <a:pt x="22857" y="150"/>
                </a:moveTo>
                <a:cubicBezTo>
                  <a:pt x="35639" y="0"/>
                  <a:pt x="46166" y="9925"/>
                  <a:pt x="46166" y="22707"/>
                </a:cubicBezTo>
                <a:cubicBezTo>
                  <a:pt x="46166" y="35489"/>
                  <a:pt x="35639" y="46166"/>
                  <a:pt x="22857" y="46316"/>
                </a:cubicBezTo>
                <a:cubicBezTo>
                  <a:pt x="10075" y="46466"/>
                  <a:pt x="0" y="36090"/>
                  <a:pt x="0" y="23158"/>
                </a:cubicBezTo>
                <a:cubicBezTo>
                  <a:pt x="0" y="10226"/>
                  <a:pt x="10075" y="150"/>
                  <a:pt x="22857" y="0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0" name="Forma libre: forma 109">
            <a:extLst>
              <a:ext uri="{FF2B5EF4-FFF2-40B4-BE49-F238E27FC236}">
                <a16:creationId xmlns:a16="http://schemas.microsoft.com/office/drawing/2014/main" id="{9CC20874-F10C-49EC-B4BF-A29A097944E1}"/>
              </a:ext>
            </a:extLst>
          </p:cNvPr>
          <p:cNvSpPr/>
          <p:nvPr/>
        </p:nvSpPr>
        <p:spPr>
          <a:xfrm>
            <a:off x="5189209" y="4629569"/>
            <a:ext cx="46021" cy="46025"/>
          </a:xfrm>
          <a:custGeom>
            <a:avLst/>
            <a:gdLst>
              <a:gd name="connsiteX0" fmla="*/ 22858 w 46165"/>
              <a:gd name="connsiteY0" fmla="*/ 2 h 46169"/>
              <a:gd name="connsiteX1" fmla="*/ 46166 w 46165"/>
              <a:gd name="connsiteY1" fmla="*/ 22558 h 46169"/>
              <a:gd name="connsiteX2" fmla="*/ 22858 w 46165"/>
              <a:gd name="connsiteY2" fmla="*/ 46168 h 46169"/>
              <a:gd name="connsiteX3" fmla="*/ 0 w 46165"/>
              <a:gd name="connsiteY3" fmla="*/ 23159 h 46169"/>
              <a:gd name="connsiteX4" fmla="*/ 22858 w 46165"/>
              <a:gd name="connsiteY4" fmla="*/ 2 h 46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65" h="46169">
                <a:moveTo>
                  <a:pt x="22858" y="2"/>
                </a:moveTo>
                <a:cubicBezTo>
                  <a:pt x="35639" y="-149"/>
                  <a:pt x="46166" y="9776"/>
                  <a:pt x="46166" y="22558"/>
                </a:cubicBezTo>
                <a:cubicBezTo>
                  <a:pt x="46166" y="35340"/>
                  <a:pt x="35639" y="46017"/>
                  <a:pt x="22858" y="46168"/>
                </a:cubicBezTo>
                <a:cubicBezTo>
                  <a:pt x="10075" y="46318"/>
                  <a:pt x="0" y="35942"/>
                  <a:pt x="0" y="23159"/>
                </a:cubicBezTo>
                <a:cubicBezTo>
                  <a:pt x="0" y="10378"/>
                  <a:pt x="10075" y="152"/>
                  <a:pt x="22858" y="2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1" name="Forma libre: forma 110">
            <a:extLst>
              <a:ext uri="{FF2B5EF4-FFF2-40B4-BE49-F238E27FC236}">
                <a16:creationId xmlns:a16="http://schemas.microsoft.com/office/drawing/2014/main" id="{F0764485-AE88-407C-B041-8C92DA427C9B}"/>
              </a:ext>
            </a:extLst>
          </p:cNvPr>
          <p:cNvSpPr/>
          <p:nvPr/>
        </p:nvSpPr>
        <p:spPr>
          <a:xfrm>
            <a:off x="5189359" y="4507247"/>
            <a:ext cx="385410" cy="214965"/>
          </a:xfrm>
          <a:custGeom>
            <a:avLst/>
            <a:gdLst>
              <a:gd name="connsiteX0" fmla="*/ 0 w 386619"/>
              <a:gd name="connsiteY0" fmla="*/ 71580 h 215640"/>
              <a:gd name="connsiteX1" fmla="*/ 130678 w 386619"/>
              <a:gd name="connsiteY1" fmla="*/ 58346 h 215640"/>
              <a:gd name="connsiteX2" fmla="*/ 212934 w 386619"/>
              <a:gd name="connsiteY2" fmla="*/ 0 h 215640"/>
              <a:gd name="connsiteX3" fmla="*/ 266167 w 386619"/>
              <a:gd name="connsiteY3" fmla="*/ 144362 h 215640"/>
              <a:gd name="connsiteX4" fmla="*/ 386620 w 386619"/>
              <a:gd name="connsiteY4" fmla="*/ 215641 h 215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19" h="215640">
                <a:moveTo>
                  <a:pt x="0" y="71580"/>
                </a:moveTo>
                <a:cubicBezTo>
                  <a:pt x="0" y="71580"/>
                  <a:pt x="72331" y="83459"/>
                  <a:pt x="130678" y="58346"/>
                </a:cubicBezTo>
                <a:cubicBezTo>
                  <a:pt x="181054" y="36542"/>
                  <a:pt x="212934" y="0"/>
                  <a:pt x="212934" y="0"/>
                </a:cubicBezTo>
                <a:cubicBezTo>
                  <a:pt x="212934" y="0"/>
                  <a:pt x="217746" y="81204"/>
                  <a:pt x="266167" y="144362"/>
                </a:cubicBezTo>
                <a:cubicBezTo>
                  <a:pt x="299251" y="187370"/>
                  <a:pt x="386620" y="215641"/>
                  <a:pt x="386620" y="215641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2" name="Forma libre: forma 111">
            <a:extLst>
              <a:ext uri="{FF2B5EF4-FFF2-40B4-BE49-F238E27FC236}">
                <a16:creationId xmlns:a16="http://schemas.microsoft.com/office/drawing/2014/main" id="{5FEFCBA1-86CF-42CA-AE32-3CA25AD38EBE}"/>
              </a:ext>
            </a:extLst>
          </p:cNvPr>
          <p:cNvSpPr/>
          <p:nvPr/>
        </p:nvSpPr>
        <p:spPr>
          <a:xfrm>
            <a:off x="5141681" y="4481555"/>
            <a:ext cx="444188" cy="448252"/>
          </a:xfrm>
          <a:custGeom>
            <a:avLst/>
            <a:gdLst>
              <a:gd name="connsiteX0" fmla="*/ 18052 w 445582"/>
              <a:gd name="connsiteY0" fmla="*/ 314497 h 449659"/>
              <a:gd name="connsiteX1" fmla="*/ 135046 w 445582"/>
              <a:gd name="connsiteY1" fmla="*/ 18706 h 449659"/>
              <a:gd name="connsiteX2" fmla="*/ 427530 w 445582"/>
              <a:gd name="connsiteY2" fmla="*/ 135098 h 449659"/>
              <a:gd name="connsiteX3" fmla="*/ 310536 w 445582"/>
              <a:gd name="connsiteY3" fmla="*/ 430890 h 449659"/>
              <a:gd name="connsiteX4" fmla="*/ 18052 w 445582"/>
              <a:gd name="connsiteY4" fmla="*/ 314497 h 44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582" h="449659">
                <a:moveTo>
                  <a:pt x="18052" y="314497"/>
                </a:moveTo>
                <a:cubicBezTo>
                  <a:pt x="-30369" y="200662"/>
                  <a:pt x="21962" y="68330"/>
                  <a:pt x="135046" y="18706"/>
                </a:cubicBezTo>
                <a:cubicBezTo>
                  <a:pt x="248130" y="-30769"/>
                  <a:pt x="379108" y="21262"/>
                  <a:pt x="427530" y="135098"/>
                </a:cubicBezTo>
                <a:cubicBezTo>
                  <a:pt x="475951" y="248933"/>
                  <a:pt x="423620" y="381265"/>
                  <a:pt x="310536" y="430890"/>
                </a:cubicBezTo>
                <a:cubicBezTo>
                  <a:pt x="197452" y="480514"/>
                  <a:pt x="66474" y="428333"/>
                  <a:pt x="18052" y="314497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3" name="Forma libre: forma 112">
            <a:extLst>
              <a:ext uri="{FF2B5EF4-FFF2-40B4-BE49-F238E27FC236}">
                <a16:creationId xmlns:a16="http://schemas.microsoft.com/office/drawing/2014/main" id="{C7ECAA7F-CCE9-45AC-9064-07B749B3018E}"/>
              </a:ext>
            </a:extLst>
          </p:cNvPr>
          <p:cNvSpPr/>
          <p:nvPr/>
        </p:nvSpPr>
        <p:spPr>
          <a:xfrm>
            <a:off x="5370039" y="4724785"/>
            <a:ext cx="59430" cy="59766"/>
          </a:xfrm>
          <a:custGeom>
            <a:avLst/>
            <a:gdLst>
              <a:gd name="connsiteX0" fmla="*/ 52891 w 59616"/>
              <a:gd name="connsiteY0" fmla="*/ 48699 h 59954"/>
              <a:gd name="connsiteX1" fmla="*/ 48681 w 59616"/>
              <a:gd name="connsiteY1" fmla="*/ 6593 h 59954"/>
              <a:gd name="connsiteX2" fmla="*/ 6725 w 59616"/>
              <a:gd name="connsiteY2" fmla="*/ 11255 h 59954"/>
              <a:gd name="connsiteX3" fmla="*/ 10936 w 59616"/>
              <a:gd name="connsiteY3" fmla="*/ 53361 h 59954"/>
              <a:gd name="connsiteX4" fmla="*/ 52891 w 59616"/>
              <a:gd name="connsiteY4" fmla="*/ 48699 h 59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616" h="59954">
                <a:moveTo>
                  <a:pt x="52891" y="48699"/>
                </a:moveTo>
                <a:cubicBezTo>
                  <a:pt x="63267" y="35766"/>
                  <a:pt x="61462" y="16969"/>
                  <a:pt x="48681" y="6593"/>
                </a:cubicBezTo>
                <a:cubicBezTo>
                  <a:pt x="35898" y="-3782"/>
                  <a:pt x="17101" y="-1677"/>
                  <a:pt x="6725" y="11255"/>
                </a:cubicBezTo>
                <a:cubicBezTo>
                  <a:pt x="-3651" y="24187"/>
                  <a:pt x="-1846" y="42985"/>
                  <a:pt x="10936" y="53361"/>
                </a:cubicBezTo>
                <a:cubicBezTo>
                  <a:pt x="23718" y="63737"/>
                  <a:pt x="42515" y="61631"/>
                  <a:pt x="52891" y="48699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4" name="Forma libre: forma 113">
            <a:extLst>
              <a:ext uri="{FF2B5EF4-FFF2-40B4-BE49-F238E27FC236}">
                <a16:creationId xmlns:a16="http://schemas.microsoft.com/office/drawing/2014/main" id="{50141720-FEB4-4CF9-B242-C1EFFFFDF6FC}"/>
              </a:ext>
            </a:extLst>
          </p:cNvPr>
          <p:cNvSpPr/>
          <p:nvPr/>
        </p:nvSpPr>
        <p:spPr>
          <a:xfrm>
            <a:off x="5233582" y="4795968"/>
            <a:ext cx="93092" cy="25783"/>
          </a:xfrm>
          <a:custGeom>
            <a:avLst/>
            <a:gdLst>
              <a:gd name="connsiteX0" fmla="*/ 93385 w 93384"/>
              <a:gd name="connsiteY0" fmla="*/ 2707 h 25864"/>
              <a:gd name="connsiteX1" fmla="*/ 56091 w 93384"/>
              <a:gd name="connsiteY1" fmla="*/ 25865 h 25864"/>
              <a:gd name="connsiteX2" fmla="*/ 0 w 93384"/>
              <a:gd name="connsiteY2" fmla="*/ 0 h 2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84" h="25864">
                <a:moveTo>
                  <a:pt x="93385" y="2707"/>
                </a:moveTo>
                <a:cubicBezTo>
                  <a:pt x="93385" y="2707"/>
                  <a:pt x="77896" y="25865"/>
                  <a:pt x="56091" y="25865"/>
                </a:cubicBezTo>
                <a:cubicBezTo>
                  <a:pt x="18647" y="25865"/>
                  <a:pt x="0" y="0"/>
                  <a:pt x="0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5" name="Forma libre: forma 114">
            <a:extLst>
              <a:ext uri="{FF2B5EF4-FFF2-40B4-BE49-F238E27FC236}">
                <a16:creationId xmlns:a16="http://schemas.microsoft.com/office/drawing/2014/main" id="{313C4B60-AAE3-44A6-880F-044063EBAEB0}"/>
              </a:ext>
            </a:extLst>
          </p:cNvPr>
          <p:cNvSpPr/>
          <p:nvPr/>
        </p:nvSpPr>
        <p:spPr>
          <a:xfrm>
            <a:off x="5328169" y="4759990"/>
            <a:ext cx="74358" cy="93092"/>
          </a:xfrm>
          <a:custGeom>
            <a:avLst/>
            <a:gdLst>
              <a:gd name="connsiteX0" fmla="*/ 456 w 74591"/>
              <a:gd name="connsiteY0" fmla="*/ 0 h 93384"/>
              <a:gd name="connsiteX1" fmla="*/ 17298 w 74591"/>
              <a:gd name="connsiteY1" fmla="*/ 64361 h 93384"/>
              <a:gd name="connsiteX2" fmla="*/ 74591 w 74591"/>
              <a:gd name="connsiteY2" fmla="*/ 93385 h 9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591" h="93384">
                <a:moveTo>
                  <a:pt x="456" y="0"/>
                </a:moveTo>
                <a:cubicBezTo>
                  <a:pt x="456" y="0"/>
                  <a:pt x="-4357" y="41053"/>
                  <a:pt x="17298" y="64361"/>
                </a:cubicBezTo>
                <a:cubicBezTo>
                  <a:pt x="41208" y="90076"/>
                  <a:pt x="74591" y="93385"/>
                  <a:pt x="74591" y="93385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6" name="Forma libre: forma 115">
            <a:extLst>
              <a:ext uri="{FF2B5EF4-FFF2-40B4-BE49-F238E27FC236}">
                <a16:creationId xmlns:a16="http://schemas.microsoft.com/office/drawing/2014/main" id="{286FA699-C19D-4002-A014-6F3CB75C67E1}"/>
              </a:ext>
            </a:extLst>
          </p:cNvPr>
          <p:cNvSpPr/>
          <p:nvPr/>
        </p:nvSpPr>
        <p:spPr>
          <a:xfrm>
            <a:off x="5226836" y="4651457"/>
            <a:ext cx="65059" cy="91443"/>
          </a:xfrm>
          <a:custGeom>
            <a:avLst/>
            <a:gdLst>
              <a:gd name="connsiteX0" fmla="*/ 65264 w 65263"/>
              <a:gd name="connsiteY0" fmla="*/ 0 h 91730"/>
              <a:gd name="connsiteX1" fmla="*/ 0 w 65263"/>
              <a:gd name="connsiteY1" fmla="*/ 77895 h 91730"/>
              <a:gd name="connsiteX2" fmla="*/ 47970 w 65263"/>
              <a:gd name="connsiteY2" fmla="*/ 91730 h 9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263" h="91730">
                <a:moveTo>
                  <a:pt x="65264" y="0"/>
                </a:moveTo>
                <a:lnTo>
                  <a:pt x="0" y="77895"/>
                </a:lnTo>
                <a:lnTo>
                  <a:pt x="47970" y="9173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7" name="Forma libre: forma 116">
            <a:extLst>
              <a:ext uri="{FF2B5EF4-FFF2-40B4-BE49-F238E27FC236}">
                <a16:creationId xmlns:a16="http://schemas.microsoft.com/office/drawing/2014/main" id="{73735D48-321C-4501-91A5-1C7995E00DB7}"/>
              </a:ext>
            </a:extLst>
          </p:cNvPr>
          <p:cNvSpPr/>
          <p:nvPr/>
        </p:nvSpPr>
        <p:spPr>
          <a:xfrm>
            <a:off x="5570272" y="4250391"/>
            <a:ext cx="290113" cy="256856"/>
          </a:xfrm>
          <a:custGeom>
            <a:avLst/>
            <a:gdLst>
              <a:gd name="connsiteX0" fmla="*/ 0 w 291023"/>
              <a:gd name="connsiteY0" fmla="*/ 257663 h 257662"/>
              <a:gd name="connsiteX1" fmla="*/ 259401 w 291023"/>
              <a:gd name="connsiteY1" fmla="*/ 14202 h 257662"/>
              <a:gd name="connsiteX2" fmla="*/ 232483 w 291023"/>
              <a:gd name="connsiteY2" fmla="*/ 188188 h 257662"/>
              <a:gd name="connsiteX3" fmla="*/ 0 w 291023"/>
              <a:gd name="connsiteY3" fmla="*/ 257663 h 25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023" h="257662">
                <a:moveTo>
                  <a:pt x="0" y="257663"/>
                </a:moveTo>
                <a:cubicBezTo>
                  <a:pt x="0" y="257663"/>
                  <a:pt x="129023" y="-71363"/>
                  <a:pt x="259401" y="14202"/>
                </a:cubicBezTo>
                <a:cubicBezTo>
                  <a:pt x="316093" y="51345"/>
                  <a:pt x="290077" y="148790"/>
                  <a:pt x="232483" y="188188"/>
                </a:cubicBezTo>
                <a:cubicBezTo>
                  <a:pt x="146618" y="247136"/>
                  <a:pt x="0" y="257663"/>
                  <a:pt x="0" y="257663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8" name="Forma libre: forma 117">
            <a:extLst>
              <a:ext uri="{FF2B5EF4-FFF2-40B4-BE49-F238E27FC236}">
                <a16:creationId xmlns:a16="http://schemas.microsoft.com/office/drawing/2014/main" id="{7BA0B2EE-8446-42B0-965C-4D0EC2084625}"/>
              </a:ext>
            </a:extLst>
          </p:cNvPr>
          <p:cNvSpPr/>
          <p:nvPr/>
        </p:nvSpPr>
        <p:spPr>
          <a:xfrm>
            <a:off x="4961351" y="6097758"/>
            <a:ext cx="1002276" cy="336880"/>
          </a:xfrm>
          <a:custGeom>
            <a:avLst/>
            <a:gdLst>
              <a:gd name="connsiteX0" fmla="*/ 113685 w 1005421"/>
              <a:gd name="connsiteY0" fmla="*/ 0 h 337937"/>
              <a:gd name="connsiteX1" fmla="*/ 0 w 1005421"/>
              <a:gd name="connsiteY1" fmla="*/ 188423 h 337937"/>
              <a:gd name="connsiteX2" fmla="*/ 529478 w 1005421"/>
              <a:gd name="connsiteY2" fmla="*/ 337898 h 337937"/>
              <a:gd name="connsiteX3" fmla="*/ 1005422 w 1005421"/>
              <a:gd name="connsiteY3" fmla="*/ 204663 h 337937"/>
              <a:gd name="connsiteX4" fmla="*/ 851135 w 1005421"/>
              <a:gd name="connsiteY4" fmla="*/ 8120 h 337937"/>
              <a:gd name="connsiteX5" fmla="*/ 113685 w 1005421"/>
              <a:gd name="connsiteY5" fmla="*/ 0 h 33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5421" h="337937">
                <a:moveTo>
                  <a:pt x="113685" y="0"/>
                </a:moveTo>
                <a:lnTo>
                  <a:pt x="0" y="188423"/>
                </a:lnTo>
                <a:cubicBezTo>
                  <a:pt x="0" y="188423"/>
                  <a:pt x="229325" y="340755"/>
                  <a:pt x="529478" y="337898"/>
                </a:cubicBezTo>
                <a:cubicBezTo>
                  <a:pt x="780909" y="335491"/>
                  <a:pt x="1005422" y="204663"/>
                  <a:pt x="1005422" y="204663"/>
                </a:cubicBezTo>
                <a:lnTo>
                  <a:pt x="851135" y="8120"/>
                </a:lnTo>
                <a:lnTo>
                  <a:pt x="113685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19" name="Forma libre: forma 118">
            <a:extLst>
              <a:ext uri="{FF2B5EF4-FFF2-40B4-BE49-F238E27FC236}">
                <a16:creationId xmlns:a16="http://schemas.microsoft.com/office/drawing/2014/main" id="{0930667B-81D5-4626-9CED-B3410A309EEC}"/>
              </a:ext>
            </a:extLst>
          </p:cNvPr>
          <p:cNvSpPr/>
          <p:nvPr/>
        </p:nvSpPr>
        <p:spPr>
          <a:xfrm>
            <a:off x="4569644" y="4707972"/>
            <a:ext cx="1804277" cy="1729475"/>
          </a:xfrm>
          <a:custGeom>
            <a:avLst/>
            <a:gdLst>
              <a:gd name="connsiteX0" fmla="*/ 1076701 w 1809939"/>
              <a:gd name="connsiteY0" fmla="*/ 0 h 1734902"/>
              <a:gd name="connsiteX1" fmla="*/ 1809940 w 1809939"/>
              <a:gd name="connsiteY1" fmla="*/ 859556 h 1734902"/>
              <a:gd name="connsiteX2" fmla="*/ 904970 w 1809939"/>
              <a:gd name="connsiteY2" fmla="*/ 1734902 h 1734902"/>
              <a:gd name="connsiteX3" fmla="*/ 0 w 1809939"/>
              <a:gd name="connsiteY3" fmla="*/ 859556 h 1734902"/>
              <a:gd name="connsiteX4" fmla="*/ 514290 w 1809939"/>
              <a:gd name="connsiteY4" fmla="*/ 57895 h 1734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939" h="1734902">
                <a:moveTo>
                  <a:pt x="1076701" y="0"/>
                </a:moveTo>
                <a:cubicBezTo>
                  <a:pt x="1494449" y="77595"/>
                  <a:pt x="1809940" y="432936"/>
                  <a:pt x="1809940" y="859556"/>
                </a:cubicBezTo>
                <a:cubicBezTo>
                  <a:pt x="1809940" y="1343019"/>
                  <a:pt x="1404823" y="1734902"/>
                  <a:pt x="904970" y="1734902"/>
                </a:cubicBezTo>
                <a:cubicBezTo>
                  <a:pt x="405116" y="1734902"/>
                  <a:pt x="0" y="1343019"/>
                  <a:pt x="0" y="859556"/>
                </a:cubicBezTo>
                <a:cubicBezTo>
                  <a:pt x="0" y="531433"/>
                  <a:pt x="219250" y="192032"/>
                  <a:pt x="514290" y="57895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0" name="Forma libre: forma 119">
            <a:extLst>
              <a:ext uri="{FF2B5EF4-FFF2-40B4-BE49-F238E27FC236}">
                <a16:creationId xmlns:a16="http://schemas.microsoft.com/office/drawing/2014/main" id="{3A4DE36F-51E9-4FA3-820C-3CF1C10C2D4A}"/>
              </a:ext>
            </a:extLst>
          </p:cNvPr>
          <p:cNvSpPr/>
          <p:nvPr/>
        </p:nvSpPr>
        <p:spPr>
          <a:xfrm>
            <a:off x="4062801" y="5016877"/>
            <a:ext cx="2354585" cy="1352905"/>
          </a:xfrm>
          <a:custGeom>
            <a:avLst/>
            <a:gdLst>
              <a:gd name="connsiteX0" fmla="*/ 584224 w 2361974"/>
              <a:gd name="connsiteY0" fmla="*/ 615848 h 1357150"/>
              <a:gd name="connsiteX1" fmla="*/ 142867 w 2361974"/>
              <a:gd name="connsiteY1" fmla="*/ 471035 h 1357150"/>
              <a:gd name="connsiteX2" fmla="*/ 63468 w 2361974"/>
              <a:gd name="connsiteY2" fmla="*/ 916903 h 1357150"/>
              <a:gd name="connsiteX3" fmla="*/ 532495 w 2361974"/>
              <a:gd name="connsiteY3" fmla="*/ 1245928 h 1357150"/>
              <a:gd name="connsiteX4" fmla="*/ 912347 w 2361974"/>
              <a:gd name="connsiteY4" fmla="*/ 1008182 h 1357150"/>
              <a:gd name="connsiteX5" fmla="*/ 1164079 w 2361974"/>
              <a:gd name="connsiteY5" fmla="*/ 1184875 h 1357150"/>
              <a:gd name="connsiteX6" fmla="*/ 1460773 w 2361974"/>
              <a:gd name="connsiteY6" fmla="*/ 1206981 h 1357150"/>
              <a:gd name="connsiteX7" fmla="*/ 2083334 w 2361974"/>
              <a:gd name="connsiteY7" fmla="*/ 1297959 h 1357150"/>
              <a:gd name="connsiteX8" fmla="*/ 2344239 w 2361974"/>
              <a:gd name="connsiteY8" fmla="*/ 615998 h 1357150"/>
              <a:gd name="connsiteX9" fmla="*/ 1697918 w 2361974"/>
              <a:gd name="connsiteY9" fmla="*/ 12234 h 1357150"/>
              <a:gd name="connsiteX10" fmla="*/ 994603 w 2361974"/>
              <a:gd name="connsiteY10" fmla="*/ 150130 h 1357150"/>
              <a:gd name="connsiteX11" fmla="*/ 584224 w 2361974"/>
              <a:gd name="connsiteY11" fmla="*/ 616149 h 13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1974" h="1357150">
                <a:moveTo>
                  <a:pt x="584224" y="615848"/>
                </a:moveTo>
                <a:cubicBezTo>
                  <a:pt x="584224" y="615848"/>
                  <a:pt x="357756" y="354793"/>
                  <a:pt x="142867" y="471035"/>
                </a:cubicBezTo>
                <a:cubicBezTo>
                  <a:pt x="-44653" y="572389"/>
                  <a:pt x="-21194" y="769684"/>
                  <a:pt x="63468" y="916903"/>
                </a:cubicBezTo>
                <a:cubicBezTo>
                  <a:pt x="148130" y="1064122"/>
                  <a:pt x="316553" y="1279162"/>
                  <a:pt x="532495" y="1245928"/>
                </a:cubicBezTo>
                <a:cubicBezTo>
                  <a:pt x="720466" y="1217056"/>
                  <a:pt x="912347" y="1008182"/>
                  <a:pt x="912347" y="1008182"/>
                </a:cubicBezTo>
                <a:cubicBezTo>
                  <a:pt x="912347" y="1008182"/>
                  <a:pt x="971896" y="1134198"/>
                  <a:pt x="1164079" y="1184875"/>
                </a:cubicBezTo>
                <a:cubicBezTo>
                  <a:pt x="1309644" y="1223372"/>
                  <a:pt x="1460773" y="1206981"/>
                  <a:pt x="1460773" y="1206981"/>
                </a:cubicBezTo>
                <a:cubicBezTo>
                  <a:pt x="1460773" y="1206981"/>
                  <a:pt x="1743933" y="1471945"/>
                  <a:pt x="2083334" y="1297959"/>
                </a:cubicBezTo>
                <a:cubicBezTo>
                  <a:pt x="2310705" y="1181266"/>
                  <a:pt x="2404239" y="878707"/>
                  <a:pt x="2344239" y="615998"/>
                </a:cubicBezTo>
                <a:cubicBezTo>
                  <a:pt x="2276268" y="317650"/>
                  <a:pt x="2012507" y="52234"/>
                  <a:pt x="1697918" y="12234"/>
                </a:cubicBezTo>
                <a:cubicBezTo>
                  <a:pt x="1383479" y="-27917"/>
                  <a:pt x="1186334" y="34039"/>
                  <a:pt x="994603" y="150130"/>
                </a:cubicBezTo>
                <a:cubicBezTo>
                  <a:pt x="802873" y="266221"/>
                  <a:pt x="584224" y="616149"/>
                  <a:pt x="584224" y="616149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1" name="Forma libre: forma 120">
            <a:extLst>
              <a:ext uri="{FF2B5EF4-FFF2-40B4-BE49-F238E27FC236}">
                <a16:creationId xmlns:a16="http://schemas.microsoft.com/office/drawing/2014/main" id="{B480D7E2-F9AE-4799-8529-2E2FCC92A3AF}"/>
              </a:ext>
            </a:extLst>
          </p:cNvPr>
          <p:cNvSpPr/>
          <p:nvPr/>
        </p:nvSpPr>
        <p:spPr>
          <a:xfrm>
            <a:off x="5444111" y="5510423"/>
            <a:ext cx="445613" cy="634855"/>
          </a:xfrm>
          <a:custGeom>
            <a:avLst/>
            <a:gdLst>
              <a:gd name="connsiteX0" fmla="*/ 397988 w 447011"/>
              <a:gd name="connsiteY0" fmla="*/ 0 h 636847"/>
              <a:gd name="connsiteX1" fmla="*/ 390469 w 447011"/>
              <a:gd name="connsiteY1" fmla="*/ 120753 h 636847"/>
              <a:gd name="connsiteX2" fmla="*/ 447011 w 447011"/>
              <a:gd name="connsiteY2" fmla="*/ 287070 h 636847"/>
              <a:gd name="connsiteX3" fmla="*/ 225656 w 447011"/>
              <a:gd name="connsiteY3" fmla="*/ 236092 h 636847"/>
              <a:gd name="connsiteX4" fmla="*/ 18286 w 447011"/>
              <a:gd name="connsiteY4" fmla="*/ 404816 h 636847"/>
              <a:gd name="connsiteX5" fmla="*/ 27609 w 447011"/>
              <a:gd name="connsiteY5" fmla="*/ 636848 h 63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011" h="636847">
                <a:moveTo>
                  <a:pt x="397988" y="0"/>
                </a:moveTo>
                <a:cubicBezTo>
                  <a:pt x="397988" y="0"/>
                  <a:pt x="384154" y="48271"/>
                  <a:pt x="390469" y="120753"/>
                </a:cubicBezTo>
                <a:cubicBezTo>
                  <a:pt x="398289" y="209927"/>
                  <a:pt x="447011" y="287070"/>
                  <a:pt x="447011" y="287070"/>
                </a:cubicBezTo>
                <a:cubicBezTo>
                  <a:pt x="447011" y="287070"/>
                  <a:pt x="326559" y="216995"/>
                  <a:pt x="225656" y="236092"/>
                </a:cubicBezTo>
                <a:cubicBezTo>
                  <a:pt x="124903" y="255040"/>
                  <a:pt x="64301" y="294439"/>
                  <a:pt x="18286" y="404816"/>
                </a:cubicBezTo>
                <a:cubicBezTo>
                  <a:pt x="-27730" y="515192"/>
                  <a:pt x="27609" y="636848"/>
                  <a:pt x="27609" y="636848"/>
                </a:cubicBez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2" name="Forma libre: forma 121">
            <a:extLst>
              <a:ext uri="{FF2B5EF4-FFF2-40B4-BE49-F238E27FC236}">
                <a16:creationId xmlns:a16="http://schemas.microsoft.com/office/drawing/2014/main" id="{D9454C22-2EC2-4614-9630-A853D8E547E2}"/>
              </a:ext>
            </a:extLst>
          </p:cNvPr>
          <p:cNvSpPr/>
          <p:nvPr/>
        </p:nvSpPr>
        <p:spPr>
          <a:xfrm>
            <a:off x="4976096" y="5402035"/>
            <a:ext cx="373009" cy="444783"/>
          </a:xfrm>
          <a:custGeom>
            <a:avLst/>
            <a:gdLst>
              <a:gd name="connsiteX0" fmla="*/ 261903 w 374180"/>
              <a:gd name="connsiteY0" fmla="*/ 33088 h 446179"/>
              <a:gd name="connsiteX1" fmla="*/ 201602 w 374180"/>
              <a:gd name="connsiteY1" fmla="*/ 2411 h 446179"/>
              <a:gd name="connsiteX2" fmla="*/ 32578 w 374180"/>
              <a:gd name="connsiteY2" fmla="*/ 19855 h 446179"/>
              <a:gd name="connsiteX3" fmla="*/ 2502 w 374180"/>
              <a:gd name="connsiteY3" fmla="*/ 80457 h 446179"/>
              <a:gd name="connsiteX4" fmla="*/ 112278 w 374180"/>
              <a:gd name="connsiteY4" fmla="*/ 413091 h 446179"/>
              <a:gd name="connsiteX5" fmla="*/ 172579 w 374180"/>
              <a:gd name="connsiteY5" fmla="*/ 443768 h 446179"/>
              <a:gd name="connsiteX6" fmla="*/ 341603 w 374180"/>
              <a:gd name="connsiteY6" fmla="*/ 426325 h 446179"/>
              <a:gd name="connsiteX7" fmla="*/ 371678 w 374180"/>
              <a:gd name="connsiteY7" fmla="*/ 365723 h 446179"/>
              <a:gd name="connsiteX8" fmla="*/ 261903 w 374180"/>
              <a:gd name="connsiteY8" fmla="*/ 33088 h 446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180" h="446179">
                <a:moveTo>
                  <a:pt x="261903" y="33088"/>
                </a:moveTo>
                <a:cubicBezTo>
                  <a:pt x="253632" y="7825"/>
                  <a:pt x="226564" y="-5860"/>
                  <a:pt x="201602" y="2411"/>
                </a:cubicBezTo>
                <a:lnTo>
                  <a:pt x="32578" y="19855"/>
                </a:lnTo>
                <a:cubicBezTo>
                  <a:pt x="7615" y="28126"/>
                  <a:pt x="-5919" y="55193"/>
                  <a:pt x="2502" y="80457"/>
                </a:cubicBezTo>
                <a:lnTo>
                  <a:pt x="112278" y="413091"/>
                </a:lnTo>
                <a:cubicBezTo>
                  <a:pt x="120549" y="438355"/>
                  <a:pt x="147616" y="452039"/>
                  <a:pt x="172579" y="443768"/>
                </a:cubicBezTo>
                <a:lnTo>
                  <a:pt x="341603" y="426325"/>
                </a:lnTo>
                <a:cubicBezTo>
                  <a:pt x="366565" y="418054"/>
                  <a:pt x="380099" y="390986"/>
                  <a:pt x="371678" y="365723"/>
                </a:cubicBezTo>
                <a:lnTo>
                  <a:pt x="261903" y="3308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3" name="Forma libre: forma 122">
            <a:extLst>
              <a:ext uri="{FF2B5EF4-FFF2-40B4-BE49-F238E27FC236}">
                <a16:creationId xmlns:a16="http://schemas.microsoft.com/office/drawing/2014/main" id="{244AB2CE-0CCA-4D31-9077-348C8B075B72}"/>
              </a:ext>
            </a:extLst>
          </p:cNvPr>
          <p:cNvSpPr/>
          <p:nvPr/>
        </p:nvSpPr>
        <p:spPr>
          <a:xfrm>
            <a:off x="5029603" y="5662639"/>
            <a:ext cx="454322" cy="380604"/>
          </a:xfrm>
          <a:custGeom>
            <a:avLst/>
            <a:gdLst>
              <a:gd name="connsiteX0" fmla="*/ 310334 w 455748"/>
              <a:gd name="connsiteY0" fmla="*/ 89715 h 381798"/>
              <a:gd name="connsiteX1" fmla="*/ 178153 w 455748"/>
              <a:gd name="connsiteY1" fmla="*/ 80692 h 381798"/>
              <a:gd name="connsiteX2" fmla="*/ 4317 w 455748"/>
              <a:gd name="connsiteY2" fmla="*/ 2346 h 381798"/>
              <a:gd name="connsiteX3" fmla="*/ 118453 w 455748"/>
              <a:gd name="connsiteY3" fmla="*/ 162798 h 381798"/>
              <a:gd name="connsiteX4" fmla="*/ 257401 w 455748"/>
              <a:gd name="connsiteY4" fmla="*/ 191069 h 381798"/>
              <a:gd name="connsiteX5" fmla="*/ 111836 w 455748"/>
              <a:gd name="connsiteY5" fmla="*/ 159941 h 381798"/>
              <a:gd name="connsiteX6" fmla="*/ 28377 w 455748"/>
              <a:gd name="connsiteY6" fmla="*/ 95579 h 381798"/>
              <a:gd name="connsiteX7" fmla="*/ 32437 w 455748"/>
              <a:gd name="connsiteY7" fmla="*/ 181144 h 381798"/>
              <a:gd name="connsiteX8" fmla="*/ 114694 w 455748"/>
              <a:gd name="connsiteY8" fmla="*/ 245806 h 381798"/>
              <a:gd name="connsiteX9" fmla="*/ 199206 w 455748"/>
              <a:gd name="connsiteY9" fmla="*/ 273776 h 381798"/>
              <a:gd name="connsiteX10" fmla="*/ 114994 w 455748"/>
              <a:gd name="connsiteY10" fmla="*/ 247160 h 381798"/>
              <a:gd name="connsiteX11" fmla="*/ 29580 w 455748"/>
              <a:gd name="connsiteY11" fmla="*/ 182046 h 381798"/>
              <a:gd name="connsiteX12" fmla="*/ 97400 w 455748"/>
              <a:gd name="connsiteY12" fmla="*/ 314830 h 381798"/>
              <a:gd name="connsiteX13" fmla="*/ 455749 w 455748"/>
              <a:gd name="connsiteY13" fmla="*/ 376183 h 38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5748" h="381798">
                <a:moveTo>
                  <a:pt x="310334" y="89715"/>
                </a:moveTo>
                <a:cubicBezTo>
                  <a:pt x="310334" y="89715"/>
                  <a:pt x="264920" y="102647"/>
                  <a:pt x="178153" y="80692"/>
                </a:cubicBezTo>
                <a:cubicBezTo>
                  <a:pt x="91385" y="58737"/>
                  <a:pt x="13941" y="-13895"/>
                  <a:pt x="4317" y="2346"/>
                </a:cubicBezTo>
                <a:cubicBezTo>
                  <a:pt x="-16586" y="37384"/>
                  <a:pt x="41159" y="139339"/>
                  <a:pt x="118453" y="162798"/>
                </a:cubicBezTo>
                <a:cubicBezTo>
                  <a:pt x="195747" y="186257"/>
                  <a:pt x="257401" y="191069"/>
                  <a:pt x="257401" y="191069"/>
                </a:cubicBezTo>
                <a:cubicBezTo>
                  <a:pt x="257401" y="191069"/>
                  <a:pt x="163416" y="180542"/>
                  <a:pt x="111836" y="159941"/>
                </a:cubicBezTo>
                <a:cubicBezTo>
                  <a:pt x="60257" y="139189"/>
                  <a:pt x="28377" y="95579"/>
                  <a:pt x="28377" y="95579"/>
                </a:cubicBezTo>
                <a:cubicBezTo>
                  <a:pt x="28377" y="95579"/>
                  <a:pt x="5219" y="134226"/>
                  <a:pt x="32437" y="181144"/>
                </a:cubicBezTo>
                <a:cubicBezTo>
                  <a:pt x="54994" y="219791"/>
                  <a:pt x="91535" y="232122"/>
                  <a:pt x="114694" y="245806"/>
                </a:cubicBezTo>
                <a:cubicBezTo>
                  <a:pt x="127325" y="253325"/>
                  <a:pt x="199206" y="273776"/>
                  <a:pt x="199206" y="273776"/>
                </a:cubicBezTo>
                <a:cubicBezTo>
                  <a:pt x="199206" y="273776"/>
                  <a:pt x="164168" y="268062"/>
                  <a:pt x="114994" y="247160"/>
                </a:cubicBezTo>
                <a:cubicBezTo>
                  <a:pt x="65821" y="226257"/>
                  <a:pt x="29580" y="182046"/>
                  <a:pt x="29580" y="182046"/>
                </a:cubicBezTo>
                <a:cubicBezTo>
                  <a:pt x="29580" y="182046"/>
                  <a:pt x="-2751" y="250468"/>
                  <a:pt x="97400" y="314830"/>
                </a:cubicBezTo>
                <a:cubicBezTo>
                  <a:pt x="244319" y="409266"/>
                  <a:pt x="455749" y="376183"/>
                  <a:pt x="455749" y="376183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4" name="Forma libre: forma 123">
            <a:extLst>
              <a:ext uri="{FF2B5EF4-FFF2-40B4-BE49-F238E27FC236}">
                <a16:creationId xmlns:a16="http://schemas.microsoft.com/office/drawing/2014/main" id="{3418B325-DB22-4861-93F4-265A0295D088}"/>
              </a:ext>
            </a:extLst>
          </p:cNvPr>
          <p:cNvSpPr/>
          <p:nvPr/>
        </p:nvSpPr>
        <p:spPr>
          <a:xfrm>
            <a:off x="5293694" y="5585677"/>
            <a:ext cx="283323" cy="245097"/>
          </a:xfrm>
          <a:custGeom>
            <a:avLst/>
            <a:gdLst>
              <a:gd name="connsiteX0" fmla="*/ 0 w 284212"/>
              <a:gd name="connsiteY0" fmla="*/ 0 h 245866"/>
              <a:gd name="connsiteX1" fmla="*/ 154437 w 284212"/>
              <a:gd name="connsiteY1" fmla="*/ 77294 h 245866"/>
              <a:gd name="connsiteX2" fmla="*/ 284213 w 284212"/>
              <a:gd name="connsiteY2" fmla="*/ 245867 h 24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212" h="245866">
                <a:moveTo>
                  <a:pt x="0" y="0"/>
                </a:moveTo>
                <a:cubicBezTo>
                  <a:pt x="0" y="0"/>
                  <a:pt x="89625" y="16241"/>
                  <a:pt x="154437" y="77294"/>
                </a:cubicBezTo>
                <a:cubicBezTo>
                  <a:pt x="238950" y="156843"/>
                  <a:pt x="284213" y="245867"/>
                  <a:pt x="284213" y="245867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5" name="Forma libre: forma 124">
            <a:extLst>
              <a:ext uri="{FF2B5EF4-FFF2-40B4-BE49-F238E27FC236}">
                <a16:creationId xmlns:a16="http://schemas.microsoft.com/office/drawing/2014/main" id="{088B7052-7B82-4109-82E9-2D568A8B5643}"/>
              </a:ext>
            </a:extLst>
          </p:cNvPr>
          <p:cNvSpPr/>
          <p:nvPr/>
        </p:nvSpPr>
        <p:spPr>
          <a:xfrm>
            <a:off x="5182438" y="5127561"/>
            <a:ext cx="394429" cy="165163"/>
          </a:xfrm>
          <a:custGeom>
            <a:avLst/>
            <a:gdLst>
              <a:gd name="connsiteX0" fmla="*/ 6492 w 395667"/>
              <a:gd name="connsiteY0" fmla="*/ 30226 h 165681"/>
              <a:gd name="connsiteX1" fmla="*/ 48898 w 395667"/>
              <a:gd name="connsiteY1" fmla="*/ 145866 h 165681"/>
              <a:gd name="connsiteX2" fmla="*/ 179576 w 395667"/>
              <a:gd name="connsiteY2" fmla="*/ 23459 h 165681"/>
              <a:gd name="connsiteX3" fmla="*/ 261832 w 395667"/>
              <a:gd name="connsiteY3" fmla="*/ 165415 h 165681"/>
              <a:gd name="connsiteX4" fmla="*/ 395668 w 395667"/>
              <a:gd name="connsiteY4" fmla="*/ 0 h 16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667" h="165681">
                <a:moveTo>
                  <a:pt x="6492" y="30226"/>
                </a:moveTo>
                <a:cubicBezTo>
                  <a:pt x="6492" y="30226"/>
                  <a:pt x="-24486" y="133986"/>
                  <a:pt x="48898" y="145866"/>
                </a:cubicBezTo>
                <a:cubicBezTo>
                  <a:pt x="115515" y="156543"/>
                  <a:pt x="179576" y="23459"/>
                  <a:pt x="179576" y="23459"/>
                </a:cubicBezTo>
                <a:cubicBezTo>
                  <a:pt x="179576" y="23459"/>
                  <a:pt x="170854" y="157445"/>
                  <a:pt x="261832" y="165415"/>
                </a:cubicBezTo>
                <a:cubicBezTo>
                  <a:pt x="352810" y="173385"/>
                  <a:pt x="395668" y="0"/>
                  <a:pt x="395668" y="0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6" name="Forma libre: forma 125">
            <a:extLst>
              <a:ext uri="{FF2B5EF4-FFF2-40B4-BE49-F238E27FC236}">
                <a16:creationId xmlns:a16="http://schemas.microsoft.com/office/drawing/2014/main" id="{792D4F2E-2315-487B-8A65-933EE1D86B8A}"/>
              </a:ext>
            </a:extLst>
          </p:cNvPr>
          <p:cNvSpPr/>
          <p:nvPr/>
        </p:nvSpPr>
        <p:spPr>
          <a:xfrm>
            <a:off x="3679339" y="5252745"/>
            <a:ext cx="609529" cy="409983"/>
          </a:xfrm>
          <a:custGeom>
            <a:avLst/>
            <a:gdLst>
              <a:gd name="connsiteX0" fmla="*/ 611443 w 611442"/>
              <a:gd name="connsiteY0" fmla="*/ 288713 h 411270"/>
              <a:gd name="connsiteX1" fmla="*/ 508434 w 611442"/>
              <a:gd name="connsiteY1" fmla="*/ 114877 h 411270"/>
              <a:gd name="connsiteX2" fmla="*/ 325275 w 611442"/>
              <a:gd name="connsiteY2" fmla="*/ 151269 h 411270"/>
              <a:gd name="connsiteX3" fmla="*/ 265575 w 611442"/>
              <a:gd name="connsiteY3" fmla="*/ 68562 h 411270"/>
              <a:gd name="connsiteX4" fmla="*/ 194146 w 611442"/>
              <a:gd name="connsiteY4" fmla="*/ 892 h 411270"/>
              <a:gd name="connsiteX5" fmla="*/ 208432 w 611442"/>
              <a:gd name="connsiteY5" fmla="*/ 140291 h 411270"/>
              <a:gd name="connsiteX6" fmla="*/ 259410 w 611442"/>
              <a:gd name="connsiteY6" fmla="*/ 205254 h 411270"/>
              <a:gd name="connsiteX7" fmla="*/ 203921 w 611442"/>
              <a:gd name="connsiteY7" fmla="*/ 137133 h 411270"/>
              <a:gd name="connsiteX8" fmla="*/ 133995 w 611442"/>
              <a:gd name="connsiteY8" fmla="*/ 13975 h 411270"/>
              <a:gd name="connsiteX9" fmla="*/ 83920 w 611442"/>
              <a:gd name="connsiteY9" fmla="*/ 72622 h 411270"/>
              <a:gd name="connsiteX10" fmla="*/ 141965 w 611442"/>
              <a:gd name="connsiteY10" fmla="*/ 199540 h 411270"/>
              <a:gd name="connsiteX11" fmla="*/ 193244 w 611442"/>
              <a:gd name="connsiteY11" fmla="*/ 263450 h 411270"/>
              <a:gd name="connsiteX12" fmla="*/ 93845 w 611442"/>
              <a:gd name="connsiteY12" fmla="*/ 222096 h 411270"/>
              <a:gd name="connsiteX13" fmla="*/ 19408 w 611442"/>
              <a:gd name="connsiteY13" fmla="*/ 141193 h 411270"/>
              <a:gd name="connsiteX14" fmla="*/ 35799 w 611442"/>
              <a:gd name="connsiteY14" fmla="*/ 269766 h 411270"/>
              <a:gd name="connsiteX15" fmla="*/ 210086 w 611442"/>
              <a:gd name="connsiteY15" fmla="*/ 374429 h 411270"/>
              <a:gd name="connsiteX16" fmla="*/ 461216 w 611442"/>
              <a:gd name="connsiteY16" fmla="*/ 411271 h 41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1442" h="411270">
                <a:moveTo>
                  <a:pt x="611443" y="288713"/>
                </a:moveTo>
                <a:cubicBezTo>
                  <a:pt x="611443" y="288713"/>
                  <a:pt x="593097" y="150367"/>
                  <a:pt x="508434" y="114877"/>
                </a:cubicBezTo>
                <a:cubicBezTo>
                  <a:pt x="423772" y="79389"/>
                  <a:pt x="325275" y="151269"/>
                  <a:pt x="325275" y="151269"/>
                </a:cubicBezTo>
                <a:cubicBezTo>
                  <a:pt x="325275" y="151269"/>
                  <a:pt x="289636" y="107208"/>
                  <a:pt x="265575" y="68562"/>
                </a:cubicBezTo>
                <a:cubicBezTo>
                  <a:pt x="241515" y="29914"/>
                  <a:pt x="218958" y="-6176"/>
                  <a:pt x="194146" y="892"/>
                </a:cubicBezTo>
                <a:cubicBezTo>
                  <a:pt x="169334" y="7960"/>
                  <a:pt x="177605" y="98787"/>
                  <a:pt x="208432" y="140291"/>
                </a:cubicBezTo>
                <a:cubicBezTo>
                  <a:pt x="239109" y="181796"/>
                  <a:pt x="259410" y="205254"/>
                  <a:pt x="259410" y="205254"/>
                </a:cubicBezTo>
                <a:cubicBezTo>
                  <a:pt x="259410" y="205254"/>
                  <a:pt x="219560" y="161495"/>
                  <a:pt x="203921" y="137133"/>
                </a:cubicBezTo>
                <a:cubicBezTo>
                  <a:pt x="154447" y="60290"/>
                  <a:pt x="162417" y="43298"/>
                  <a:pt x="133995" y="13975"/>
                </a:cubicBezTo>
                <a:cubicBezTo>
                  <a:pt x="109333" y="-11439"/>
                  <a:pt x="78205" y="9012"/>
                  <a:pt x="83920" y="72622"/>
                </a:cubicBezTo>
                <a:cubicBezTo>
                  <a:pt x="87980" y="117584"/>
                  <a:pt x="103769" y="152923"/>
                  <a:pt x="141965" y="199540"/>
                </a:cubicBezTo>
                <a:cubicBezTo>
                  <a:pt x="173394" y="237736"/>
                  <a:pt x="193244" y="263450"/>
                  <a:pt x="193244" y="263450"/>
                </a:cubicBezTo>
                <a:cubicBezTo>
                  <a:pt x="193244" y="263450"/>
                  <a:pt x="144221" y="265555"/>
                  <a:pt x="93845" y="222096"/>
                </a:cubicBezTo>
                <a:cubicBezTo>
                  <a:pt x="56852" y="190066"/>
                  <a:pt x="41964" y="132321"/>
                  <a:pt x="19408" y="141193"/>
                </a:cubicBezTo>
                <a:cubicBezTo>
                  <a:pt x="-3299" y="149915"/>
                  <a:pt x="-15029" y="200893"/>
                  <a:pt x="35799" y="269766"/>
                </a:cubicBezTo>
                <a:cubicBezTo>
                  <a:pt x="86627" y="338639"/>
                  <a:pt x="143619" y="372323"/>
                  <a:pt x="210086" y="374429"/>
                </a:cubicBezTo>
                <a:cubicBezTo>
                  <a:pt x="276402" y="376534"/>
                  <a:pt x="376704" y="355330"/>
                  <a:pt x="461216" y="411271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8" name="Forma libre: forma 127">
            <a:extLst>
              <a:ext uri="{FF2B5EF4-FFF2-40B4-BE49-F238E27FC236}">
                <a16:creationId xmlns:a16="http://schemas.microsoft.com/office/drawing/2014/main" id="{D6B54DAD-E44F-4156-A4EE-C8D4E3210F5C}"/>
              </a:ext>
            </a:extLst>
          </p:cNvPr>
          <p:cNvSpPr/>
          <p:nvPr/>
        </p:nvSpPr>
        <p:spPr>
          <a:xfrm>
            <a:off x="768310" y="6231175"/>
            <a:ext cx="962850" cy="336261"/>
          </a:xfrm>
          <a:custGeom>
            <a:avLst/>
            <a:gdLst>
              <a:gd name="connsiteX0" fmla="*/ 96993 w 965872"/>
              <a:gd name="connsiteY0" fmla="*/ 0 h 337316"/>
              <a:gd name="connsiteX1" fmla="*/ 0 w 965872"/>
              <a:gd name="connsiteY1" fmla="*/ 178648 h 337316"/>
              <a:gd name="connsiteX2" fmla="*/ 483162 w 965872"/>
              <a:gd name="connsiteY2" fmla="*/ 337296 h 337316"/>
              <a:gd name="connsiteX3" fmla="*/ 965873 w 965872"/>
              <a:gd name="connsiteY3" fmla="*/ 222709 h 337316"/>
              <a:gd name="connsiteX4" fmla="*/ 879707 w 965872"/>
              <a:gd name="connsiteY4" fmla="*/ 13383 h 337316"/>
              <a:gd name="connsiteX5" fmla="*/ 97144 w 965872"/>
              <a:gd name="connsiteY5" fmla="*/ 0 h 33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872" h="337316">
                <a:moveTo>
                  <a:pt x="96993" y="0"/>
                </a:moveTo>
                <a:lnTo>
                  <a:pt x="0" y="178648"/>
                </a:lnTo>
                <a:cubicBezTo>
                  <a:pt x="0" y="178648"/>
                  <a:pt x="211430" y="335191"/>
                  <a:pt x="483162" y="337296"/>
                </a:cubicBezTo>
                <a:cubicBezTo>
                  <a:pt x="710833" y="339100"/>
                  <a:pt x="965873" y="222709"/>
                  <a:pt x="965873" y="222709"/>
                </a:cubicBezTo>
                <a:lnTo>
                  <a:pt x="879707" y="13383"/>
                </a:lnTo>
                <a:lnTo>
                  <a:pt x="97144" y="0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29" name="Forma libre: forma 128">
            <a:extLst>
              <a:ext uri="{FF2B5EF4-FFF2-40B4-BE49-F238E27FC236}">
                <a16:creationId xmlns:a16="http://schemas.microsoft.com/office/drawing/2014/main" id="{2DA9FBD5-C143-448E-98FE-8A74FF1EF343}"/>
              </a:ext>
            </a:extLst>
          </p:cNvPr>
          <p:cNvSpPr/>
          <p:nvPr/>
        </p:nvSpPr>
        <p:spPr>
          <a:xfrm>
            <a:off x="353412" y="4790871"/>
            <a:ext cx="1859392" cy="1778225"/>
          </a:xfrm>
          <a:custGeom>
            <a:avLst/>
            <a:gdLst>
              <a:gd name="connsiteX0" fmla="*/ 660563 w 1865227"/>
              <a:gd name="connsiteY0" fmla="*/ 0 h 1783805"/>
              <a:gd name="connsiteX1" fmla="*/ 33340 w 1865227"/>
              <a:gd name="connsiteY1" fmla="*/ 615043 h 1783805"/>
              <a:gd name="connsiteX2" fmla="*/ 639661 w 1865227"/>
              <a:gd name="connsiteY2" fmla="*/ 1742120 h 1783805"/>
              <a:gd name="connsiteX3" fmla="*/ 1833505 w 1865227"/>
              <a:gd name="connsiteY3" fmla="*/ 1133393 h 1783805"/>
              <a:gd name="connsiteX4" fmla="*/ 1496209 w 1865227"/>
              <a:gd name="connsiteY4" fmla="*/ 214589 h 1783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5227" h="1783805">
                <a:moveTo>
                  <a:pt x="660563" y="0"/>
                </a:moveTo>
                <a:cubicBezTo>
                  <a:pt x="418757" y="37895"/>
                  <a:pt x="133792" y="240152"/>
                  <a:pt x="33340" y="615043"/>
                </a:cubicBezTo>
                <a:cubicBezTo>
                  <a:pt x="-96135" y="1097754"/>
                  <a:pt x="161010" y="1598359"/>
                  <a:pt x="639661" y="1742120"/>
                </a:cubicBezTo>
                <a:cubicBezTo>
                  <a:pt x="1118311" y="1885880"/>
                  <a:pt x="1702226" y="1651744"/>
                  <a:pt x="1833505" y="1133393"/>
                </a:cubicBezTo>
                <a:cubicBezTo>
                  <a:pt x="1993506" y="501508"/>
                  <a:pt x="1496209" y="214589"/>
                  <a:pt x="1496209" y="214589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0" name="Forma libre: forma 129">
            <a:extLst>
              <a:ext uri="{FF2B5EF4-FFF2-40B4-BE49-F238E27FC236}">
                <a16:creationId xmlns:a16="http://schemas.microsoft.com/office/drawing/2014/main" id="{0B32E194-EB6B-417B-9E23-1160BE3A7EB1}"/>
              </a:ext>
            </a:extLst>
          </p:cNvPr>
          <p:cNvSpPr/>
          <p:nvPr/>
        </p:nvSpPr>
        <p:spPr>
          <a:xfrm>
            <a:off x="417218" y="4989923"/>
            <a:ext cx="2214817" cy="1447524"/>
          </a:xfrm>
          <a:custGeom>
            <a:avLst/>
            <a:gdLst>
              <a:gd name="connsiteX0" fmla="*/ 829039 w 2221767"/>
              <a:gd name="connsiteY0" fmla="*/ 1401841 h 1452067"/>
              <a:gd name="connsiteX1" fmla="*/ 1223178 w 2221767"/>
              <a:gd name="connsiteY1" fmla="*/ 1280637 h 1452067"/>
              <a:gd name="connsiteX2" fmla="*/ 1413255 w 2221767"/>
              <a:gd name="connsiteY2" fmla="*/ 1013266 h 1452067"/>
              <a:gd name="connsiteX3" fmla="*/ 2062884 w 2221767"/>
              <a:gd name="connsiteY3" fmla="*/ 1074771 h 1452067"/>
              <a:gd name="connsiteX4" fmla="*/ 2101832 w 2221767"/>
              <a:gd name="connsiteY4" fmla="*/ 89950 h 1452067"/>
              <a:gd name="connsiteX5" fmla="*/ 1645738 w 2221767"/>
              <a:gd name="connsiteY5" fmla="*/ 89950 h 1452067"/>
              <a:gd name="connsiteX6" fmla="*/ 1619723 w 2221767"/>
              <a:gd name="connsiteY6" fmla="*/ 431307 h 1452067"/>
              <a:gd name="connsiteX7" fmla="*/ 792648 w 2221767"/>
              <a:gd name="connsiteY7" fmla="*/ 248147 h 1452067"/>
              <a:gd name="connsiteX8" fmla="*/ 214749 w 2221767"/>
              <a:gd name="connsiteY8" fmla="*/ 551007 h 1452067"/>
              <a:gd name="connsiteX9" fmla="*/ 10 w 2221767"/>
              <a:gd name="connsiteY9" fmla="*/ 974920 h 1452067"/>
              <a:gd name="connsiteX10" fmla="*/ 143771 w 2221767"/>
              <a:gd name="connsiteY10" fmla="*/ 1241689 h 1452067"/>
              <a:gd name="connsiteX11" fmla="*/ 378810 w 2221767"/>
              <a:gd name="connsiteY11" fmla="*/ 1452067 h 1452067"/>
              <a:gd name="connsiteX12" fmla="*/ 457758 w 2221767"/>
              <a:gd name="connsiteY12" fmla="*/ 1309359 h 1452067"/>
              <a:gd name="connsiteX13" fmla="*/ 829039 w 2221767"/>
              <a:gd name="connsiteY13" fmla="*/ 1401841 h 145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21767" h="1452067">
                <a:moveTo>
                  <a:pt x="829039" y="1401841"/>
                </a:moveTo>
                <a:cubicBezTo>
                  <a:pt x="1020470" y="1394623"/>
                  <a:pt x="1077162" y="1377781"/>
                  <a:pt x="1223178" y="1280637"/>
                </a:cubicBezTo>
                <a:cubicBezTo>
                  <a:pt x="1369194" y="1183493"/>
                  <a:pt x="1413255" y="1013266"/>
                  <a:pt x="1413255" y="1013266"/>
                </a:cubicBezTo>
                <a:cubicBezTo>
                  <a:pt x="1413255" y="1013266"/>
                  <a:pt x="1815965" y="1232366"/>
                  <a:pt x="2062884" y="1074771"/>
                </a:cubicBezTo>
                <a:cubicBezTo>
                  <a:pt x="2309804" y="917326"/>
                  <a:pt x="2225292" y="228598"/>
                  <a:pt x="2101832" y="89950"/>
                </a:cubicBezTo>
                <a:cubicBezTo>
                  <a:pt x="2014613" y="-8095"/>
                  <a:pt x="1751754" y="-50051"/>
                  <a:pt x="1645738" y="89950"/>
                </a:cubicBezTo>
                <a:cubicBezTo>
                  <a:pt x="1533256" y="238373"/>
                  <a:pt x="1619723" y="431307"/>
                  <a:pt x="1619723" y="431307"/>
                </a:cubicBezTo>
                <a:cubicBezTo>
                  <a:pt x="1619723" y="431307"/>
                  <a:pt x="1321224" y="213260"/>
                  <a:pt x="792648" y="248147"/>
                </a:cubicBezTo>
                <a:cubicBezTo>
                  <a:pt x="581067" y="262132"/>
                  <a:pt x="359712" y="375517"/>
                  <a:pt x="214749" y="551007"/>
                </a:cubicBezTo>
                <a:cubicBezTo>
                  <a:pt x="99259" y="690858"/>
                  <a:pt x="8130" y="868453"/>
                  <a:pt x="10" y="974920"/>
                </a:cubicBezTo>
                <a:cubicBezTo>
                  <a:pt x="-892" y="986349"/>
                  <a:pt x="59710" y="1133869"/>
                  <a:pt x="143771" y="1241689"/>
                </a:cubicBezTo>
                <a:cubicBezTo>
                  <a:pt x="227831" y="1349510"/>
                  <a:pt x="378810" y="1452067"/>
                  <a:pt x="378810" y="1452067"/>
                </a:cubicBezTo>
                <a:lnTo>
                  <a:pt x="457758" y="1309359"/>
                </a:lnTo>
                <a:cubicBezTo>
                  <a:pt x="457758" y="1309359"/>
                  <a:pt x="637760" y="1408909"/>
                  <a:pt x="829039" y="140184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1" name="Forma libre: forma 130">
            <a:extLst>
              <a:ext uri="{FF2B5EF4-FFF2-40B4-BE49-F238E27FC236}">
                <a16:creationId xmlns:a16="http://schemas.microsoft.com/office/drawing/2014/main" id="{E5060D3D-B625-40AF-986E-4AAB80E40B79}"/>
              </a:ext>
            </a:extLst>
          </p:cNvPr>
          <p:cNvSpPr/>
          <p:nvPr/>
        </p:nvSpPr>
        <p:spPr>
          <a:xfrm>
            <a:off x="1155069" y="5300404"/>
            <a:ext cx="417040" cy="165497"/>
          </a:xfrm>
          <a:custGeom>
            <a:avLst/>
            <a:gdLst>
              <a:gd name="connsiteX0" fmla="*/ 418349 w 418349"/>
              <a:gd name="connsiteY0" fmla="*/ 0 h 166016"/>
              <a:gd name="connsiteX1" fmla="*/ 363612 w 418349"/>
              <a:gd name="connsiteY1" fmla="*/ 136843 h 166016"/>
              <a:gd name="connsiteX2" fmla="*/ 231882 w 418349"/>
              <a:gd name="connsiteY2" fmla="*/ 18797 h 166016"/>
              <a:gd name="connsiteX3" fmla="*/ 110377 w 418349"/>
              <a:gd name="connsiteY3" fmla="*/ 166016 h 166016"/>
              <a:gd name="connsiteX4" fmla="*/ 0 w 418349"/>
              <a:gd name="connsiteY4" fmla="*/ 29323 h 1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49" h="166016">
                <a:moveTo>
                  <a:pt x="418349" y="0"/>
                </a:moveTo>
                <a:lnTo>
                  <a:pt x="363612" y="136843"/>
                </a:lnTo>
                <a:lnTo>
                  <a:pt x="231882" y="18797"/>
                </a:lnTo>
                <a:lnTo>
                  <a:pt x="110377" y="166016"/>
                </a:lnTo>
                <a:lnTo>
                  <a:pt x="0" y="29323"/>
                </a:ln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3" name="Forma libre: forma 132">
            <a:extLst>
              <a:ext uri="{FF2B5EF4-FFF2-40B4-BE49-F238E27FC236}">
                <a16:creationId xmlns:a16="http://schemas.microsoft.com/office/drawing/2014/main" id="{1883EE5E-961D-462D-B0C1-B334271DDA1B}"/>
              </a:ext>
            </a:extLst>
          </p:cNvPr>
          <p:cNvSpPr/>
          <p:nvPr/>
        </p:nvSpPr>
        <p:spPr>
          <a:xfrm>
            <a:off x="2180431" y="4329007"/>
            <a:ext cx="305360" cy="220812"/>
          </a:xfrm>
          <a:custGeom>
            <a:avLst/>
            <a:gdLst>
              <a:gd name="connsiteX0" fmla="*/ 306318 w 306318"/>
              <a:gd name="connsiteY0" fmla="*/ 0 h 221505"/>
              <a:gd name="connsiteX1" fmla="*/ 0 w 306318"/>
              <a:gd name="connsiteY1" fmla="*/ 221506 h 22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6318" h="221505">
                <a:moveTo>
                  <a:pt x="306318" y="0"/>
                </a:moveTo>
                <a:lnTo>
                  <a:pt x="0" y="221506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4" name="Forma libre: forma 133">
            <a:extLst>
              <a:ext uri="{FF2B5EF4-FFF2-40B4-BE49-F238E27FC236}">
                <a16:creationId xmlns:a16="http://schemas.microsoft.com/office/drawing/2014/main" id="{1332FC86-ADCE-4CD0-BC85-DED390769501}"/>
              </a:ext>
            </a:extLst>
          </p:cNvPr>
          <p:cNvSpPr/>
          <p:nvPr/>
        </p:nvSpPr>
        <p:spPr>
          <a:xfrm>
            <a:off x="2066502" y="4827299"/>
            <a:ext cx="665885" cy="68507"/>
          </a:xfrm>
          <a:custGeom>
            <a:avLst/>
            <a:gdLst>
              <a:gd name="connsiteX0" fmla="*/ 667975 w 667975"/>
              <a:gd name="connsiteY0" fmla="*/ 0 h 68722"/>
              <a:gd name="connsiteX1" fmla="*/ 0 w 667975"/>
              <a:gd name="connsiteY1" fmla="*/ 68722 h 68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975" h="68722">
                <a:moveTo>
                  <a:pt x="667975" y="0"/>
                </a:moveTo>
                <a:lnTo>
                  <a:pt x="0" y="68722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5" name="Forma libre: forma 134">
            <a:extLst>
              <a:ext uri="{FF2B5EF4-FFF2-40B4-BE49-F238E27FC236}">
                <a16:creationId xmlns:a16="http://schemas.microsoft.com/office/drawing/2014/main" id="{594E49D7-9ED3-4A42-99E1-9EFDE669CC0B}"/>
              </a:ext>
            </a:extLst>
          </p:cNvPr>
          <p:cNvSpPr/>
          <p:nvPr/>
        </p:nvSpPr>
        <p:spPr>
          <a:xfrm>
            <a:off x="1709874" y="4715768"/>
            <a:ext cx="204323" cy="219163"/>
          </a:xfrm>
          <a:custGeom>
            <a:avLst/>
            <a:gdLst>
              <a:gd name="connsiteX0" fmla="*/ 199701 w 204964"/>
              <a:gd name="connsiteY0" fmla="*/ 197144 h 219851"/>
              <a:gd name="connsiteX1" fmla="*/ 27820 w 204964"/>
              <a:gd name="connsiteY1" fmla="*/ 219851 h 219851"/>
              <a:gd name="connsiteX2" fmla="*/ 0 w 204964"/>
              <a:gd name="connsiteY2" fmla="*/ 143610 h 219851"/>
              <a:gd name="connsiteX3" fmla="*/ 204964 w 204964"/>
              <a:gd name="connsiteY3" fmla="*/ 0 h 21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964" h="219851">
                <a:moveTo>
                  <a:pt x="199701" y="197144"/>
                </a:moveTo>
                <a:lnTo>
                  <a:pt x="27820" y="219851"/>
                </a:lnTo>
                <a:lnTo>
                  <a:pt x="0" y="143610"/>
                </a:lnTo>
                <a:lnTo>
                  <a:pt x="204964" y="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6" name="Forma libre: forma 135">
            <a:extLst>
              <a:ext uri="{FF2B5EF4-FFF2-40B4-BE49-F238E27FC236}">
                <a16:creationId xmlns:a16="http://schemas.microsoft.com/office/drawing/2014/main" id="{08729428-84D3-4261-9953-F96B20C799AB}"/>
              </a:ext>
            </a:extLst>
          </p:cNvPr>
          <p:cNvSpPr/>
          <p:nvPr/>
        </p:nvSpPr>
        <p:spPr>
          <a:xfrm>
            <a:off x="2474228" y="4314767"/>
            <a:ext cx="295702" cy="521825"/>
          </a:xfrm>
          <a:custGeom>
            <a:avLst/>
            <a:gdLst>
              <a:gd name="connsiteX0" fmla="*/ 11298 w 296630"/>
              <a:gd name="connsiteY0" fmla="*/ 0 h 523462"/>
              <a:gd name="connsiteX1" fmla="*/ 257616 w 296630"/>
              <a:gd name="connsiteY1" fmla="*/ 205565 h 523462"/>
              <a:gd name="connsiteX2" fmla="*/ 269797 w 296630"/>
              <a:gd name="connsiteY2" fmla="*/ 523463 h 523462"/>
              <a:gd name="connsiteX3" fmla="*/ 41825 w 296630"/>
              <a:gd name="connsiteY3" fmla="*/ 290829 h 523462"/>
              <a:gd name="connsiteX4" fmla="*/ 11298 w 296630"/>
              <a:gd name="connsiteY4" fmla="*/ 0 h 52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630" h="523462">
                <a:moveTo>
                  <a:pt x="11298" y="0"/>
                </a:moveTo>
                <a:cubicBezTo>
                  <a:pt x="11298" y="0"/>
                  <a:pt x="187540" y="15789"/>
                  <a:pt x="257616" y="205565"/>
                </a:cubicBezTo>
                <a:cubicBezTo>
                  <a:pt x="337617" y="422109"/>
                  <a:pt x="269797" y="523463"/>
                  <a:pt x="269797" y="523463"/>
                </a:cubicBezTo>
                <a:cubicBezTo>
                  <a:pt x="269797" y="523463"/>
                  <a:pt x="116262" y="469778"/>
                  <a:pt x="41825" y="290829"/>
                </a:cubicBezTo>
                <a:cubicBezTo>
                  <a:pt x="-28702" y="121355"/>
                  <a:pt x="11298" y="0"/>
                  <a:pt x="11298" y="0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7" name="Forma libre: forma 136">
            <a:extLst>
              <a:ext uri="{FF2B5EF4-FFF2-40B4-BE49-F238E27FC236}">
                <a16:creationId xmlns:a16="http://schemas.microsoft.com/office/drawing/2014/main" id="{4CEAB5AE-D5B8-4086-8916-41657C6CDED0}"/>
              </a:ext>
            </a:extLst>
          </p:cNvPr>
          <p:cNvSpPr/>
          <p:nvPr/>
        </p:nvSpPr>
        <p:spPr>
          <a:xfrm>
            <a:off x="2302155" y="4865074"/>
            <a:ext cx="63148" cy="196677"/>
          </a:xfrm>
          <a:custGeom>
            <a:avLst/>
            <a:gdLst>
              <a:gd name="connsiteX0" fmla="*/ 0 w 63346"/>
              <a:gd name="connsiteY0" fmla="*/ 197295 h 197294"/>
              <a:gd name="connsiteX1" fmla="*/ 48873 w 63346"/>
              <a:gd name="connsiteY1" fmla="*/ 103309 h 197294"/>
              <a:gd name="connsiteX2" fmla="*/ 63309 w 63346"/>
              <a:gd name="connsiteY2" fmla="*/ 0 h 19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346" h="197294">
                <a:moveTo>
                  <a:pt x="0" y="197295"/>
                </a:moveTo>
                <a:cubicBezTo>
                  <a:pt x="0" y="197295"/>
                  <a:pt x="36241" y="144813"/>
                  <a:pt x="48873" y="103309"/>
                </a:cubicBezTo>
                <a:cubicBezTo>
                  <a:pt x="64813" y="50978"/>
                  <a:pt x="63309" y="0"/>
                  <a:pt x="63309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8" name="Forma libre: forma 137">
            <a:extLst>
              <a:ext uri="{FF2B5EF4-FFF2-40B4-BE49-F238E27FC236}">
                <a16:creationId xmlns:a16="http://schemas.microsoft.com/office/drawing/2014/main" id="{749E929B-A246-488C-BBD9-765ACA3D60C9}"/>
              </a:ext>
            </a:extLst>
          </p:cNvPr>
          <p:cNvSpPr/>
          <p:nvPr/>
        </p:nvSpPr>
        <p:spPr>
          <a:xfrm>
            <a:off x="1884042" y="4803929"/>
            <a:ext cx="363246" cy="297099"/>
          </a:xfrm>
          <a:custGeom>
            <a:avLst/>
            <a:gdLst>
              <a:gd name="connsiteX0" fmla="*/ 364387 w 364386"/>
              <a:gd name="connsiteY0" fmla="*/ 138331 h 298031"/>
              <a:gd name="connsiteX1" fmla="*/ 294311 w 364386"/>
              <a:gd name="connsiteY1" fmla="*/ 95624 h 298031"/>
              <a:gd name="connsiteX2" fmla="*/ 189197 w 364386"/>
              <a:gd name="connsiteY2" fmla="*/ 106301 h 298031"/>
              <a:gd name="connsiteX3" fmla="*/ 17015 w 364386"/>
              <a:gd name="connsiteY3" fmla="*/ 2390 h 298031"/>
              <a:gd name="connsiteX4" fmla="*/ 85888 w 364386"/>
              <a:gd name="connsiteY4" fmla="*/ 187655 h 298031"/>
              <a:gd name="connsiteX5" fmla="*/ 224235 w 364386"/>
              <a:gd name="connsiteY5" fmla="*/ 298032 h 29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386" h="298031">
                <a:moveTo>
                  <a:pt x="364387" y="138331"/>
                </a:moveTo>
                <a:cubicBezTo>
                  <a:pt x="364387" y="138331"/>
                  <a:pt x="338221" y="103594"/>
                  <a:pt x="294311" y="95624"/>
                </a:cubicBezTo>
                <a:cubicBezTo>
                  <a:pt x="250551" y="87654"/>
                  <a:pt x="189197" y="106301"/>
                  <a:pt x="189197" y="106301"/>
                </a:cubicBezTo>
                <a:cubicBezTo>
                  <a:pt x="189197" y="106301"/>
                  <a:pt x="61076" y="-18663"/>
                  <a:pt x="17015" y="2390"/>
                </a:cubicBezTo>
                <a:cubicBezTo>
                  <a:pt x="-27045" y="23593"/>
                  <a:pt x="21076" y="122090"/>
                  <a:pt x="85888" y="187655"/>
                </a:cubicBezTo>
                <a:cubicBezTo>
                  <a:pt x="134761" y="237129"/>
                  <a:pt x="224235" y="298032"/>
                  <a:pt x="224235" y="29803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39" name="Forma libre: forma 138">
            <a:extLst>
              <a:ext uri="{FF2B5EF4-FFF2-40B4-BE49-F238E27FC236}">
                <a16:creationId xmlns:a16="http://schemas.microsoft.com/office/drawing/2014/main" id="{66249B1F-F356-449B-B4C3-CE73512ED78A}"/>
              </a:ext>
            </a:extLst>
          </p:cNvPr>
          <p:cNvSpPr/>
          <p:nvPr/>
        </p:nvSpPr>
        <p:spPr>
          <a:xfrm>
            <a:off x="2097612" y="4538052"/>
            <a:ext cx="129460" cy="194844"/>
          </a:xfrm>
          <a:custGeom>
            <a:avLst/>
            <a:gdLst>
              <a:gd name="connsiteX0" fmla="*/ 58868 w 129866"/>
              <a:gd name="connsiteY0" fmla="*/ 7595 h 195455"/>
              <a:gd name="connsiteX1" fmla="*/ 129846 w 129866"/>
              <a:gd name="connsiteY1" fmla="*/ 140829 h 195455"/>
              <a:gd name="connsiteX2" fmla="*/ 66387 w 129866"/>
              <a:gd name="connsiteY2" fmla="*/ 176167 h 195455"/>
              <a:gd name="connsiteX3" fmla="*/ 71 w 129866"/>
              <a:gd name="connsiteY3" fmla="*/ 39926 h 195455"/>
              <a:gd name="connsiteX4" fmla="*/ 58718 w 129866"/>
              <a:gd name="connsiteY4" fmla="*/ 7595 h 19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866" h="195455">
                <a:moveTo>
                  <a:pt x="58868" y="7595"/>
                </a:moveTo>
                <a:cubicBezTo>
                  <a:pt x="94658" y="28647"/>
                  <a:pt x="128944" y="83686"/>
                  <a:pt x="129846" y="140829"/>
                </a:cubicBezTo>
                <a:cubicBezTo>
                  <a:pt x="130748" y="197972"/>
                  <a:pt x="101425" y="211206"/>
                  <a:pt x="66387" y="176167"/>
                </a:cubicBezTo>
                <a:cubicBezTo>
                  <a:pt x="31349" y="141130"/>
                  <a:pt x="-1734" y="66693"/>
                  <a:pt x="71" y="39926"/>
                </a:cubicBezTo>
                <a:cubicBezTo>
                  <a:pt x="1875" y="13159"/>
                  <a:pt x="23078" y="-13458"/>
                  <a:pt x="58718" y="759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0" name="Forma libre: forma 139">
            <a:extLst>
              <a:ext uri="{FF2B5EF4-FFF2-40B4-BE49-F238E27FC236}">
                <a16:creationId xmlns:a16="http://schemas.microsoft.com/office/drawing/2014/main" id="{629584D1-65CD-4C3B-BE8D-CED539AD083E}"/>
              </a:ext>
            </a:extLst>
          </p:cNvPr>
          <p:cNvSpPr/>
          <p:nvPr/>
        </p:nvSpPr>
        <p:spPr>
          <a:xfrm>
            <a:off x="2006260" y="4578750"/>
            <a:ext cx="138684" cy="234341"/>
          </a:xfrm>
          <a:custGeom>
            <a:avLst/>
            <a:gdLst>
              <a:gd name="connsiteX0" fmla="*/ 64341 w 139119"/>
              <a:gd name="connsiteY0" fmla="*/ 13988 h 235076"/>
              <a:gd name="connsiteX1" fmla="*/ 138627 w 139119"/>
              <a:gd name="connsiteY1" fmla="*/ 177900 h 235076"/>
              <a:gd name="connsiteX2" fmla="*/ 61935 w 139119"/>
              <a:gd name="connsiteY2" fmla="*/ 209479 h 235076"/>
              <a:gd name="connsiteX3" fmla="*/ 581 w 139119"/>
              <a:gd name="connsiteY3" fmla="*/ 34289 h 235076"/>
              <a:gd name="connsiteX4" fmla="*/ 64190 w 139119"/>
              <a:gd name="connsiteY4" fmla="*/ 13988 h 23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119" h="235076">
                <a:moveTo>
                  <a:pt x="64341" y="13988"/>
                </a:moveTo>
                <a:cubicBezTo>
                  <a:pt x="103890" y="43161"/>
                  <a:pt x="144040" y="116546"/>
                  <a:pt x="138627" y="177900"/>
                </a:cubicBezTo>
                <a:cubicBezTo>
                  <a:pt x="133213" y="239253"/>
                  <a:pt x="99078" y="253539"/>
                  <a:pt x="61935" y="209479"/>
                </a:cubicBezTo>
                <a:cubicBezTo>
                  <a:pt x="24791" y="165569"/>
                  <a:pt x="-4532" y="62560"/>
                  <a:pt x="581" y="34289"/>
                </a:cubicBezTo>
                <a:cubicBezTo>
                  <a:pt x="5844" y="6018"/>
                  <a:pt x="24641" y="-15185"/>
                  <a:pt x="64190" y="13988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1" name="Forma libre: forma 140">
            <a:extLst>
              <a:ext uri="{FF2B5EF4-FFF2-40B4-BE49-F238E27FC236}">
                <a16:creationId xmlns:a16="http://schemas.microsoft.com/office/drawing/2014/main" id="{E9CB217B-A1BA-4A40-95A8-128CAFE35947}"/>
              </a:ext>
            </a:extLst>
          </p:cNvPr>
          <p:cNvSpPr/>
          <p:nvPr/>
        </p:nvSpPr>
        <p:spPr>
          <a:xfrm>
            <a:off x="1911386" y="4632666"/>
            <a:ext cx="129179" cy="220249"/>
          </a:xfrm>
          <a:custGeom>
            <a:avLst/>
            <a:gdLst>
              <a:gd name="connsiteX0" fmla="*/ 62970 w 129584"/>
              <a:gd name="connsiteY0" fmla="*/ 12535 h 220940"/>
              <a:gd name="connsiteX1" fmla="*/ 129437 w 129584"/>
              <a:gd name="connsiteY1" fmla="*/ 176446 h 220940"/>
              <a:gd name="connsiteX2" fmla="*/ 53948 w 129584"/>
              <a:gd name="connsiteY2" fmla="*/ 185017 h 220940"/>
              <a:gd name="connsiteX3" fmla="*/ 1015 w 129584"/>
              <a:gd name="connsiteY3" fmla="*/ 57648 h 220940"/>
              <a:gd name="connsiteX4" fmla="*/ 62820 w 129584"/>
              <a:gd name="connsiteY4" fmla="*/ 12384 h 22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84" h="220940">
                <a:moveTo>
                  <a:pt x="62970" y="12535"/>
                </a:moveTo>
                <a:cubicBezTo>
                  <a:pt x="101016" y="43663"/>
                  <a:pt x="131994" y="106972"/>
                  <a:pt x="129437" y="176446"/>
                </a:cubicBezTo>
                <a:cubicBezTo>
                  <a:pt x="127181" y="237950"/>
                  <a:pt x="88835" y="230732"/>
                  <a:pt x="53948" y="185017"/>
                </a:cubicBezTo>
                <a:cubicBezTo>
                  <a:pt x="19060" y="139303"/>
                  <a:pt x="5526" y="86069"/>
                  <a:pt x="1015" y="57648"/>
                </a:cubicBezTo>
                <a:cubicBezTo>
                  <a:pt x="-6053" y="13437"/>
                  <a:pt x="24775" y="-18744"/>
                  <a:pt x="62820" y="12384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2" name="Forma libre: forma 141">
            <a:extLst>
              <a:ext uri="{FF2B5EF4-FFF2-40B4-BE49-F238E27FC236}">
                <a16:creationId xmlns:a16="http://schemas.microsoft.com/office/drawing/2014/main" id="{BE9D138C-0CBD-4F39-AEBC-7CF9692A8310}"/>
              </a:ext>
            </a:extLst>
          </p:cNvPr>
          <p:cNvSpPr/>
          <p:nvPr/>
        </p:nvSpPr>
        <p:spPr>
          <a:xfrm>
            <a:off x="2516672" y="4471869"/>
            <a:ext cx="137853" cy="240900"/>
          </a:xfrm>
          <a:custGeom>
            <a:avLst/>
            <a:gdLst>
              <a:gd name="connsiteX0" fmla="*/ 0 w 138286"/>
              <a:gd name="connsiteY0" fmla="*/ 0 h 241656"/>
              <a:gd name="connsiteX1" fmla="*/ 127971 w 138286"/>
              <a:gd name="connsiteY1" fmla="*/ 88422 h 241656"/>
              <a:gd name="connsiteX2" fmla="*/ 115941 w 138286"/>
              <a:gd name="connsiteY2" fmla="*/ 241656 h 241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86" h="241656">
                <a:moveTo>
                  <a:pt x="0" y="0"/>
                </a:moveTo>
                <a:cubicBezTo>
                  <a:pt x="0" y="0"/>
                  <a:pt x="99099" y="10075"/>
                  <a:pt x="127971" y="88422"/>
                </a:cubicBezTo>
                <a:cubicBezTo>
                  <a:pt x="156844" y="166769"/>
                  <a:pt x="115941" y="241656"/>
                  <a:pt x="115941" y="241656"/>
                </a:cubicBez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3" name="Forma libre: forma 142">
            <a:extLst>
              <a:ext uri="{FF2B5EF4-FFF2-40B4-BE49-F238E27FC236}">
                <a16:creationId xmlns:a16="http://schemas.microsoft.com/office/drawing/2014/main" id="{961842D2-1627-453D-8AF0-52459DF8ED72}"/>
              </a:ext>
            </a:extLst>
          </p:cNvPr>
          <p:cNvSpPr/>
          <p:nvPr/>
        </p:nvSpPr>
        <p:spPr>
          <a:xfrm>
            <a:off x="1209142" y="4733113"/>
            <a:ext cx="435867" cy="435866"/>
          </a:xfrm>
          <a:custGeom>
            <a:avLst/>
            <a:gdLst>
              <a:gd name="connsiteX0" fmla="*/ 437191 w 437235"/>
              <a:gd name="connsiteY0" fmla="*/ 223054 h 437234"/>
              <a:gd name="connsiteX1" fmla="*/ 223054 w 437235"/>
              <a:gd name="connsiteY1" fmla="*/ 44 h 437234"/>
              <a:gd name="connsiteX2" fmla="*/ 44 w 437235"/>
              <a:gd name="connsiteY2" fmla="*/ 214181 h 437234"/>
              <a:gd name="connsiteX3" fmla="*/ 214181 w 437235"/>
              <a:gd name="connsiteY3" fmla="*/ 437191 h 437234"/>
              <a:gd name="connsiteX4" fmla="*/ 437191 w 437235"/>
              <a:gd name="connsiteY4" fmla="*/ 223054 h 43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35" h="437234">
                <a:moveTo>
                  <a:pt x="437191" y="223054"/>
                </a:moveTo>
                <a:cubicBezTo>
                  <a:pt x="439597" y="102301"/>
                  <a:pt x="343807" y="2450"/>
                  <a:pt x="223054" y="44"/>
                </a:cubicBezTo>
                <a:cubicBezTo>
                  <a:pt x="102301" y="-2362"/>
                  <a:pt x="2450" y="93428"/>
                  <a:pt x="44" y="214181"/>
                </a:cubicBezTo>
                <a:cubicBezTo>
                  <a:pt x="-2362" y="334934"/>
                  <a:pt x="93429" y="434785"/>
                  <a:pt x="214181" y="437191"/>
                </a:cubicBezTo>
                <a:cubicBezTo>
                  <a:pt x="334934" y="439597"/>
                  <a:pt x="434785" y="343806"/>
                  <a:pt x="437191" y="223054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4" name="Forma libre: forma 143">
            <a:extLst>
              <a:ext uri="{FF2B5EF4-FFF2-40B4-BE49-F238E27FC236}">
                <a16:creationId xmlns:a16="http://schemas.microsoft.com/office/drawing/2014/main" id="{1F0061F7-D704-4BAF-9CD7-1A085369B1D6}"/>
              </a:ext>
            </a:extLst>
          </p:cNvPr>
          <p:cNvSpPr/>
          <p:nvPr/>
        </p:nvSpPr>
        <p:spPr>
          <a:xfrm>
            <a:off x="1011832" y="4592420"/>
            <a:ext cx="664856" cy="586962"/>
          </a:xfrm>
          <a:custGeom>
            <a:avLst/>
            <a:gdLst>
              <a:gd name="connsiteX0" fmla="*/ 456772 w 666942"/>
              <a:gd name="connsiteY0" fmla="*/ 1178 h 588804"/>
              <a:gd name="connsiteX1" fmla="*/ 519780 w 666942"/>
              <a:gd name="connsiteY1" fmla="*/ 104036 h 588804"/>
              <a:gd name="connsiteX2" fmla="*/ 648503 w 666942"/>
              <a:gd name="connsiteY2" fmla="*/ 129900 h 588804"/>
              <a:gd name="connsiteX3" fmla="*/ 626698 w 666942"/>
              <a:gd name="connsiteY3" fmla="*/ 272308 h 588804"/>
              <a:gd name="connsiteX4" fmla="*/ 529254 w 666942"/>
              <a:gd name="connsiteY4" fmla="*/ 180728 h 588804"/>
              <a:gd name="connsiteX5" fmla="*/ 422185 w 666942"/>
              <a:gd name="connsiteY5" fmla="*/ 147945 h 588804"/>
              <a:gd name="connsiteX6" fmla="*/ 300831 w 666942"/>
              <a:gd name="connsiteY6" fmla="*/ 339827 h 588804"/>
              <a:gd name="connsiteX7" fmla="*/ 193161 w 666942"/>
              <a:gd name="connsiteY7" fmla="*/ 397722 h 588804"/>
              <a:gd name="connsiteX8" fmla="*/ 302485 w 666942"/>
              <a:gd name="connsiteY8" fmla="*/ 545693 h 588804"/>
              <a:gd name="connsiteX9" fmla="*/ 95566 w 666942"/>
              <a:gd name="connsiteY9" fmla="*/ 561483 h 588804"/>
              <a:gd name="connsiteX10" fmla="*/ 91506 w 666942"/>
              <a:gd name="connsiteY10" fmla="*/ 426294 h 588804"/>
              <a:gd name="connsiteX11" fmla="*/ 3986 w 666942"/>
              <a:gd name="connsiteY11" fmla="*/ 287797 h 588804"/>
              <a:gd name="connsiteX12" fmla="*/ 114965 w 666942"/>
              <a:gd name="connsiteY12" fmla="*/ 171855 h 588804"/>
              <a:gd name="connsiteX13" fmla="*/ 164439 w 666942"/>
              <a:gd name="connsiteY13" fmla="*/ 45088 h 588804"/>
              <a:gd name="connsiteX14" fmla="*/ 338275 w 666942"/>
              <a:gd name="connsiteY14" fmla="*/ 58321 h 588804"/>
              <a:gd name="connsiteX15" fmla="*/ 456471 w 666942"/>
              <a:gd name="connsiteY15" fmla="*/ 1027 h 588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6942" h="588804">
                <a:moveTo>
                  <a:pt x="456772" y="1178"/>
                </a:moveTo>
                <a:cubicBezTo>
                  <a:pt x="543540" y="15012"/>
                  <a:pt x="519780" y="104036"/>
                  <a:pt x="519780" y="104036"/>
                </a:cubicBezTo>
                <a:cubicBezTo>
                  <a:pt x="519780" y="104036"/>
                  <a:pt x="597074" y="69298"/>
                  <a:pt x="648503" y="129900"/>
                </a:cubicBezTo>
                <a:cubicBezTo>
                  <a:pt x="700233" y="190803"/>
                  <a:pt x="626698" y="272308"/>
                  <a:pt x="626698" y="272308"/>
                </a:cubicBezTo>
                <a:cubicBezTo>
                  <a:pt x="626698" y="272308"/>
                  <a:pt x="582036" y="212758"/>
                  <a:pt x="529254" y="180728"/>
                </a:cubicBezTo>
                <a:cubicBezTo>
                  <a:pt x="479780" y="150652"/>
                  <a:pt x="422185" y="147945"/>
                  <a:pt x="422185" y="147945"/>
                </a:cubicBezTo>
                <a:cubicBezTo>
                  <a:pt x="422185" y="147945"/>
                  <a:pt x="397674" y="259977"/>
                  <a:pt x="300831" y="339827"/>
                </a:cubicBezTo>
                <a:cubicBezTo>
                  <a:pt x="247898" y="383587"/>
                  <a:pt x="211056" y="393963"/>
                  <a:pt x="193161" y="397722"/>
                </a:cubicBezTo>
                <a:cubicBezTo>
                  <a:pt x="209101" y="472610"/>
                  <a:pt x="302485" y="545693"/>
                  <a:pt x="302485" y="545693"/>
                </a:cubicBezTo>
                <a:cubicBezTo>
                  <a:pt x="302485" y="545693"/>
                  <a:pt x="164740" y="631107"/>
                  <a:pt x="95566" y="561483"/>
                </a:cubicBezTo>
                <a:cubicBezTo>
                  <a:pt x="43535" y="509152"/>
                  <a:pt x="91506" y="426294"/>
                  <a:pt x="91506" y="426294"/>
                </a:cubicBezTo>
                <a:cubicBezTo>
                  <a:pt x="91506" y="426294"/>
                  <a:pt x="-22480" y="407346"/>
                  <a:pt x="3986" y="287797"/>
                </a:cubicBezTo>
                <a:cubicBezTo>
                  <a:pt x="20377" y="213660"/>
                  <a:pt x="114965" y="171855"/>
                  <a:pt x="114965" y="171855"/>
                </a:cubicBezTo>
                <a:cubicBezTo>
                  <a:pt x="114965" y="171855"/>
                  <a:pt x="99927" y="86291"/>
                  <a:pt x="164439" y="45088"/>
                </a:cubicBezTo>
                <a:cubicBezTo>
                  <a:pt x="242334" y="-4537"/>
                  <a:pt x="338275" y="58321"/>
                  <a:pt x="338275" y="58321"/>
                </a:cubicBezTo>
                <a:cubicBezTo>
                  <a:pt x="338275" y="58321"/>
                  <a:pt x="393614" y="-9048"/>
                  <a:pt x="456471" y="102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5" name="Forma libre: forma 144">
            <a:extLst>
              <a:ext uri="{FF2B5EF4-FFF2-40B4-BE49-F238E27FC236}">
                <a16:creationId xmlns:a16="http://schemas.microsoft.com/office/drawing/2014/main" id="{0F770B6C-6809-42BF-972D-8422E538E409}"/>
              </a:ext>
            </a:extLst>
          </p:cNvPr>
          <p:cNvSpPr/>
          <p:nvPr/>
        </p:nvSpPr>
        <p:spPr>
          <a:xfrm>
            <a:off x="1376475" y="4936725"/>
            <a:ext cx="50530" cy="50529"/>
          </a:xfrm>
          <a:custGeom>
            <a:avLst/>
            <a:gdLst>
              <a:gd name="connsiteX0" fmla="*/ 50683 w 50689"/>
              <a:gd name="connsiteY0" fmla="*/ 25871 h 50688"/>
              <a:gd name="connsiteX1" fmla="*/ 25871 w 50689"/>
              <a:gd name="connsiteY1" fmla="*/ 6 h 50688"/>
              <a:gd name="connsiteX2" fmla="*/ 6 w 50689"/>
              <a:gd name="connsiteY2" fmla="*/ 24818 h 50688"/>
              <a:gd name="connsiteX3" fmla="*/ 24818 w 50689"/>
              <a:gd name="connsiteY3" fmla="*/ 50683 h 50688"/>
              <a:gd name="connsiteX4" fmla="*/ 50683 w 50689"/>
              <a:gd name="connsiteY4" fmla="*/ 25871 h 5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9" h="50688">
                <a:moveTo>
                  <a:pt x="50683" y="25871"/>
                </a:moveTo>
                <a:cubicBezTo>
                  <a:pt x="50984" y="11886"/>
                  <a:pt x="39856" y="307"/>
                  <a:pt x="25871" y="6"/>
                </a:cubicBezTo>
                <a:cubicBezTo>
                  <a:pt x="11886" y="-295"/>
                  <a:pt x="307" y="10833"/>
                  <a:pt x="6" y="24818"/>
                </a:cubicBezTo>
                <a:cubicBezTo>
                  <a:pt x="-295" y="38804"/>
                  <a:pt x="10833" y="50382"/>
                  <a:pt x="24818" y="50683"/>
                </a:cubicBezTo>
                <a:cubicBezTo>
                  <a:pt x="38803" y="50984"/>
                  <a:pt x="50382" y="39856"/>
                  <a:pt x="50683" y="25871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6" name="Forma libre: forma 145">
            <a:extLst>
              <a:ext uri="{FF2B5EF4-FFF2-40B4-BE49-F238E27FC236}">
                <a16:creationId xmlns:a16="http://schemas.microsoft.com/office/drawing/2014/main" id="{84CD9BCD-72D8-4762-B82B-74A237A30B0E}"/>
              </a:ext>
            </a:extLst>
          </p:cNvPr>
          <p:cNvSpPr/>
          <p:nvPr/>
        </p:nvSpPr>
        <p:spPr>
          <a:xfrm>
            <a:off x="1427748" y="4878715"/>
            <a:ext cx="45879" cy="45874"/>
          </a:xfrm>
          <a:custGeom>
            <a:avLst/>
            <a:gdLst>
              <a:gd name="connsiteX0" fmla="*/ 46017 w 46023"/>
              <a:gd name="connsiteY0" fmla="*/ 23460 h 46018"/>
              <a:gd name="connsiteX1" fmla="*/ 23461 w 46023"/>
              <a:gd name="connsiteY1" fmla="*/ 2 h 46018"/>
              <a:gd name="connsiteX2" fmla="*/ 2 w 46023"/>
              <a:gd name="connsiteY2" fmla="*/ 22558 h 46018"/>
              <a:gd name="connsiteX3" fmla="*/ 22558 w 46023"/>
              <a:gd name="connsiteY3" fmla="*/ 46017 h 46018"/>
              <a:gd name="connsiteX4" fmla="*/ 46017 w 46023"/>
              <a:gd name="connsiteY4" fmla="*/ 23460 h 46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3" h="46018">
                <a:moveTo>
                  <a:pt x="46017" y="23460"/>
                </a:moveTo>
                <a:cubicBezTo>
                  <a:pt x="46318" y="10678"/>
                  <a:pt x="36092" y="152"/>
                  <a:pt x="23461" y="2"/>
                </a:cubicBezTo>
                <a:cubicBezTo>
                  <a:pt x="10829" y="-149"/>
                  <a:pt x="152" y="9776"/>
                  <a:pt x="2" y="22558"/>
                </a:cubicBezTo>
                <a:cubicBezTo>
                  <a:pt x="-149" y="35340"/>
                  <a:pt x="9776" y="45867"/>
                  <a:pt x="22558" y="46017"/>
                </a:cubicBezTo>
                <a:cubicBezTo>
                  <a:pt x="35340" y="46168"/>
                  <a:pt x="45867" y="36243"/>
                  <a:pt x="46017" y="23460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7" name="Forma libre: forma 146">
            <a:extLst>
              <a:ext uri="{FF2B5EF4-FFF2-40B4-BE49-F238E27FC236}">
                <a16:creationId xmlns:a16="http://schemas.microsoft.com/office/drawing/2014/main" id="{82FAFC1B-26B0-4E3D-BAA8-A1ACFFE96713}"/>
              </a:ext>
            </a:extLst>
          </p:cNvPr>
          <p:cNvSpPr/>
          <p:nvPr/>
        </p:nvSpPr>
        <p:spPr>
          <a:xfrm>
            <a:off x="1555313" y="4825643"/>
            <a:ext cx="45884" cy="45884"/>
          </a:xfrm>
          <a:custGeom>
            <a:avLst/>
            <a:gdLst>
              <a:gd name="connsiteX0" fmla="*/ 46022 w 46028"/>
              <a:gd name="connsiteY0" fmla="*/ 23616 h 46028"/>
              <a:gd name="connsiteX1" fmla="*/ 23465 w 46028"/>
              <a:gd name="connsiteY1" fmla="*/ 6 h 46028"/>
              <a:gd name="connsiteX2" fmla="*/ 7 w 46028"/>
              <a:gd name="connsiteY2" fmla="*/ 22563 h 46028"/>
              <a:gd name="connsiteX3" fmla="*/ 22563 w 46028"/>
              <a:gd name="connsiteY3" fmla="*/ 46022 h 46028"/>
              <a:gd name="connsiteX4" fmla="*/ 46022 w 46028"/>
              <a:gd name="connsiteY4" fmla="*/ 23465 h 4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28" h="46028">
                <a:moveTo>
                  <a:pt x="46022" y="23616"/>
                </a:moveTo>
                <a:cubicBezTo>
                  <a:pt x="46323" y="10834"/>
                  <a:pt x="36097" y="308"/>
                  <a:pt x="23465" y="6"/>
                </a:cubicBezTo>
                <a:cubicBezTo>
                  <a:pt x="10683" y="-294"/>
                  <a:pt x="157" y="9931"/>
                  <a:pt x="7" y="22563"/>
                </a:cubicBezTo>
                <a:cubicBezTo>
                  <a:pt x="-294" y="35345"/>
                  <a:pt x="9781" y="45872"/>
                  <a:pt x="22563" y="46022"/>
                </a:cubicBezTo>
                <a:cubicBezTo>
                  <a:pt x="35345" y="46323"/>
                  <a:pt x="45872" y="36097"/>
                  <a:pt x="46022" y="2346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8" name="Forma libre: forma 147">
            <a:extLst>
              <a:ext uri="{FF2B5EF4-FFF2-40B4-BE49-F238E27FC236}">
                <a16:creationId xmlns:a16="http://schemas.microsoft.com/office/drawing/2014/main" id="{10AE1970-6234-4691-A44E-0C13C5219F83}"/>
              </a:ext>
            </a:extLst>
          </p:cNvPr>
          <p:cNvSpPr/>
          <p:nvPr/>
        </p:nvSpPr>
        <p:spPr>
          <a:xfrm>
            <a:off x="1524590" y="4871671"/>
            <a:ext cx="63260" cy="84247"/>
          </a:xfrm>
          <a:custGeom>
            <a:avLst/>
            <a:gdLst>
              <a:gd name="connsiteX0" fmla="*/ 0 w 63459"/>
              <a:gd name="connsiteY0" fmla="*/ 0 h 84511"/>
              <a:gd name="connsiteX1" fmla="*/ 63459 w 63459"/>
              <a:gd name="connsiteY1" fmla="*/ 84512 h 84511"/>
              <a:gd name="connsiteX2" fmla="*/ 16391 w 63459"/>
              <a:gd name="connsiteY2" fmla="*/ 83910 h 84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459" h="84511">
                <a:moveTo>
                  <a:pt x="0" y="0"/>
                </a:moveTo>
                <a:lnTo>
                  <a:pt x="63459" y="84512"/>
                </a:lnTo>
                <a:lnTo>
                  <a:pt x="16391" y="83910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49" name="Forma libre: forma 148">
            <a:extLst>
              <a:ext uri="{FF2B5EF4-FFF2-40B4-BE49-F238E27FC236}">
                <a16:creationId xmlns:a16="http://schemas.microsoft.com/office/drawing/2014/main" id="{81590908-53E9-41AE-9845-F1F3DCBDDF32}"/>
              </a:ext>
            </a:extLst>
          </p:cNvPr>
          <p:cNvSpPr/>
          <p:nvPr/>
        </p:nvSpPr>
        <p:spPr>
          <a:xfrm>
            <a:off x="1443886" y="4987195"/>
            <a:ext cx="86002" cy="86002"/>
          </a:xfrm>
          <a:custGeom>
            <a:avLst/>
            <a:gdLst>
              <a:gd name="connsiteX0" fmla="*/ 1407 w 86272"/>
              <a:gd name="connsiteY0" fmla="*/ 54039 h 86272"/>
              <a:gd name="connsiteX1" fmla="*/ 32234 w 86272"/>
              <a:gd name="connsiteY1" fmla="*/ 1407 h 86272"/>
              <a:gd name="connsiteX2" fmla="*/ 84866 w 86272"/>
              <a:gd name="connsiteY2" fmla="*/ 32234 h 86272"/>
              <a:gd name="connsiteX3" fmla="*/ 54039 w 86272"/>
              <a:gd name="connsiteY3" fmla="*/ 84866 h 86272"/>
              <a:gd name="connsiteX4" fmla="*/ 1407 w 86272"/>
              <a:gd name="connsiteY4" fmla="*/ 54039 h 8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272" h="86272">
                <a:moveTo>
                  <a:pt x="1407" y="54039"/>
                </a:moveTo>
                <a:cubicBezTo>
                  <a:pt x="-4608" y="31031"/>
                  <a:pt x="9226" y="7422"/>
                  <a:pt x="32234" y="1407"/>
                </a:cubicBezTo>
                <a:cubicBezTo>
                  <a:pt x="55242" y="-4608"/>
                  <a:pt x="78851" y="9227"/>
                  <a:pt x="84866" y="32234"/>
                </a:cubicBezTo>
                <a:cubicBezTo>
                  <a:pt x="90881" y="55242"/>
                  <a:pt x="77046" y="78851"/>
                  <a:pt x="54039" y="84866"/>
                </a:cubicBezTo>
                <a:cubicBezTo>
                  <a:pt x="31031" y="90881"/>
                  <a:pt x="7422" y="77046"/>
                  <a:pt x="1407" y="5403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0" name="Forma libre: forma 149">
            <a:extLst>
              <a:ext uri="{FF2B5EF4-FFF2-40B4-BE49-F238E27FC236}">
                <a16:creationId xmlns:a16="http://schemas.microsoft.com/office/drawing/2014/main" id="{FA7C5F79-F555-4D39-96B1-856493E82318}"/>
              </a:ext>
            </a:extLst>
          </p:cNvPr>
          <p:cNvSpPr/>
          <p:nvPr/>
        </p:nvSpPr>
        <p:spPr>
          <a:xfrm>
            <a:off x="456654" y="4990637"/>
            <a:ext cx="2173648" cy="1364960"/>
          </a:xfrm>
          <a:custGeom>
            <a:avLst/>
            <a:gdLst>
              <a:gd name="connsiteX0" fmla="*/ 1830391 w 2180469"/>
              <a:gd name="connsiteY0" fmla="*/ 210 h 1369243"/>
              <a:gd name="connsiteX1" fmla="*/ 1706330 w 2180469"/>
              <a:gd name="connsiteY1" fmla="*/ 18104 h 1369243"/>
              <a:gd name="connsiteX2" fmla="*/ 1703473 w 2180469"/>
              <a:gd name="connsiteY2" fmla="*/ 32240 h 1369243"/>
              <a:gd name="connsiteX3" fmla="*/ 1771142 w 2180469"/>
              <a:gd name="connsiteY3" fmla="*/ 99909 h 1369243"/>
              <a:gd name="connsiteX4" fmla="*/ 1839263 w 2180469"/>
              <a:gd name="connsiteY4" fmla="*/ 32240 h 1369243"/>
              <a:gd name="connsiteX5" fmla="*/ 1830391 w 2180469"/>
              <a:gd name="connsiteY5" fmla="*/ 360 h 1369243"/>
              <a:gd name="connsiteX6" fmla="*/ 1585577 w 2180469"/>
              <a:gd name="connsiteY6" fmla="*/ 217806 h 1369243"/>
              <a:gd name="connsiteX7" fmla="*/ 1552193 w 2180469"/>
              <a:gd name="connsiteY7" fmla="*/ 227730 h 1369243"/>
              <a:gd name="connsiteX8" fmla="*/ 1557306 w 2180469"/>
              <a:gd name="connsiteY8" fmla="*/ 347130 h 1369243"/>
              <a:gd name="connsiteX9" fmla="*/ 1585427 w 2180469"/>
              <a:gd name="connsiteY9" fmla="*/ 354197 h 1369243"/>
              <a:gd name="connsiteX10" fmla="*/ 1653548 w 2180469"/>
              <a:gd name="connsiteY10" fmla="*/ 285625 h 1369243"/>
              <a:gd name="connsiteX11" fmla="*/ 1585427 w 2180469"/>
              <a:gd name="connsiteY11" fmla="*/ 217956 h 1369243"/>
              <a:gd name="connsiteX12" fmla="*/ 1969490 w 2180469"/>
              <a:gd name="connsiteY12" fmla="*/ 217806 h 1369243"/>
              <a:gd name="connsiteX13" fmla="*/ 1901820 w 2180469"/>
              <a:gd name="connsiteY13" fmla="*/ 285475 h 1369243"/>
              <a:gd name="connsiteX14" fmla="*/ 1969490 w 2180469"/>
              <a:gd name="connsiteY14" fmla="*/ 354047 h 1369243"/>
              <a:gd name="connsiteX15" fmla="*/ 2037611 w 2180469"/>
              <a:gd name="connsiteY15" fmla="*/ 285475 h 1369243"/>
              <a:gd name="connsiteX16" fmla="*/ 1969490 w 2180469"/>
              <a:gd name="connsiteY16" fmla="*/ 217806 h 1369243"/>
              <a:gd name="connsiteX17" fmla="*/ 872188 w 2180469"/>
              <a:gd name="connsiteY17" fmla="*/ 246076 h 1369243"/>
              <a:gd name="connsiteX18" fmla="*/ 763164 w 2180469"/>
              <a:gd name="connsiteY18" fmla="*/ 247429 h 1369243"/>
              <a:gd name="connsiteX19" fmla="*/ 750081 w 2180469"/>
              <a:gd name="connsiteY19" fmla="*/ 285475 h 1369243"/>
              <a:gd name="connsiteX20" fmla="*/ 818202 w 2180469"/>
              <a:gd name="connsiteY20" fmla="*/ 354047 h 1369243"/>
              <a:gd name="connsiteX21" fmla="*/ 886323 w 2180469"/>
              <a:gd name="connsiteY21" fmla="*/ 285475 h 1369243"/>
              <a:gd name="connsiteX22" fmla="*/ 872188 w 2180469"/>
              <a:gd name="connsiteY22" fmla="*/ 246076 h 1369243"/>
              <a:gd name="connsiteX23" fmla="*/ 1137152 w 2180469"/>
              <a:gd name="connsiteY23" fmla="*/ 268182 h 1369243"/>
              <a:gd name="connsiteX24" fmla="*/ 1133844 w 2180469"/>
              <a:gd name="connsiteY24" fmla="*/ 285625 h 1369243"/>
              <a:gd name="connsiteX25" fmla="*/ 1201965 w 2180469"/>
              <a:gd name="connsiteY25" fmla="*/ 354197 h 1369243"/>
              <a:gd name="connsiteX26" fmla="*/ 1267680 w 2180469"/>
              <a:gd name="connsiteY26" fmla="*/ 296453 h 1369243"/>
              <a:gd name="connsiteX27" fmla="*/ 1137002 w 2180469"/>
              <a:gd name="connsiteY27" fmla="*/ 268332 h 1369243"/>
              <a:gd name="connsiteX28" fmla="*/ 497147 w 2180469"/>
              <a:gd name="connsiteY28" fmla="*/ 311941 h 1369243"/>
              <a:gd name="connsiteX29" fmla="*/ 418199 w 2180469"/>
              <a:gd name="connsiteY29" fmla="*/ 350889 h 1369243"/>
              <a:gd name="connsiteX30" fmla="*/ 434139 w 2180469"/>
              <a:gd name="connsiteY30" fmla="*/ 354197 h 1369243"/>
              <a:gd name="connsiteX31" fmla="*/ 497147 w 2180469"/>
              <a:gd name="connsiteY31" fmla="*/ 311941 h 1369243"/>
              <a:gd name="connsiteX32" fmla="*/ 620306 w 2180469"/>
              <a:gd name="connsiteY32" fmla="*/ 471642 h 1369243"/>
              <a:gd name="connsiteX33" fmla="*/ 551734 w 2180469"/>
              <a:gd name="connsiteY33" fmla="*/ 539763 h 1369243"/>
              <a:gd name="connsiteX34" fmla="*/ 620306 w 2180469"/>
              <a:gd name="connsiteY34" fmla="*/ 607432 h 1369243"/>
              <a:gd name="connsiteX35" fmla="*/ 687976 w 2180469"/>
              <a:gd name="connsiteY35" fmla="*/ 539763 h 1369243"/>
              <a:gd name="connsiteX36" fmla="*/ 620306 w 2180469"/>
              <a:gd name="connsiteY36" fmla="*/ 471642 h 1369243"/>
              <a:gd name="connsiteX37" fmla="*/ 1003768 w 2180469"/>
              <a:gd name="connsiteY37" fmla="*/ 471642 h 1369243"/>
              <a:gd name="connsiteX38" fmla="*/ 935647 w 2180469"/>
              <a:gd name="connsiteY38" fmla="*/ 539763 h 1369243"/>
              <a:gd name="connsiteX39" fmla="*/ 1003768 w 2180469"/>
              <a:gd name="connsiteY39" fmla="*/ 607432 h 1369243"/>
              <a:gd name="connsiteX40" fmla="*/ 1071889 w 2180469"/>
              <a:gd name="connsiteY40" fmla="*/ 539763 h 1369243"/>
              <a:gd name="connsiteX41" fmla="*/ 1003768 w 2180469"/>
              <a:gd name="connsiteY41" fmla="*/ 471642 h 1369243"/>
              <a:gd name="connsiteX42" fmla="*/ 1387681 w 2180469"/>
              <a:gd name="connsiteY42" fmla="*/ 471642 h 1369243"/>
              <a:gd name="connsiteX43" fmla="*/ 1319560 w 2180469"/>
              <a:gd name="connsiteY43" fmla="*/ 539763 h 1369243"/>
              <a:gd name="connsiteX44" fmla="*/ 1387681 w 2180469"/>
              <a:gd name="connsiteY44" fmla="*/ 607432 h 1369243"/>
              <a:gd name="connsiteX45" fmla="*/ 1455802 w 2180469"/>
              <a:gd name="connsiteY45" fmla="*/ 539763 h 1369243"/>
              <a:gd name="connsiteX46" fmla="*/ 1387681 w 2180469"/>
              <a:gd name="connsiteY46" fmla="*/ 471642 h 1369243"/>
              <a:gd name="connsiteX47" fmla="*/ 1771142 w 2180469"/>
              <a:gd name="connsiteY47" fmla="*/ 471642 h 1369243"/>
              <a:gd name="connsiteX48" fmla="*/ 1703473 w 2180469"/>
              <a:gd name="connsiteY48" fmla="*/ 539763 h 1369243"/>
              <a:gd name="connsiteX49" fmla="*/ 1771142 w 2180469"/>
              <a:gd name="connsiteY49" fmla="*/ 607432 h 1369243"/>
              <a:gd name="connsiteX50" fmla="*/ 1839263 w 2180469"/>
              <a:gd name="connsiteY50" fmla="*/ 539763 h 1369243"/>
              <a:gd name="connsiteX51" fmla="*/ 1771142 w 2180469"/>
              <a:gd name="connsiteY51" fmla="*/ 471642 h 1369243"/>
              <a:gd name="connsiteX52" fmla="*/ 2155055 w 2180469"/>
              <a:gd name="connsiteY52" fmla="*/ 471642 h 1369243"/>
              <a:gd name="connsiteX53" fmla="*/ 2087386 w 2180469"/>
              <a:gd name="connsiteY53" fmla="*/ 539763 h 1369243"/>
              <a:gd name="connsiteX54" fmla="*/ 2155055 w 2180469"/>
              <a:gd name="connsiteY54" fmla="*/ 607432 h 1369243"/>
              <a:gd name="connsiteX55" fmla="*/ 2180469 w 2180469"/>
              <a:gd name="connsiteY55" fmla="*/ 602771 h 1369243"/>
              <a:gd name="connsiteX56" fmla="*/ 2173401 w 2180469"/>
              <a:gd name="connsiteY56" fmla="*/ 475401 h 1369243"/>
              <a:gd name="connsiteX57" fmla="*/ 2155055 w 2180469"/>
              <a:gd name="connsiteY57" fmla="*/ 471642 h 1369243"/>
              <a:gd name="connsiteX58" fmla="*/ 248122 w 2180469"/>
              <a:gd name="connsiteY58" fmla="*/ 474048 h 1369243"/>
              <a:gd name="connsiteX59" fmla="*/ 175340 w 2180469"/>
              <a:gd name="connsiteY59" fmla="*/ 550590 h 1369243"/>
              <a:gd name="connsiteX60" fmla="*/ 171129 w 2180469"/>
              <a:gd name="connsiteY60" fmla="*/ 556304 h 1369243"/>
              <a:gd name="connsiteX61" fmla="*/ 236393 w 2180469"/>
              <a:gd name="connsiteY61" fmla="*/ 607583 h 1369243"/>
              <a:gd name="connsiteX62" fmla="*/ 304514 w 2180469"/>
              <a:gd name="connsiteY62" fmla="*/ 539913 h 1369243"/>
              <a:gd name="connsiteX63" fmla="*/ 248122 w 2180469"/>
              <a:gd name="connsiteY63" fmla="*/ 474048 h 1369243"/>
              <a:gd name="connsiteX64" fmla="*/ 434289 w 2180469"/>
              <a:gd name="connsiteY64" fmla="*/ 725479 h 1369243"/>
              <a:gd name="connsiteX65" fmla="*/ 366168 w 2180469"/>
              <a:gd name="connsiteY65" fmla="*/ 793148 h 1369243"/>
              <a:gd name="connsiteX66" fmla="*/ 434289 w 2180469"/>
              <a:gd name="connsiteY66" fmla="*/ 861720 h 1369243"/>
              <a:gd name="connsiteX67" fmla="*/ 502410 w 2180469"/>
              <a:gd name="connsiteY67" fmla="*/ 793148 h 1369243"/>
              <a:gd name="connsiteX68" fmla="*/ 434289 w 2180469"/>
              <a:gd name="connsiteY68" fmla="*/ 725479 h 1369243"/>
              <a:gd name="connsiteX69" fmla="*/ 818202 w 2180469"/>
              <a:gd name="connsiteY69" fmla="*/ 725479 h 1369243"/>
              <a:gd name="connsiteX70" fmla="*/ 750081 w 2180469"/>
              <a:gd name="connsiteY70" fmla="*/ 793148 h 1369243"/>
              <a:gd name="connsiteX71" fmla="*/ 818202 w 2180469"/>
              <a:gd name="connsiteY71" fmla="*/ 861720 h 1369243"/>
              <a:gd name="connsiteX72" fmla="*/ 886323 w 2180469"/>
              <a:gd name="connsiteY72" fmla="*/ 793148 h 1369243"/>
              <a:gd name="connsiteX73" fmla="*/ 818202 w 2180469"/>
              <a:gd name="connsiteY73" fmla="*/ 725479 h 1369243"/>
              <a:gd name="connsiteX74" fmla="*/ 1202115 w 2180469"/>
              <a:gd name="connsiteY74" fmla="*/ 725479 h 1369243"/>
              <a:gd name="connsiteX75" fmla="*/ 1133994 w 2180469"/>
              <a:gd name="connsiteY75" fmla="*/ 793148 h 1369243"/>
              <a:gd name="connsiteX76" fmla="*/ 1202115 w 2180469"/>
              <a:gd name="connsiteY76" fmla="*/ 861720 h 1369243"/>
              <a:gd name="connsiteX77" fmla="*/ 1269785 w 2180469"/>
              <a:gd name="connsiteY77" fmla="*/ 793148 h 1369243"/>
              <a:gd name="connsiteX78" fmla="*/ 1202115 w 2180469"/>
              <a:gd name="connsiteY78" fmla="*/ 725479 h 1369243"/>
              <a:gd name="connsiteX79" fmla="*/ 1585577 w 2180469"/>
              <a:gd name="connsiteY79" fmla="*/ 725479 h 1369243"/>
              <a:gd name="connsiteX80" fmla="*/ 1517907 w 2180469"/>
              <a:gd name="connsiteY80" fmla="*/ 793148 h 1369243"/>
              <a:gd name="connsiteX81" fmla="*/ 1585577 w 2180469"/>
              <a:gd name="connsiteY81" fmla="*/ 861720 h 1369243"/>
              <a:gd name="connsiteX82" fmla="*/ 1653698 w 2180469"/>
              <a:gd name="connsiteY82" fmla="*/ 793148 h 1369243"/>
              <a:gd name="connsiteX83" fmla="*/ 1585577 w 2180469"/>
              <a:gd name="connsiteY83" fmla="*/ 725479 h 1369243"/>
              <a:gd name="connsiteX84" fmla="*/ 1969490 w 2180469"/>
              <a:gd name="connsiteY84" fmla="*/ 725479 h 1369243"/>
              <a:gd name="connsiteX85" fmla="*/ 1901820 w 2180469"/>
              <a:gd name="connsiteY85" fmla="*/ 793148 h 1369243"/>
              <a:gd name="connsiteX86" fmla="*/ 1969490 w 2180469"/>
              <a:gd name="connsiteY86" fmla="*/ 861720 h 1369243"/>
              <a:gd name="connsiteX87" fmla="*/ 2037611 w 2180469"/>
              <a:gd name="connsiteY87" fmla="*/ 793148 h 1369243"/>
              <a:gd name="connsiteX88" fmla="*/ 1969490 w 2180469"/>
              <a:gd name="connsiteY88" fmla="*/ 725479 h 1369243"/>
              <a:gd name="connsiteX89" fmla="*/ 55489 w 2180469"/>
              <a:gd name="connsiteY89" fmla="*/ 726381 h 1369243"/>
              <a:gd name="connsiteX90" fmla="*/ 0 w 2180469"/>
              <a:gd name="connsiteY90" fmla="*/ 838262 h 1369243"/>
              <a:gd name="connsiteX91" fmla="*/ 50827 w 2180469"/>
              <a:gd name="connsiteY91" fmla="*/ 861720 h 1369243"/>
              <a:gd name="connsiteX92" fmla="*/ 118948 w 2180469"/>
              <a:gd name="connsiteY92" fmla="*/ 793148 h 1369243"/>
              <a:gd name="connsiteX93" fmla="*/ 55489 w 2180469"/>
              <a:gd name="connsiteY93" fmla="*/ 726381 h 1369243"/>
              <a:gd name="connsiteX94" fmla="*/ 236393 w 2180469"/>
              <a:gd name="connsiteY94" fmla="*/ 979165 h 1369243"/>
              <a:gd name="connsiteX95" fmla="*/ 167821 w 2180469"/>
              <a:gd name="connsiteY95" fmla="*/ 1047286 h 1369243"/>
              <a:gd name="connsiteX96" fmla="*/ 236393 w 2180469"/>
              <a:gd name="connsiteY96" fmla="*/ 1115407 h 1369243"/>
              <a:gd name="connsiteX97" fmla="*/ 304514 w 2180469"/>
              <a:gd name="connsiteY97" fmla="*/ 1047286 h 1369243"/>
              <a:gd name="connsiteX98" fmla="*/ 236393 w 2180469"/>
              <a:gd name="connsiteY98" fmla="*/ 979165 h 1369243"/>
              <a:gd name="connsiteX99" fmla="*/ 620306 w 2180469"/>
              <a:gd name="connsiteY99" fmla="*/ 979165 h 1369243"/>
              <a:gd name="connsiteX100" fmla="*/ 551734 w 2180469"/>
              <a:gd name="connsiteY100" fmla="*/ 1047286 h 1369243"/>
              <a:gd name="connsiteX101" fmla="*/ 620306 w 2180469"/>
              <a:gd name="connsiteY101" fmla="*/ 1115407 h 1369243"/>
              <a:gd name="connsiteX102" fmla="*/ 687976 w 2180469"/>
              <a:gd name="connsiteY102" fmla="*/ 1047286 h 1369243"/>
              <a:gd name="connsiteX103" fmla="*/ 620306 w 2180469"/>
              <a:gd name="connsiteY103" fmla="*/ 979165 h 1369243"/>
              <a:gd name="connsiteX104" fmla="*/ 1003768 w 2180469"/>
              <a:gd name="connsiteY104" fmla="*/ 979165 h 1369243"/>
              <a:gd name="connsiteX105" fmla="*/ 935647 w 2180469"/>
              <a:gd name="connsiteY105" fmla="*/ 1047286 h 1369243"/>
              <a:gd name="connsiteX106" fmla="*/ 1003768 w 2180469"/>
              <a:gd name="connsiteY106" fmla="*/ 1115407 h 1369243"/>
              <a:gd name="connsiteX107" fmla="*/ 1071889 w 2180469"/>
              <a:gd name="connsiteY107" fmla="*/ 1047286 h 1369243"/>
              <a:gd name="connsiteX108" fmla="*/ 1003768 w 2180469"/>
              <a:gd name="connsiteY108" fmla="*/ 979165 h 1369243"/>
              <a:gd name="connsiteX109" fmla="*/ 1387681 w 2180469"/>
              <a:gd name="connsiteY109" fmla="*/ 979165 h 1369243"/>
              <a:gd name="connsiteX110" fmla="*/ 1319560 w 2180469"/>
              <a:gd name="connsiteY110" fmla="*/ 1047286 h 1369243"/>
              <a:gd name="connsiteX111" fmla="*/ 1339710 w 2180469"/>
              <a:gd name="connsiteY111" fmla="*/ 1095256 h 1369243"/>
              <a:gd name="connsiteX112" fmla="*/ 1373545 w 2180469"/>
              <a:gd name="connsiteY112" fmla="*/ 1012549 h 1369243"/>
              <a:gd name="connsiteX113" fmla="*/ 1455350 w 2180469"/>
              <a:gd name="connsiteY113" fmla="*/ 1050594 h 1369243"/>
              <a:gd name="connsiteX114" fmla="*/ 1455802 w 2180469"/>
              <a:gd name="connsiteY114" fmla="*/ 1047286 h 1369243"/>
              <a:gd name="connsiteX115" fmla="*/ 1387681 w 2180469"/>
              <a:gd name="connsiteY115" fmla="*/ 979165 h 1369243"/>
              <a:gd name="connsiteX116" fmla="*/ 1771142 w 2180469"/>
              <a:gd name="connsiteY116" fmla="*/ 979165 h 1369243"/>
              <a:gd name="connsiteX117" fmla="*/ 1703473 w 2180469"/>
              <a:gd name="connsiteY117" fmla="*/ 1047286 h 1369243"/>
              <a:gd name="connsiteX118" fmla="*/ 1771142 w 2180469"/>
              <a:gd name="connsiteY118" fmla="*/ 1115407 h 1369243"/>
              <a:gd name="connsiteX119" fmla="*/ 1839263 w 2180469"/>
              <a:gd name="connsiteY119" fmla="*/ 1047286 h 1369243"/>
              <a:gd name="connsiteX120" fmla="*/ 1771142 w 2180469"/>
              <a:gd name="connsiteY120" fmla="*/ 979165 h 1369243"/>
              <a:gd name="connsiteX121" fmla="*/ 434139 w 2180469"/>
              <a:gd name="connsiteY121" fmla="*/ 1233002 h 1369243"/>
              <a:gd name="connsiteX122" fmla="*/ 366018 w 2180469"/>
              <a:gd name="connsiteY122" fmla="*/ 1301123 h 1369243"/>
              <a:gd name="connsiteX123" fmla="*/ 393236 w 2180469"/>
              <a:gd name="connsiteY123" fmla="*/ 1353755 h 1369243"/>
              <a:gd name="connsiteX124" fmla="*/ 418199 w 2180469"/>
              <a:gd name="connsiteY124" fmla="*/ 1309092 h 1369243"/>
              <a:gd name="connsiteX125" fmla="*/ 488726 w 2180469"/>
              <a:gd name="connsiteY125" fmla="*/ 1340070 h 1369243"/>
              <a:gd name="connsiteX126" fmla="*/ 502410 w 2180469"/>
              <a:gd name="connsiteY126" fmla="*/ 1301123 h 1369243"/>
              <a:gd name="connsiteX127" fmla="*/ 434289 w 2180469"/>
              <a:gd name="connsiteY127" fmla="*/ 1233002 h 1369243"/>
              <a:gd name="connsiteX128" fmla="*/ 818052 w 2180469"/>
              <a:gd name="connsiteY128" fmla="*/ 1233002 h 1369243"/>
              <a:gd name="connsiteX129" fmla="*/ 749931 w 2180469"/>
              <a:gd name="connsiteY129" fmla="*/ 1301123 h 1369243"/>
              <a:gd name="connsiteX130" fmla="*/ 818052 w 2180469"/>
              <a:gd name="connsiteY130" fmla="*/ 1369243 h 1369243"/>
              <a:gd name="connsiteX131" fmla="*/ 886173 w 2180469"/>
              <a:gd name="connsiteY131" fmla="*/ 1301123 h 1369243"/>
              <a:gd name="connsiteX132" fmla="*/ 818052 w 2180469"/>
              <a:gd name="connsiteY132" fmla="*/ 1233002 h 1369243"/>
              <a:gd name="connsiteX133" fmla="*/ 1201965 w 2180469"/>
              <a:gd name="connsiteY133" fmla="*/ 1233002 h 1369243"/>
              <a:gd name="connsiteX134" fmla="*/ 1133844 w 2180469"/>
              <a:gd name="connsiteY134" fmla="*/ 1301123 h 1369243"/>
              <a:gd name="connsiteX135" fmla="*/ 1135197 w 2180469"/>
              <a:gd name="connsiteY135" fmla="*/ 1309544 h 1369243"/>
              <a:gd name="connsiteX136" fmla="*/ 1183168 w 2180469"/>
              <a:gd name="connsiteY136" fmla="*/ 1279919 h 1369243"/>
              <a:gd name="connsiteX137" fmla="*/ 1232491 w 2180469"/>
              <a:gd name="connsiteY137" fmla="*/ 1240972 h 1369243"/>
              <a:gd name="connsiteX138" fmla="*/ 1201965 w 2180469"/>
              <a:gd name="connsiteY138" fmla="*/ 1233002 h 136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180469" h="1369243">
                <a:moveTo>
                  <a:pt x="1830391" y="210"/>
                </a:moveTo>
                <a:cubicBezTo>
                  <a:pt x="1787534" y="-1144"/>
                  <a:pt x="1744977" y="3969"/>
                  <a:pt x="1706330" y="18104"/>
                </a:cubicBezTo>
                <a:cubicBezTo>
                  <a:pt x="1705277" y="22766"/>
                  <a:pt x="1703473" y="27277"/>
                  <a:pt x="1703473" y="32240"/>
                </a:cubicBezTo>
                <a:cubicBezTo>
                  <a:pt x="1703473" y="69834"/>
                  <a:pt x="1733548" y="99909"/>
                  <a:pt x="1771142" y="99909"/>
                </a:cubicBezTo>
                <a:cubicBezTo>
                  <a:pt x="1808737" y="99909"/>
                  <a:pt x="1839263" y="69834"/>
                  <a:pt x="1839263" y="32240"/>
                </a:cubicBezTo>
                <a:cubicBezTo>
                  <a:pt x="1839263" y="20510"/>
                  <a:pt x="1835504" y="9834"/>
                  <a:pt x="1830391" y="360"/>
                </a:cubicBezTo>
                <a:close/>
                <a:moveTo>
                  <a:pt x="1585577" y="217806"/>
                </a:moveTo>
                <a:cubicBezTo>
                  <a:pt x="1573096" y="217806"/>
                  <a:pt x="1562269" y="221866"/>
                  <a:pt x="1552193" y="227730"/>
                </a:cubicBezTo>
                <a:cubicBezTo>
                  <a:pt x="1546629" y="273294"/>
                  <a:pt x="1550539" y="312392"/>
                  <a:pt x="1557306" y="347130"/>
                </a:cubicBezTo>
                <a:cubicBezTo>
                  <a:pt x="1566028" y="351190"/>
                  <a:pt x="1575201" y="354197"/>
                  <a:pt x="1585427" y="354197"/>
                </a:cubicBezTo>
                <a:cubicBezTo>
                  <a:pt x="1623021" y="354197"/>
                  <a:pt x="1653548" y="323220"/>
                  <a:pt x="1653548" y="285625"/>
                </a:cubicBezTo>
                <a:cubicBezTo>
                  <a:pt x="1653548" y="248031"/>
                  <a:pt x="1623021" y="217956"/>
                  <a:pt x="1585427" y="217956"/>
                </a:cubicBezTo>
                <a:close/>
                <a:moveTo>
                  <a:pt x="1969490" y="217806"/>
                </a:moveTo>
                <a:cubicBezTo>
                  <a:pt x="1931896" y="217806"/>
                  <a:pt x="1901820" y="247881"/>
                  <a:pt x="1901820" y="285475"/>
                </a:cubicBezTo>
                <a:cubicBezTo>
                  <a:pt x="1901820" y="323070"/>
                  <a:pt x="1931896" y="354047"/>
                  <a:pt x="1969490" y="354047"/>
                </a:cubicBezTo>
                <a:cubicBezTo>
                  <a:pt x="2007084" y="354047"/>
                  <a:pt x="2037611" y="323070"/>
                  <a:pt x="2037611" y="285475"/>
                </a:cubicBezTo>
                <a:cubicBezTo>
                  <a:pt x="2037611" y="247881"/>
                  <a:pt x="2007084" y="217806"/>
                  <a:pt x="1969490" y="217806"/>
                </a:cubicBezTo>
                <a:close/>
                <a:moveTo>
                  <a:pt x="872188" y="246076"/>
                </a:moveTo>
                <a:cubicBezTo>
                  <a:pt x="836398" y="245926"/>
                  <a:pt x="801360" y="245174"/>
                  <a:pt x="763164" y="247429"/>
                </a:cubicBezTo>
                <a:cubicBezTo>
                  <a:pt x="755495" y="258407"/>
                  <a:pt x="750081" y="271039"/>
                  <a:pt x="750081" y="285475"/>
                </a:cubicBezTo>
                <a:cubicBezTo>
                  <a:pt x="750081" y="323070"/>
                  <a:pt x="780608" y="354047"/>
                  <a:pt x="818202" y="354047"/>
                </a:cubicBezTo>
                <a:cubicBezTo>
                  <a:pt x="855797" y="354047"/>
                  <a:pt x="886323" y="323070"/>
                  <a:pt x="886323" y="285475"/>
                </a:cubicBezTo>
                <a:cubicBezTo>
                  <a:pt x="886323" y="270287"/>
                  <a:pt x="880609" y="257204"/>
                  <a:pt x="872188" y="246076"/>
                </a:cubicBezTo>
                <a:close/>
                <a:moveTo>
                  <a:pt x="1137152" y="268182"/>
                </a:moveTo>
                <a:cubicBezTo>
                  <a:pt x="1135649" y="273896"/>
                  <a:pt x="1133844" y="279310"/>
                  <a:pt x="1133844" y="285625"/>
                </a:cubicBezTo>
                <a:cubicBezTo>
                  <a:pt x="1133844" y="323220"/>
                  <a:pt x="1164371" y="354197"/>
                  <a:pt x="1201965" y="354197"/>
                </a:cubicBezTo>
                <a:cubicBezTo>
                  <a:pt x="1235800" y="354197"/>
                  <a:pt x="1262417" y="328784"/>
                  <a:pt x="1267680" y="296453"/>
                </a:cubicBezTo>
                <a:cubicBezTo>
                  <a:pt x="1227830" y="285625"/>
                  <a:pt x="1184070" y="276453"/>
                  <a:pt x="1137002" y="268332"/>
                </a:cubicBezTo>
                <a:close/>
                <a:moveTo>
                  <a:pt x="497147" y="311941"/>
                </a:moveTo>
                <a:cubicBezTo>
                  <a:pt x="470380" y="323521"/>
                  <a:pt x="443913" y="336603"/>
                  <a:pt x="418199" y="350889"/>
                </a:cubicBezTo>
                <a:cubicBezTo>
                  <a:pt x="423462" y="352242"/>
                  <a:pt x="428425" y="354197"/>
                  <a:pt x="434139" y="354197"/>
                </a:cubicBezTo>
                <a:cubicBezTo>
                  <a:pt x="462560" y="354197"/>
                  <a:pt x="486771" y="336603"/>
                  <a:pt x="497147" y="311941"/>
                </a:cubicBezTo>
                <a:close/>
                <a:moveTo>
                  <a:pt x="620306" y="471642"/>
                </a:moveTo>
                <a:cubicBezTo>
                  <a:pt x="582712" y="471642"/>
                  <a:pt x="551734" y="502168"/>
                  <a:pt x="551734" y="539763"/>
                </a:cubicBezTo>
                <a:cubicBezTo>
                  <a:pt x="551734" y="577357"/>
                  <a:pt x="582712" y="607432"/>
                  <a:pt x="620306" y="607432"/>
                </a:cubicBezTo>
                <a:cubicBezTo>
                  <a:pt x="657900" y="607432"/>
                  <a:pt x="687976" y="577357"/>
                  <a:pt x="687976" y="539763"/>
                </a:cubicBezTo>
                <a:cubicBezTo>
                  <a:pt x="687976" y="502168"/>
                  <a:pt x="657900" y="471642"/>
                  <a:pt x="620306" y="471642"/>
                </a:cubicBezTo>
                <a:close/>
                <a:moveTo>
                  <a:pt x="1003768" y="471642"/>
                </a:moveTo>
                <a:cubicBezTo>
                  <a:pt x="966173" y="471642"/>
                  <a:pt x="935647" y="502168"/>
                  <a:pt x="935647" y="539763"/>
                </a:cubicBezTo>
                <a:cubicBezTo>
                  <a:pt x="935647" y="577357"/>
                  <a:pt x="966173" y="607432"/>
                  <a:pt x="1003768" y="607432"/>
                </a:cubicBezTo>
                <a:cubicBezTo>
                  <a:pt x="1041362" y="607432"/>
                  <a:pt x="1071889" y="577357"/>
                  <a:pt x="1071889" y="539763"/>
                </a:cubicBezTo>
                <a:cubicBezTo>
                  <a:pt x="1071889" y="502168"/>
                  <a:pt x="1041362" y="471642"/>
                  <a:pt x="1003768" y="471642"/>
                </a:cubicBezTo>
                <a:close/>
                <a:moveTo>
                  <a:pt x="1387681" y="471642"/>
                </a:moveTo>
                <a:cubicBezTo>
                  <a:pt x="1350086" y="471642"/>
                  <a:pt x="1319560" y="502168"/>
                  <a:pt x="1319560" y="539763"/>
                </a:cubicBezTo>
                <a:cubicBezTo>
                  <a:pt x="1319560" y="577357"/>
                  <a:pt x="1350086" y="607432"/>
                  <a:pt x="1387681" y="607432"/>
                </a:cubicBezTo>
                <a:cubicBezTo>
                  <a:pt x="1425275" y="607432"/>
                  <a:pt x="1455802" y="577357"/>
                  <a:pt x="1455802" y="539763"/>
                </a:cubicBezTo>
                <a:cubicBezTo>
                  <a:pt x="1455802" y="502168"/>
                  <a:pt x="1425275" y="471642"/>
                  <a:pt x="1387681" y="471642"/>
                </a:cubicBezTo>
                <a:close/>
                <a:moveTo>
                  <a:pt x="1771142" y="471642"/>
                </a:moveTo>
                <a:cubicBezTo>
                  <a:pt x="1733548" y="471642"/>
                  <a:pt x="1703473" y="502168"/>
                  <a:pt x="1703473" y="539763"/>
                </a:cubicBezTo>
                <a:cubicBezTo>
                  <a:pt x="1703473" y="577357"/>
                  <a:pt x="1733548" y="607432"/>
                  <a:pt x="1771142" y="607432"/>
                </a:cubicBezTo>
                <a:cubicBezTo>
                  <a:pt x="1808737" y="607432"/>
                  <a:pt x="1839263" y="577357"/>
                  <a:pt x="1839263" y="539763"/>
                </a:cubicBezTo>
                <a:cubicBezTo>
                  <a:pt x="1839263" y="502168"/>
                  <a:pt x="1808737" y="471642"/>
                  <a:pt x="1771142" y="471642"/>
                </a:cubicBezTo>
                <a:close/>
                <a:moveTo>
                  <a:pt x="2155055" y="471642"/>
                </a:moveTo>
                <a:cubicBezTo>
                  <a:pt x="2117461" y="471642"/>
                  <a:pt x="2087386" y="502168"/>
                  <a:pt x="2087386" y="539763"/>
                </a:cubicBezTo>
                <a:cubicBezTo>
                  <a:pt x="2087386" y="577357"/>
                  <a:pt x="2117461" y="607432"/>
                  <a:pt x="2155055" y="607432"/>
                </a:cubicBezTo>
                <a:cubicBezTo>
                  <a:pt x="2163928" y="607432"/>
                  <a:pt x="2172650" y="605779"/>
                  <a:pt x="2180469" y="602771"/>
                </a:cubicBezTo>
                <a:cubicBezTo>
                  <a:pt x="2180168" y="559613"/>
                  <a:pt x="2177462" y="517657"/>
                  <a:pt x="2173401" y="475401"/>
                </a:cubicBezTo>
                <a:cubicBezTo>
                  <a:pt x="2167537" y="473747"/>
                  <a:pt x="2161522" y="471642"/>
                  <a:pt x="2155055" y="471642"/>
                </a:cubicBezTo>
                <a:close/>
                <a:moveTo>
                  <a:pt x="248122" y="474048"/>
                </a:moveTo>
                <a:cubicBezTo>
                  <a:pt x="222408" y="498108"/>
                  <a:pt x="197746" y="523522"/>
                  <a:pt x="175340" y="550590"/>
                </a:cubicBezTo>
                <a:cubicBezTo>
                  <a:pt x="173836" y="552395"/>
                  <a:pt x="172633" y="554349"/>
                  <a:pt x="171129" y="556304"/>
                </a:cubicBezTo>
                <a:cubicBezTo>
                  <a:pt x="178798" y="585628"/>
                  <a:pt x="204663" y="607583"/>
                  <a:pt x="236393" y="607583"/>
                </a:cubicBezTo>
                <a:cubicBezTo>
                  <a:pt x="273987" y="607583"/>
                  <a:pt x="304514" y="577508"/>
                  <a:pt x="304514" y="539913"/>
                </a:cubicBezTo>
                <a:cubicBezTo>
                  <a:pt x="304514" y="506529"/>
                  <a:pt x="279852" y="479913"/>
                  <a:pt x="248122" y="474048"/>
                </a:cubicBezTo>
                <a:close/>
                <a:moveTo>
                  <a:pt x="434289" y="725479"/>
                </a:moveTo>
                <a:cubicBezTo>
                  <a:pt x="396695" y="725479"/>
                  <a:pt x="366168" y="755554"/>
                  <a:pt x="366168" y="793148"/>
                </a:cubicBezTo>
                <a:cubicBezTo>
                  <a:pt x="366168" y="830743"/>
                  <a:pt x="396695" y="861720"/>
                  <a:pt x="434289" y="861720"/>
                </a:cubicBezTo>
                <a:cubicBezTo>
                  <a:pt x="471884" y="861720"/>
                  <a:pt x="502410" y="830743"/>
                  <a:pt x="502410" y="793148"/>
                </a:cubicBezTo>
                <a:cubicBezTo>
                  <a:pt x="502410" y="755554"/>
                  <a:pt x="471884" y="725479"/>
                  <a:pt x="434289" y="725479"/>
                </a:cubicBezTo>
                <a:close/>
                <a:moveTo>
                  <a:pt x="818202" y="725479"/>
                </a:moveTo>
                <a:cubicBezTo>
                  <a:pt x="780608" y="725479"/>
                  <a:pt x="750081" y="755554"/>
                  <a:pt x="750081" y="793148"/>
                </a:cubicBezTo>
                <a:cubicBezTo>
                  <a:pt x="750081" y="830743"/>
                  <a:pt x="780608" y="861720"/>
                  <a:pt x="818202" y="861720"/>
                </a:cubicBezTo>
                <a:cubicBezTo>
                  <a:pt x="855797" y="861720"/>
                  <a:pt x="886323" y="830743"/>
                  <a:pt x="886323" y="793148"/>
                </a:cubicBezTo>
                <a:cubicBezTo>
                  <a:pt x="886323" y="755554"/>
                  <a:pt x="855797" y="725479"/>
                  <a:pt x="818202" y="725479"/>
                </a:cubicBezTo>
                <a:close/>
                <a:moveTo>
                  <a:pt x="1202115" y="725479"/>
                </a:moveTo>
                <a:cubicBezTo>
                  <a:pt x="1164521" y="725479"/>
                  <a:pt x="1133994" y="755554"/>
                  <a:pt x="1133994" y="793148"/>
                </a:cubicBezTo>
                <a:cubicBezTo>
                  <a:pt x="1133994" y="830743"/>
                  <a:pt x="1164521" y="861720"/>
                  <a:pt x="1202115" y="861720"/>
                </a:cubicBezTo>
                <a:cubicBezTo>
                  <a:pt x="1239710" y="861720"/>
                  <a:pt x="1269785" y="830743"/>
                  <a:pt x="1269785" y="793148"/>
                </a:cubicBezTo>
                <a:cubicBezTo>
                  <a:pt x="1269785" y="755554"/>
                  <a:pt x="1239710" y="725479"/>
                  <a:pt x="1202115" y="725479"/>
                </a:cubicBezTo>
                <a:close/>
                <a:moveTo>
                  <a:pt x="1585577" y="725479"/>
                </a:moveTo>
                <a:cubicBezTo>
                  <a:pt x="1547983" y="725479"/>
                  <a:pt x="1517907" y="755554"/>
                  <a:pt x="1517907" y="793148"/>
                </a:cubicBezTo>
                <a:cubicBezTo>
                  <a:pt x="1517907" y="830743"/>
                  <a:pt x="1547983" y="861720"/>
                  <a:pt x="1585577" y="861720"/>
                </a:cubicBezTo>
                <a:cubicBezTo>
                  <a:pt x="1623171" y="861720"/>
                  <a:pt x="1653698" y="830743"/>
                  <a:pt x="1653698" y="793148"/>
                </a:cubicBezTo>
                <a:cubicBezTo>
                  <a:pt x="1653698" y="755554"/>
                  <a:pt x="1623171" y="725479"/>
                  <a:pt x="1585577" y="725479"/>
                </a:cubicBezTo>
                <a:close/>
                <a:moveTo>
                  <a:pt x="1969490" y="725479"/>
                </a:moveTo>
                <a:cubicBezTo>
                  <a:pt x="1931896" y="725479"/>
                  <a:pt x="1901820" y="755554"/>
                  <a:pt x="1901820" y="793148"/>
                </a:cubicBezTo>
                <a:cubicBezTo>
                  <a:pt x="1901820" y="830743"/>
                  <a:pt x="1931896" y="861720"/>
                  <a:pt x="1969490" y="861720"/>
                </a:cubicBezTo>
                <a:cubicBezTo>
                  <a:pt x="2007084" y="861720"/>
                  <a:pt x="2037611" y="830743"/>
                  <a:pt x="2037611" y="793148"/>
                </a:cubicBezTo>
                <a:cubicBezTo>
                  <a:pt x="2037611" y="755554"/>
                  <a:pt x="2007084" y="725479"/>
                  <a:pt x="1969490" y="725479"/>
                </a:cubicBezTo>
                <a:close/>
                <a:moveTo>
                  <a:pt x="55489" y="726381"/>
                </a:moveTo>
                <a:cubicBezTo>
                  <a:pt x="33384" y="765028"/>
                  <a:pt x="15038" y="802021"/>
                  <a:pt x="0" y="838262"/>
                </a:cubicBezTo>
                <a:cubicBezTo>
                  <a:pt x="12481" y="852397"/>
                  <a:pt x="30527" y="861720"/>
                  <a:pt x="50827" y="861720"/>
                </a:cubicBezTo>
                <a:cubicBezTo>
                  <a:pt x="88422" y="861720"/>
                  <a:pt x="118948" y="830743"/>
                  <a:pt x="118948" y="793148"/>
                </a:cubicBezTo>
                <a:cubicBezTo>
                  <a:pt x="118948" y="755554"/>
                  <a:pt x="90828" y="728937"/>
                  <a:pt x="55489" y="726381"/>
                </a:cubicBezTo>
                <a:close/>
                <a:moveTo>
                  <a:pt x="236393" y="979165"/>
                </a:moveTo>
                <a:cubicBezTo>
                  <a:pt x="198799" y="979165"/>
                  <a:pt x="167821" y="1009691"/>
                  <a:pt x="167821" y="1047286"/>
                </a:cubicBezTo>
                <a:cubicBezTo>
                  <a:pt x="167821" y="1084880"/>
                  <a:pt x="198799" y="1115407"/>
                  <a:pt x="236393" y="1115407"/>
                </a:cubicBezTo>
                <a:cubicBezTo>
                  <a:pt x="273987" y="1115407"/>
                  <a:pt x="304514" y="1084880"/>
                  <a:pt x="304514" y="1047286"/>
                </a:cubicBezTo>
                <a:cubicBezTo>
                  <a:pt x="304514" y="1009691"/>
                  <a:pt x="273987" y="979165"/>
                  <a:pt x="236393" y="979165"/>
                </a:cubicBezTo>
                <a:close/>
                <a:moveTo>
                  <a:pt x="620306" y="979165"/>
                </a:moveTo>
                <a:cubicBezTo>
                  <a:pt x="582712" y="979165"/>
                  <a:pt x="551734" y="1009691"/>
                  <a:pt x="551734" y="1047286"/>
                </a:cubicBezTo>
                <a:cubicBezTo>
                  <a:pt x="551734" y="1084880"/>
                  <a:pt x="582712" y="1115407"/>
                  <a:pt x="620306" y="1115407"/>
                </a:cubicBezTo>
                <a:cubicBezTo>
                  <a:pt x="657900" y="1115407"/>
                  <a:pt x="687976" y="1084880"/>
                  <a:pt x="687976" y="1047286"/>
                </a:cubicBezTo>
                <a:cubicBezTo>
                  <a:pt x="687976" y="1009691"/>
                  <a:pt x="657900" y="979165"/>
                  <a:pt x="620306" y="979165"/>
                </a:cubicBezTo>
                <a:close/>
                <a:moveTo>
                  <a:pt x="1003768" y="979165"/>
                </a:moveTo>
                <a:cubicBezTo>
                  <a:pt x="966173" y="979165"/>
                  <a:pt x="935647" y="1009691"/>
                  <a:pt x="935647" y="1047286"/>
                </a:cubicBezTo>
                <a:cubicBezTo>
                  <a:pt x="935647" y="1084880"/>
                  <a:pt x="966173" y="1115407"/>
                  <a:pt x="1003768" y="1115407"/>
                </a:cubicBezTo>
                <a:cubicBezTo>
                  <a:pt x="1041362" y="1115407"/>
                  <a:pt x="1071889" y="1084880"/>
                  <a:pt x="1071889" y="1047286"/>
                </a:cubicBezTo>
                <a:cubicBezTo>
                  <a:pt x="1071889" y="1009691"/>
                  <a:pt x="1041362" y="979165"/>
                  <a:pt x="1003768" y="979165"/>
                </a:cubicBezTo>
                <a:close/>
                <a:moveTo>
                  <a:pt x="1387681" y="979165"/>
                </a:moveTo>
                <a:cubicBezTo>
                  <a:pt x="1350086" y="979165"/>
                  <a:pt x="1319560" y="1009691"/>
                  <a:pt x="1319560" y="1047286"/>
                </a:cubicBezTo>
                <a:cubicBezTo>
                  <a:pt x="1319560" y="1066233"/>
                  <a:pt x="1327229" y="1082926"/>
                  <a:pt x="1339710" y="1095256"/>
                </a:cubicBezTo>
                <a:cubicBezTo>
                  <a:pt x="1362568" y="1048940"/>
                  <a:pt x="1373545" y="1012549"/>
                  <a:pt x="1373545" y="1012549"/>
                </a:cubicBezTo>
                <a:cubicBezTo>
                  <a:pt x="1373545" y="1012549"/>
                  <a:pt x="1405876" y="1029842"/>
                  <a:pt x="1455350" y="1050594"/>
                </a:cubicBezTo>
                <a:cubicBezTo>
                  <a:pt x="1455350" y="1049391"/>
                  <a:pt x="1455802" y="1048489"/>
                  <a:pt x="1455802" y="1047286"/>
                </a:cubicBezTo>
                <a:cubicBezTo>
                  <a:pt x="1455802" y="1009691"/>
                  <a:pt x="1425275" y="979165"/>
                  <a:pt x="1387681" y="979165"/>
                </a:cubicBezTo>
                <a:close/>
                <a:moveTo>
                  <a:pt x="1771142" y="979165"/>
                </a:moveTo>
                <a:cubicBezTo>
                  <a:pt x="1733548" y="979165"/>
                  <a:pt x="1703473" y="1009691"/>
                  <a:pt x="1703473" y="1047286"/>
                </a:cubicBezTo>
                <a:cubicBezTo>
                  <a:pt x="1703473" y="1084880"/>
                  <a:pt x="1733548" y="1115407"/>
                  <a:pt x="1771142" y="1115407"/>
                </a:cubicBezTo>
                <a:cubicBezTo>
                  <a:pt x="1808737" y="1115407"/>
                  <a:pt x="1839263" y="1084880"/>
                  <a:pt x="1839263" y="1047286"/>
                </a:cubicBezTo>
                <a:cubicBezTo>
                  <a:pt x="1839263" y="1009691"/>
                  <a:pt x="1808737" y="979165"/>
                  <a:pt x="1771142" y="979165"/>
                </a:cubicBezTo>
                <a:close/>
                <a:moveTo>
                  <a:pt x="434139" y="1233002"/>
                </a:moveTo>
                <a:cubicBezTo>
                  <a:pt x="396545" y="1233002"/>
                  <a:pt x="366018" y="1263528"/>
                  <a:pt x="366018" y="1301123"/>
                </a:cubicBezTo>
                <a:cubicBezTo>
                  <a:pt x="366018" y="1322927"/>
                  <a:pt x="377296" y="1341273"/>
                  <a:pt x="393236" y="1353755"/>
                </a:cubicBezTo>
                <a:lnTo>
                  <a:pt x="418199" y="1309092"/>
                </a:lnTo>
                <a:cubicBezTo>
                  <a:pt x="418199" y="1309092"/>
                  <a:pt x="448124" y="1323379"/>
                  <a:pt x="488726" y="1340070"/>
                </a:cubicBezTo>
                <a:cubicBezTo>
                  <a:pt x="496846" y="1328792"/>
                  <a:pt x="502410" y="1316010"/>
                  <a:pt x="502410" y="1301123"/>
                </a:cubicBezTo>
                <a:cubicBezTo>
                  <a:pt x="502410" y="1263528"/>
                  <a:pt x="471884" y="1233002"/>
                  <a:pt x="434289" y="1233002"/>
                </a:cubicBezTo>
                <a:close/>
                <a:moveTo>
                  <a:pt x="818052" y="1233002"/>
                </a:moveTo>
                <a:cubicBezTo>
                  <a:pt x="780458" y="1233002"/>
                  <a:pt x="749931" y="1263528"/>
                  <a:pt x="749931" y="1301123"/>
                </a:cubicBezTo>
                <a:cubicBezTo>
                  <a:pt x="749931" y="1338717"/>
                  <a:pt x="780458" y="1369243"/>
                  <a:pt x="818052" y="1369243"/>
                </a:cubicBezTo>
                <a:cubicBezTo>
                  <a:pt x="855646" y="1369243"/>
                  <a:pt x="886173" y="1338717"/>
                  <a:pt x="886173" y="1301123"/>
                </a:cubicBezTo>
                <a:cubicBezTo>
                  <a:pt x="886173" y="1263528"/>
                  <a:pt x="855646" y="1233002"/>
                  <a:pt x="818052" y="1233002"/>
                </a:cubicBezTo>
                <a:close/>
                <a:moveTo>
                  <a:pt x="1201965" y="1233002"/>
                </a:moveTo>
                <a:cubicBezTo>
                  <a:pt x="1164371" y="1233002"/>
                  <a:pt x="1133844" y="1263528"/>
                  <a:pt x="1133844" y="1301123"/>
                </a:cubicBezTo>
                <a:cubicBezTo>
                  <a:pt x="1133844" y="1304130"/>
                  <a:pt x="1134897" y="1306686"/>
                  <a:pt x="1135197" y="1309544"/>
                </a:cubicBezTo>
                <a:cubicBezTo>
                  <a:pt x="1151137" y="1299769"/>
                  <a:pt x="1164822" y="1292100"/>
                  <a:pt x="1183168" y="1279919"/>
                </a:cubicBezTo>
                <a:cubicBezTo>
                  <a:pt x="1201063" y="1267889"/>
                  <a:pt x="1217454" y="1254656"/>
                  <a:pt x="1232491" y="1240972"/>
                </a:cubicBezTo>
                <a:cubicBezTo>
                  <a:pt x="1223168" y="1236159"/>
                  <a:pt x="1213243" y="1233002"/>
                  <a:pt x="1201965" y="1233002"/>
                </a:cubicBez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2" name="Forma libre: forma 151">
            <a:extLst>
              <a:ext uri="{FF2B5EF4-FFF2-40B4-BE49-F238E27FC236}">
                <a16:creationId xmlns:a16="http://schemas.microsoft.com/office/drawing/2014/main" id="{E3991D9A-4D9A-447D-BE6A-18C4CD166875}"/>
              </a:ext>
            </a:extLst>
          </p:cNvPr>
          <p:cNvSpPr/>
          <p:nvPr/>
        </p:nvSpPr>
        <p:spPr>
          <a:xfrm>
            <a:off x="2708880" y="4179151"/>
            <a:ext cx="181198" cy="208183"/>
          </a:xfrm>
          <a:custGeom>
            <a:avLst/>
            <a:gdLst>
              <a:gd name="connsiteX0" fmla="*/ 122831 w 181767"/>
              <a:gd name="connsiteY0" fmla="*/ 3108 h 208836"/>
              <a:gd name="connsiteX1" fmla="*/ 133959 w 181767"/>
              <a:gd name="connsiteY1" fmla="*/ 2657 h 208836"/>
              <a:gd name="connsiteX2" fmla="*/ 180275 w 181767"/>
              <a:gd name="connsiteY2" fmla="*/ 61154 h 208836"/>
              <a:gd name="connsiteX3" fmla="*/ 179373 w 181767"/>
              <a:gd name="connsiteY3" fmla="*/ 70628 h 208836"/>
              <a:gd name="connsiteX4" fmla="*/ 18619 w 181767"/>
              <a:gd name="connsiteY4" fmla="*/ 207170 h 208836"/>
              <a:gd name="connsiteX5" fmla="*/ 8845 w 181767"/>
              <a:gd name="connsiteY5" fmla="*/ 206268 h 208836"/>
              <a:gd name="connsiteX6" fmla="*/ 1476 w 181767"/>
              <a:gd name="connsiteY6" fmla="*/ 196944 h 208836"/>
              <a:gd name="connsiteX7" fmla="*/ 1025 w 181767"/>
              <a:gd name="connsiteY7" fmla="*/ 188824 h 208836"/>
              <a:gd name="connsiteX8" fmla="*/ 122831 w 181767"/>
              <a:gd name="connsiteY8" fmla="*/ 3108 h 20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767" h="208836">
                <a:moveTo>
                  <a:pt x="122831" y="3108"/>
                </a:moveTo>
                <a:cubicBezTo>
                  <a:pt x="125387" y="-801"/>
                  <a:pt x="131102" y="-1102"/>
                  <a:pt x="133959" y="2657"/>
                </a:cubicBezTo>
                <a:lnTo>
                  <a:pt x="180275" y="61154"/>
                </a:lnTo>
                <a:cubicBezTo>
                  <a:pt x="182531" y="64011"/>
                  <a:pt x="182230" y="68222"/>
                  <a:pt x="179373" y="70628"/>
                </a:cubicBezTo>
                <a:lnTo>
                  <a:pt x="18619" y="207170"/>
                </a:lnTo>
                <a:cubicBezTo>
                  <a:pt x="15612" y="209727"/>
                  <a:pt x="11251" y="209275"/>
                  <a:pt x="8845" y="206268"/>
                </a:cubicBezTo>
                <a:lnTo>
                  <a:pt x="1476" y="196944"/>
                </a:lnTo>
                <a:cubicBezTo>
                  <a:pt x="-328" y="194689"/>
                  <a:pt x="-478" y="191381"/>
                  <a:pt x="1025" y="188824"/>
                </a:cubicBezTo>
                <a:lnTo>
                  <a:pt x="122831" y="3108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3" name="Forma libre: forma 152">
            <a:extLst>
              <a:ext uri="{FF2B5EF4-FFF2-40B4-BE49-F238E27FC236}">
                <a16:creationId xmlns:a16="http://schemas.microsoft.com/office/drawing/2014/main" id="{EB0C285E-F3AD-4012-8D30-E68A2D11C4FC}"/>
              </a:ext>
            </a:extLst>
          </p:cNvPr>
          <p:cNvSpPr/>
          <p:nvPr/>
        </p:nvSpPr>
        <p:spPr>
          <a:xfrm>
            <a:off x="2826096" y="4659730"/>
            <a:ext cx="279581" cy="158963"/>
          </a:xfrm>
          <a:custGeom>
            <a:avLst/>
            <a:gdLst>
              <a:gd name="connsiteX0" fmla="*/ 1337 w 280458"/>
              <a:gd name="connsiteY0" fmla="*/ 4183 h 159462"/>
              <a:gd name="connsiteX1" fmla="*/ 9157 w 280458"/>
              <a:gd name="connsiteY1" fmla="*/ 123 h 159462"/>
              <a:gd name="connsiteX2" fmla="*/ 275024 w 280458"/>
              <a:gd name="connsiteY2" fmla="*/ 57867 h 159462"/>
              <a:gd name="connsiteX3" fmla="*/ 279685 w 280458"/>
              <a:gd name="connsiteY3" fmla="*/ 67792 h 159462"/>
              <a:gd name="connsiteX4" fmla="*/ 234271 w 280458"/>
              <a:gd name="connsiteY4" fmla="*/ 155763 h 159462"/>
              <a:gd name="connsiteX5" fmla="*/ 224346 w 280458"/>
              <a:gd name="connsiteY5" fmla="*/ 158319 h 159462"/>
              <a:gd name="connsiteX6" fmla="*/ 3142 w 280458"/>
              <a:gd name="connsiteY6" fmla="*/ 14258 h 159462"/>
              <a:gd name="connsiteX7" fmla="*/ 585 w 280458"/>
              <a:gd name="connsiteY7" fmla="*/ 5686 h 159462"/>
              <a:gd name="connsiteX8" fmla="*/ 1337 w 280458"/>
              <a:gd name="connsiteY8" fmla="*/ 4033 h 15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458" h="159462">
                <a:moveTo>
                  <a:pt x="1337" y="4183"/>
                </a:moveTo>
                <a:cubicBezTo>
                  <a:pt x="2690" y="1175"/>
                  <a:pt x="5848" y="-479"/>
                  <a:pt x="9157" y="123"/>
                </a:cubicBezTo>
                <a:lnTo>
                  <a:pt x="275024" y="57867"/>
                </a:lnTo>
                <a:cubicBezTo>
                  <a:pt x="279384" y="58770"/>
                  <a:pt x="281790" y="63732"/>
                  <a:pt x="279685" y="67792"/>
                </a:cubicBezTo>
                <a:lnTo>
                  <a:pt x="234271" y="155763"/>
                </a:lnTo>
                <a:cubicBezTo>
                  <a:pt x="232467" y="159372"/>
                  <a:pt x="227805" y="160575"/>
                  <a:pt x="224346" y="158319"/>
                </a:cubicBezTo>
                <a:lnTo>
                  <a:pt x="3142" y="14258"/>
                </a:lnTo>
                <a:cubicBezTo>
                  <a:pt x="284" y="12454"/>
                  <a:pt x="-768" y="8845"/>
                  <a:pt x="585" y="5686"/>
                </a:cubicBezTo>
                <a:lnTo>
                  <a:pt x="1337" y="4033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4" name="Forma libre: forma 153">
            <a:extLst>
              <a:ext uri="{FF2B5EF4-FFF2-40B4-BE49-F238E27FC236}">
                <a16:creationId xmlns:a16="http://schemas.microsoft.com/office/drawing/2014/main" id="{CABF7945-FC72-45D7-B4C7-96285B6DA925}"/>
              </a:ext>
            </a:extLst>
          </p:cNvPr>
          <p:cNvSpPr/>
          <p:nvPr/>
        </p:nvSpPr>
        <p:spPr>
          <a:xfrm>
            <a:off x="2844323" y="4332980"/>
            <a:ext cx="240846" cy="145719"/>
          </a:xfrm>
          <a:custGeom>
            <a:avLst/>
            <a:gdLst>
              <a:gd name="connsiteX0" fmla="*/ 199596 w 241602"/>
              <a:gd name="connsiteY0" fmla="*/ 979 h 146176"/>
              <a:gd name="connsiteX1" fmla="*/ 209671 w 241602"/>
              <a:gd name="connsiteY1" fmla="*/ 4738 h 146176"/>
              <a:gd name="connsiteX2" fmla="*/ 241251 w 241602"/>
              <a:gd name="connsiteY2" fmla="*/ 101431 h 146176"/>
              <a:gd name="connsiteX3" fmla="*/ 235837 w 241602"/>
              <a:gd name="connsiteY3" fmla="*/ 110303 h 146176"/>
              <a:gd name="connsiteX4" fmla="*/ 9670 w 241602"/>
              <a:gd name="connsiteY4" fmla="*/ 146093 h 146176"/>
              <a:gd name="connsiteX5" fmla="*/ 1850 w 241602"/>
              <a:gd name="connsiteY5" fmla="*/ 140228 h 146176"/>
              <a:gd name="connsiteX6" fmla="*/ 45 w 241602"/>
              <a:gd name="connsiteY6" fmla="*/ 125942 h 146176"/>
              <a:gd name="connsiteX7" fmla="*/ 3354 w 241602"/>
              <a:gd name="connsiteY7" fmla="*/ 119175 h 146176"/>
              <a:gd name="connsiteX8" fmla="*/ 199897 w 241602"/>
              <a:gd name="connsiteY8" fmla="*/ 1129 h 14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602" h="146176">
                <a:moveTo>
                  <a:pt x="199596" y="979"/>
                </a:moveTo>
                <a:cubicBezTo>
                  <a:pt x="203355" y="-1277"/>
                  <a:pt x="208318" y="528"/>
                  <a:pt x="209671" y="4738"/>
                </a:cubicBezTo>
                <a:lnTo>
                  <a:pt x="241251" y="101431"/>
                </a:lnTo>
                <a:cubicBezTo>
                  <a:pt x="242604" y="105491"/>
                  <a:pt x="239897" y="109701"/>
                  <a:pt x="235837" y="110303"/>
                </a:cubicBezTo>
                <a:lnTo>
                  <a:pt x="9670" y="146093"/>
                </a:lnTo>
                <a:cubicBezTo>
                  <a:pt x="5910" y="146694"/>
                  <a:pt x="2301" y="143987"/>
                  <a:pt x="1850" y="140228"/>
                </a:cubicBezTo>
                <a:lnTo>
                  <a:pt x="45" y="125942"/>
                </a:lnTo>
                <a:cubicBezTo>
                  <a:pt x="-255" y="123235"/>
                  <a:pt x="948" y="120528"/>
                  <a:pt x="3354" y="119175"/>
                </a:cubicBezTo>
                <a:lnTo>
                  <a:pt x="199897" y="1129"/>
                </a:ln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5" name="Forma libre: forma 154">
            <a:extLst>
              <a:ext uri="{FF2B5EF4-FFF2-40B4-BE49-F238E27FC236}">
                <a16:creationId xmlns:a16="http://schemas.microsoft.com/office/drawing/2014/main" id="{42B12C5D-3A45-4AC0-A9C2-B1CCD16E142B}"/>
              </a:ext>
            </a:extLst>
          </p:cNvPr>
          <p:cNvSpPr/>
          <p:nvPr/>
        </p:nvSpPr>
        <p:spPr>
          <a:xfrm>
            <a:off x="804737" y="5833472"/>
            <a:ext cx="213317" cy="586135"/>
          </a:xfrm>
          <a:custGeom>
            <a:avLst/>
            <a:gdLst>
              <a:gd name="connsiteX0" fmla="*/ 213987 w 213986"/>
              <a:gd name="connsiteY0" fmla="*/ 0 h 587974"/>
              <a:gd name="connsiteX1" fmla="*/ 134437 w 213986"/>
              <a:gd name="connsiteY1" fmla="*/ 264965 h 587974"/>
              <a:gd name="connsiteX2" fmla="*/ 0 w 213986"/>
              <a:gd name="connsiteY2" fmla="*/ 587975 h 58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986" h="587974">
                <a:moveTo>
                  <a:pt x="213987" y="0"/>
                </a:moveTo>
                <a:cubicBezTo>
                  <a:pt x="213987" y="0"/>
                  <a:pt x="187971" y="114287"/>
                  <a:pt x="134437" y="264965"/>
                </a:cubicBezTo>
                <a:cubicBezTo>
                  <a:pt x="80753" y="415642"/>
                  <a:pt x="0" y="587975"/>
                  <a:pt x="0" y="587975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6" name="Forma libre: forma 155">
            <a:extLst>
              <a:ext uri="{FF2B5EF4-FFF2-40B4-BE49-F238E27FC236}">
                <a16:creationId xmlns:a16="http://schemas.microsoft.com/office/drawing/2014/main" id="{A21250D1-B0C9-422A-9102-CB67736FDBC4}"/>
              </a:ext>
            </a:extLst>
          </p:cNvPr>
          <p:cNvSpPr/>
          <p:nvPr/>
        </p:nvSpPr>
        <p:spPr>
          <a:xfrm>
            <a:off x="1658756" y="5585677"/>
            <a:ext cx="180038" cy="680576"/>
          </a:xfrm>
          <a:custGeom>
            <a:avLst/>
            <a:gdLst>
              <a:gd name="connsiteX0" fmla="*/ 165565 w 180603"/>
              <a:gd name="connsiteY0" fmla="*/ 0 h 682712"/>
              <a:gd name="connsiteX1" fmla="*/ 165565 w 180603"/>
              <a:gd name="connsiteY1" fmla="*/ 372184 h 682712"/>
              <a:gd name="connsiteX2" fmla="*/ 0 w 180603"/>
              <a:gd name="connsiteY2" fmla="*/ 682712 h 68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03" h="682712">
                <a:moveTo>
                  <a:pt x="165565" y="0"/>
                </a:moveTo>
                <a:cubicBezTo>
                  <a:pt x="165565" y="0"/>
                  <a:pt x="199400" y="172483"/>
                  <a:pt x="165565" y="372184"/>
                </a:cubicBezTo>
                <a:cubicBezTo>
                  <a:pt x="133535" y="561057"/>
                  <a:pt x="0" y="682712"/>
                  <a:pt x="0" y="68271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8" name="Forma libre: forma 157">
            <a:extLst>
              <a:ext uri="{FF2B5EF4-FFF2-40B4-BE49-F238E27FC236}">
                <a16:creationId xmlns:a16="http://schemas.microsoft.com/office/drawing/2014/main" id="{2DDB85F0-F429-44C3-87E9-504FE7239017}"/>
              </a:ext>
            </a:extLst>
          </p:cNvPr>
          <p:cNvSpPr/>
          <p:nvPr/>
        </p:nvSpPr>
        <p:spPr>
          <a:xfrm>
            <a:off x="707755" y="656592"/>
            <a:ext cx="1803495" cy="1742358"/>
          </a:xfrm>
          <a:custGeom>
            <a:avLst/>
            <a:gdLst>
              <a:gd name="connsiteX0" fmla="*/ 1276394 w 1809155"/>
              <a:gd name="connsiteY0" fmla="*/ 22557 h 1747826"/>
              <a:gd name="connsiteX1" fmla="*/ 1771887 w 1809155"/>
              <a:gd name="connsiteY1" fmla="*/ 1103017 h 1747826"/>
              <a:gd name="connsiteX2" fmla="*/ 644810 w 1809155"/>
              <a:gd name="connsiteY2" fmla="*/ 1709338 h 1747826"/>
              <a:gd name="connsiteX3" fmla="*/ 38489 w 1809155"/>
              <a:gd name="connsiteY3" fmla="*/ 582261 h 1747826"/>
              <a:gd name="connsiteX4" fmla="*/ 638494 w 1809155"/>
              <a:gd name="connsiteY4" fmla="*/ 0 h 1747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155" h="1747826">
                <a:moveTo>
                  <a:pt x="1276394" y="22557"/>
                </a:moveTo>
                <a:cubicBezTo>
                  <a:pt x="1693691" y="174738"/>
                  <a:pt x="1898805" y="680607"/>
                  <a:pt x="1771887" y="1103017"/>
                </a:cubicBezTo>
                <a:cubicBezTo>
                  <a:pt x="1628126" y="1581667"/>
                  <a:pt x="1123461" y="1853098"/>
                  <a:pt x="644810" y="1709338"/>
                </a:cubicBezTo>
                <a:cubicBezTo>
                  <a:pt x="166159" y="1565577"/>
                  <a:pt x="-105271" y="1060911"/>
                  <a:pt x="38489" y="582261"/>
                </a:cubicBezTo>
                <a:cubicBezTo>
                  <a:pt x="136084" y="257446"/>
                  <a:pt x="454432" y="45715"/>
                  <a:pt x="638494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9" name="Forma libre: forma 158">
            <a:extLst>
              <a:ext uri="{FF2B5EF4-FFF2-40B4-BE49-F238E27FC236}">
                <a16:creationId xmlns:a16="http://schemas.microsoft.com/office/drawing/2014/main" id="{E404D91D-1067-4BAD-8B3B-F75E9C03A462}"/>
              </a:ext>
            </a:extLst>
          </p:cNvPr>
          <p:cNvSpPr/>
          <p:nvPr/>
        </p:nvSpPr>
        <p:spPr>
          <a:xfrm>
            <a:off x="1121939" y="2001105"/>
            <a:ext cx="987585" cy="399352"/>
          </a:xfrm>
          <a:custGeom>
            <a:avLst/>
            <a:gdLst>
              <a:gd name="connsiteX0" fmla="*/ 100151 w 990684"/>
              <a:gd name="connsiteY0" fmla="*/ 21654 h 400605"/>
              <a:gd name="connsiteX1" fmla="*/ 0 w 990684"/>
              <a:gd name="connsiteY1" fmla="*/ 256844 h 400605"/>
              <a:gd name="connsiteX2" fmla="*/ 441959 w 990684"/>
              <a:gd name="connsiteY2" fmla="*/ 400605 h 400605"/>
              <a:gd name="connsiteX3" fmla="*/ 990685 w 990684"/>
              <a:gd name="connsiteY3" fmla="*/ 246017 h 400605"/>
              <a:gd name="connsiteX4" fmla="*/ 818653 w 990684"/>
              <a:gd name="connsiteY4" fmla="*/ 0 h 400605"/>
              <a:gd name="connsiteX5" fmla="*/ 100151 w 990684"/>
              <a:gd name="connsiteY5" fmla="*/ 21805 h 40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0684" h="400605">
                <a:moveTo>
                  <a:pt x="100151" y="21654"/>
                </a:moveTo>
                <a:lnTo>
                  <a:pt x="0" y="256844"/>
                </a:lnTo>
                <a:cubicBezTo>
                  <a:pt x="0" y="256844"/>
                  <a:pt x="289025" y="401056"/>
                  <a:pt x="441959" y="400605"/>
                </a:cubicBezTo>
                <a:cubicBezTo>
                  <a:pt x="827375" y="399251"/>
                  <a:pt x="990685" y="246017"/>
                  <a:pt x="990685" y="246017"/>
                </a:cubicBezTo>
                <a:lnTo>
                  <a:pt x="818653" y="0"/>
                </a:lnTo>
                <a:lnTo>
                  <a:pt x="100151" y="21805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0" name="Forma libre: forma 159">
            <a:extLst>
              <a:ext uri="{FF2B5EF4-FFF2-40B4-BE49-F238E27FC236}">
                <a16:creationId xmlns:a16="http://schemas.microsoft.com/office/drawing/2014/main" id="{1764CE11-47C5-43B4-987E-E51F03B08FE0}"/>
              </a:ext>
            </a:extLst>
          </p:cNvPr>
          <p:cNvSpPr/>
          <p:nvPr/>
        </p:nvSpPr>
        <p:spPr>
          <a:xfrm>
            <a:off x="236824" y="824654"/>
            <a:ext cx="2275743" cy="1443561"/>
          </a:xfrm>
          <a:custGeom>
            <a:avLst/>
            <a:gdLst>
              <a:gd name="connsiteX0" fmla="*/ 608342 w 2282885"/>
              <a:gd name="connsiteY0" fmla="*/ 462693 h 1448091"/>
              <a:gd name="connsiteX1" fmla="*/ 1189099 w 2282885"/>
              <a:gd name="connsiteY1" fmla="*/ 187052 h 1448091"/>
              <a:gd name="connsiteX2" fmla="*/ 1877676 w 2282885"/>
              <a:gd name="connsiteY2" fmla="*/ 316527 h 1448091"/>
              <a:gd name="connsiteX3" fmla="*/ 2276175 w 2282885"/>
              <a:gd name="connsiteY3" fmla="*/ 893223 h 1448091"/>
              <a:gd name="connsiteX4" fmla="*/ 1974519 w 2282885"/>
              <a:gd name="connsiteY4" fmla="*/ 1434431 h 1448091"/>
              <a:gd name="connsiteX5" fmla="*/ 1477673 w 2282885"/>
              <a:gd name="connsiteY5" fmla="*/ 1346761 h 1448091"/>
              <a:gd name="connsiteX6" fmla="*/ 1056165 w 2282885"/>
              <a:gd name="connsiteY6" fmla="*/ 1307964 h 1448091"/>
              <a:gd name="connsiteX7" fmla="*/ 808344 w 2282885"/>
              <a:gd name="connsiteY7" fmla="*/ 1013375 h 1448091"/>
              <a:gd name="connsiteX8" fmla="*/ 365182 w 2282885"/>
              <a:gd name="connsiteY8" fmla="*/ 1148263 h 1448091"/>
              <a:gd name="connsiteX9" fmla="*/ 1269 w 2282885"/>
              <a:gd name="connsiteY9" fmla="*/ 622244 h 1448091"/>
              <a:gd name="connsiteX10" fmla="*/ 206234 w 2282885"/>
              <a:gd name="connsiteY10" fmla="*/ 61036 h 1448091"/>
              <a:gd name="connsiteX11" fmla="*/ 598267 w 2282885"/>
              <a:gd name="connsiteY11" fmla="*/ 61637 h 1448091"/>
              <a:gd name="connsiteX12" fmla="*/ 608342 w 2282885"/>
              <a:gd name="connsiteY12" fmla="*/ 462543 h 144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82885" h="1448091">
                <a:moveTo>
                  <a:pt x="608342" y="462693"/>
                </a:moveTo>
                <a:cubicBezTo>
                  <a:pt x="608342" y="462693"/>
                  <a:pt x="831051" y="215924"/>
                  <a:pt x="1189099" y="187052"/>
                </a:cubicBezTo>
                <a:cubicBezTo>
                  <a:pt x="1547147" y="158180"/>
                  <a:pt x="1755870" y="217428"/>
                  <a:pt x="1877676" y="316527"/>
                </a:cubicBezTo>
                <a:cubicBezTo>
                  <a:pt x="2038429" y="447505"/>
                  <a:pt x="2220235" y="600439"/>
                  <a:pt x="2276175" y="893223"/>
                </a:cubicBezTo>
                <a:cubicBezTo>
                  <a:pt x="2314371" y="1093375"/>
                  <a:pt x="2186250" y="1390070"/>
                  <a:pt x="1974519" y="1434431"/>
                </a:cubicBezTo>
                <a:cubicBezTo>
                  <a:pt x="1697524" y="1492476"/>
                  <a:pt x="1477673" y="1346761"/>
                  <a:pt x="1477673" y="1346761"/>
                </a:cubicBezTo>
                <a:cubicBezTo>
                  <a:pt x="1477673" y="1346761"/>
                  <a:pt x="1273460" y="1401047"/>
                  <a:pt x="1056165" y="1307964"/>
                </a:cubicBezTo>
                <a:cubicBezTo>
                  <a:pt x="882029" y="1233377"/>
                  <a:pt x="808344" y="1013375"/>
                  <a:pt x="808344" y="1013375"/>
                </a:cubicBezTo>
                <a:cubicBezTo>
                  <a:pt x="808344" y="1013375"/>
                  <a:pt x="631951" y="1186308"/>
                  <a:pt x="365182" y="1148263"/>
                </a:cubicBezTo>
                <a:cubicBezTo>
                  <a:pt x="132549" y="1115180"/>
                  <a:pt x="16608" y="862997"/>
                  <a:pt x="1269" y="622244"/>
                </a:cubicBezTo>
                <a:cubicBezTo>
                  <a:pt x="-14069" y="381640"/>
                  <a:pt x="112849" y="124495"/>
                  <a:pt x="206234" y="61036"/>
                </a:cubicBezTo>
                <a:cubicBezTo>
                  <a:pt x="331798" y="-24228"/>
                  <a:pt x="508792" y="-16559"/>
                  <a:pt x="598267" y="61637"/>
                </a:cubicBezTo>
                <a:cubicBezTo>
                  <a:pt x="687741" y="139834"/>
                  <a:pt x="608342" y="462543"/>
                  <a:pt x="608342" y="462543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1" name="Forma libre: forma 160">
            <a:extLst>
              <a:ext uri="{FF2B5EF4-FFF2-40B4-BE49-F238E27FC236}">
                <a16:creationId xmlns:a16="http://schemas.microsoft.com/office/drawing/2014/main" id="{8B82FAA1-09C4-46BC-8D5B-2408FFCF758D}"/>
              </a:ext>
            </a:extLst>
          </p:cNvPr>
          <p:cNvSpPr/>
          <p:nvPr/>
        </p:nvSpPr>
        <p:spPr>
          <a:xfrm>
            <a:off x="1242314" y="409925"/>
            <a:ext cx="704521" cy="710178"/>
          </a:xfrm>
          <a:custGeom>
            <a:avLst/>
            <a:gdLst>
              <a:gd name="connsiteX0" fmla="*/ 0 w 706732"/>
              <a:gd name="connsiteY0" fmla="*/ 712257 h 712407"/>
              <a:gd name="connsiteX1" fmla="*/ 231130 w 706732"/>
              <a:gd name="connsiteY1" fmla="*/ 79320 h 712407"/>
              <a:gd name="connsiteX2" fmla="*/ 652787 w 706732"/>
              <a:gd name="connsiteY2" fmla="*/ 103230 h 712407"/>
              <a:gd name="connsiteX3" fmla="*/ 698953 w 706732"/>
              <a:gd name="connsiteY3" fmla="*/ 712408 h 712407"/>
              <a:gd name="connsiteX4" fmla="*/ 0 w 706732"/>
              <a:gd name="connsiteY4" fmla="*/ 712408 h 71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732" h="712407">
                <a:moveTo>
                  <a:pt x="0" y="712257"/>
                </a:moveTo>
                <a:cubicBezTo>
                  <a:pt x="0" y="712257"/>
                  <a:pt x="101505" y="200373"/>
                  <a:pt x="231130" y="79320"/>
                </a:cubicBezTo>
                <a:cubicBezTo>
                  <a:pt x="361507" y="-42486"/>
                  <a:pt x="581358" y="-15719"/>
                  <a:pt x="652787" y="103230"/>
                </a:cubicBezTo>
                <a:cubicBezTo>
                  <a:pt x="734743" y="239622"/>
                  <a:pt x="698953" y="712408"/>
                  <a:pt x="698953" y="712408"/>
                </a:cubicBezTo>
                <a:lnTo>
                  <a:pt x="0" y="712408"/>
                </a:ln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2" name="Forma libre: forma 161">
            <a:extLst>
              <a:ext uri="{FF2B5EF4-FFF2-40B4-BE49-F238E27FC236}">
                <a16:creationId xmlns:a16="http://schemas.microsoft.com/office/drawing/2014/main" id="{4B6F3F4E-2D59-49C9-B929-7976AC9B5BA8}"/>
              </a:ext>
            </a:extLst>
          </p:cNvPr>
          <p:cNvSpPr/>
          <p:nvPr/>
        </p:nvSpPr>
        <p:spPr>
          <a:xfrm>
            <a:off x="1470772" y="907386"/>
            <a:ext cx="335641" cy="144659"/>
          </a:xfrm>
          <a:custGeom>
            <a:avLst/>
            <a:gdLst>
              <a:gd name="connsiteX0" fmla="*/ 336695 w 336694"/>
              <a:gd name="connsiteY0" fmla="*/ 0 h 145113"/>
              <a:gd name="connsiteX1" fmla="*/ 175490 w 336694"/>
              <a:gd name="connsiteY1" fmla="*/ 116843 h 145113"/>
              <a:gd name="connsiteX2" fmla="*/ 0 w 336694"/>
              <a:gd name="connsiteY2" fmla="*/ 145114 h 1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694" h="145113">
                <a:moveTo>
                  <a:pt x="336695" y="0"/>
                </a:moveTo>
                <a:cubicBezTo>
                  <a:pt x="336695" y="0"/>
                  <a:pt x="280002" y="77144"/>
                  <a:pt x="175490" y="116843"/>
                </a:cubicBezTo>
                <a:cubicBezTo>
                  <a:pt x="104663" y="143911"/>
                  <a:pt x="0" y="145114"/>
                  <a:pt x="0" y="145114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3" name="Forma libre: forma 162">
            <a:extLst>
              <a:ext uri="{FF2B5EF4-FFF2-40B4-BE49-F238E27FC236}">
                <a16:creationId xmlns:a16="http://schemas.microsoft.com/office/drawing/2014/main" id="{CEA9C281-AB30-4AF5-B2A7-A7B994ED4991}"/>
              </a:ext>
            </a:extLst>
          </p:cNvPr>
          <p:cNvSpPr/>
          <p:nvPr/>
        </p:nvSpPr>
        <p:spPr>
          <a:xfrm>
            <a:off x="1354295" y="1181865"/>
            <a:ext cx="608770" cy="790608"/>
          </a:xfrm>
          <a:custGeom>
            <a:avLst/>
            <a:gdLst>
              <a:gd name="connsiteX0" fmla="*/ 142858 w 610681"/>
              <a:gd name="connsiteY0" fmla="*/ 0 h 793089"/>
              <a:gd name="connsiteX1" fmla="*/ 56843 w 610681"/>
              <a:gd name="connsiteY1" fmla="*/ 86467 h 793089"/>
              <a:gd name="connsiteX2" fmla="*/ 39098 w 610681"/>
              <a:gd name="connsiteY2" fmla="*/ 280153 h 793089"/>
              <a:gd name="connsiteX3" fmla="*/ 268122 w 610681"/>
              <a:gd name="connsiteY3" fmla="*/ 260453 h 793089"/>
              <a:gd name="connsiteX4" fmla="*/ 450680 w 610681"/>
              <a:gd name="connsiteY4" fmla="*/ 442259 h 793089"/>
              <a:gd name="connsiteX5" fmla="*/ 515343 w 610681"/>
              <a:gd name="connsiteY5" fmla="*/ 424966 h 793089"/>
              <a:gd name="connsiteX6" fmla="*/ 579554 w 610681"/>
              <a:gd name="connsiteY6" fmla="*/ 427973 h 793089"/>
              <a:gd name="connsiteX7" fmla="*/ 610682 w 610681"/>
              <a:gd name="connsiteY7" fmla="*/ 86467 h 793089"/>
              <a:gd name="connsiteX8" fmla="*/ 524215 w 610681"/>
              <a:gd name="connsiteY8" fmla="*/ 0 h 793089"/>
              <a:gd name="connsiteX9" fmla="*/ 142708 w 610681"/>
              <a:gd name="connsiteY9" fmla="*/ 0 h 793089"/>
              <a:gd name="connsiteX10" fmla="*/ 213836 w 610681"/>
              <a:gd name="connsiteY10" fmla="*/ 544967 h 793089"/>
              <a:gd name="connsiteX11" fmla="*/ 109926 w 610681"/>
              <a:gd name="connsiteY11" fmla="*/ 574892 h 793089"/>
              <a:gd name="connsiteX12" fmla="*/ 13384 w 610681"/>
              <a:gd name="connsiteY12" fmla="*/ 558802 h 793089"/>
              <a:gd name="connsiteX13" fmla="*/ 0 w 610681"/>
              <a:gd name="connsiteY13" fmla="*/ 707074 h 793089"/>
              <a:gd name="connsiteX14" fmla="*/ 86467 w 610681"/>
              <a:gd name="connsiteY14" fmla="*/ 793089 h 793089"/>
              <a:gd name="connsiteX15" fmla="*/ 253987 w 610681"/>
              <a:gd name="connsiteY15" fmla="*/ 793089 h 793089"/>
              <a:gd name="connsiteX16" fmla="*/ 239100 w 610681"/>
              <a:gd name="connsiteY16" fmla="*/ 746623 h 793089"/>
              <a:gd name="connsiteX17" fmla="*/ 242107 w 610681"/>
              <a:gd name="connsiteY17" fmla="*/ 683915 h 793089"/>
              <a:gd name="connsiteX18" fmla="*/ 269325 w 610681"/>
              <a:gd name="connsiteY18" fmla="*/ 601809 h 793089"/>
              <a:gd name="connsiteX19" fmla="*/ 213836 w 610681"/>
              <a:gd name="connsiteY19" fmla="*/ 544967 h 79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10681" h="793089">
                <a:moveTo>
                  <a:pt x="142858" y="0"/>
                </a:moveTo>
                <a:cubicBezTo>
                  <a:pt x="95189" y="0"/>
                  <a:pt x="56843" y="38797"/>
                  <a:pt x="56843" y="86467"/>
                </a:cubicBezTo>
                <a:lnTo>
                  <a:pt x="39098" y="280153"/>
                </a:lnTo>
                <a:cubicBezTo>
                  <a:pt x="52030" y="273386"/>
                  <a:pt x="159400" y="208122"/>
                  <a:pt x="268122" y="260453"/>
                </a:cubicBezTo>
                <a:cubicBezTo>
                  <a:pt x="367522" y="308273"/>
                  <a:pt x="450380" y="441357"/>
                  <a:pt x="450680" y="442259"/>
                </a:cubicBezTo>
                <a:cubicBezTo>
                  <a:pt x="471884" y="434289"/>
                  <a:pt x="493538" y="427372"/>
                  <a:pt x="515343" y="424966"/>
                </a:cubicBezTo>
                <a:cubicBezTo>
                  <a:pt x="536847" y="422560"/>
                  <a:pt x="558350" y="424214"/>
                  <a:pt x="579554" y="427973"/>
                </a:cubicBezTo>
                <a:lnTo>
                  <a:pt x="610682" y="86467"/>
                </a:lnTo>
                <a:cubicBezTo>
                  <a:pt x="610682" y="38797"/>
                  <a:pt x="571884" y="0"/>
                  <a:pt x="524215" y="0"/>
                </a:cubicBezTo>
                <a:lnTo>
                  <a:pt x="142708" y="0"/>
                </a:lnTo>
                <a:close/>
                <a:moveTo>
                  <a:pt x="213836" y="544967"/>
                </a:moveTo>
                <a:cubicBezTo>
                  <a:pt x="201505" y="551433"/>
                  <a:pt x="158197" y="568125"/>
                  <a:pt x="109926" y="574892"/>
                </a:cubicBezTo>
                <a:cubicBezTo>
                  <a:pt x="61655" y="581659"/>
                  <a:pt x="17895" y="560305"/>
                  <a:pt x="13384" y="558802"/>
                </a:cubicBezTo>
                <a:lnTo>
                  <a:pt x="0" y="707074"/>
                </a:lnTo>
                <a:cubicBezTo>
                  <a:pt x="0" y="754743"/>
                  <a:pt x="38797" y="793089"/>
                  <a:pt x="86467" y="793089"/>
                </a:cubicBezTo>
                <a:lnTo>
                  <a:pt x="253987" y="793089"/>
                </a:lnTo>
                <a:cubicBezTo>
                  <a:pt x="246618" y="778503"/>
                  <a:pt x="241205" y="763164"/>
                  <a:pt x="239100" y="746623"/>
                </a:cubicBezTo>
                <a:cubicBezTo>
                  <a:pt x="236543" y="726021"/>
                  <a:pt x="238047" y="705419"/>
                  <a:pt x="242107" y="683915"/>
                </a:cubicBezTo>
                <a:cubicBezTo>
                  <a:pt x="247521" y="655043"/>
                  <a:pt x="269325" y="601809"/>
                  <a:pt x="269325" y="601809"/>
                </a:cubicBezTo>
                <a:cubicBezTo>
                  <a:pt x="269325" y="601809"/>
                  <a:pt x="226017" y="560456"/>
                  <a:pt x="213836" y="544967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4" name="Forma libre: forma 163">
            <a:extLst>
              <a:ext uri="{FF2B5EF4-FFF2-40B4-BE49-F238E27FC236}">
                <a16:creationId xmlns:a16="http://schemas.microsoft.com/office/drawing/2014/main" id="{A9B39318-6D86-4AED-88BF-D53AE35F33D0}"/>
              </a:ext>
            </a:extLst>
          </p:cNvPr>
          <p:cNvSpPr/>
          <p:nvPr/>
        </p:nvSpPr>
        <p:spPr>
          <a:xfrm>
            <a:off x="1425801" y="1756458"/>
            <a:ext cx="13341" cy="149157"/>
          </a:xfrm>
          <a:custGeom>
            <a:avLst/>
            <a:gdLst>
              <a:gd name="connsiteX0" fmla="*/ 13384 w 13383"/>
              <a:gd name="connsiteY0" fmla="*/ 0 h 149625"/>
              <a:gd name="connsiteX1" fmla="*/ 0 w 13383"/>
              <a:gd name="connsiteY1" fmla="*/ 149625 h 14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83" h="149625">
                <a:moveTo>
                  <a:pt x="13384" y="0"/>
                </a:moveTo>
                <a:lnTo>
                  <a:pt x="0" y="149625"/>
                </a:ln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5" name="Forma libre: forma 164">
            <a:extLst>
              <a:ext uri="{FF2B5EF4-FFF2-40B4-BE49-F238E27FC236}">
                <a16:creationId xmlns:a16="http://schemas.microsoft.com/office/drawing/2014/main" id="{A3CC17E2-1FB7-4201-BDD8-E2433B240378}"/>
              </a:ext>
            </a:extLst>
          </p:cNvPr>
          <p:cNvSpPr/>
          <p:nvPr/>
        </p:nvSpPr>
        <p:spPr>
          <a:xfrm>
            <a:off x="1468824" y="1239879"/>
            <a:ext cx="16340" cy="183336"/>
          </a:xfrm>
          <a:custGeom>
            <a:avLst/>
            <a:gdLst>
              <a:gd name="connsiteX0" fmla="*/ 16391 w 16391"/>
              <a:gd name="connsiteY0" fmla="*/ 0 h 183911"/>
              <a:gd name="connsiteX1" fmla="*/ 0 w 16391"/>
              <a:gd name="connsiteY1" fmla="*/ 183911 h 183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391" h="183911">
                <a:moveTo>
                  <a:pt x="16391" y="0"/>
                </a:moveTo>
                <a:lnTo>
                  <a:pt x="0" y="183911"/>
                </a:lnTo>
              </a:path>
            </a:pathLst>
          </a:custGeom>
          <a:noFill/>
          <a:ln w="30049" cap="rnd">
            <a:solidFill>
              <a:srgbClr val="FFC051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6" name="Forma libre: forma 165">
            <a:extLst>
              <a:ext uri="{FF2B5EF4-FFF2-40B4-BE49-F238E27FC236}">
                <a16:creationId xmlns:a16="http://schemas.microsoft.com/office/drawing/2014/main" id="{CD4B5B02-1B71-43F4-B5AC-C2EF61414C98}"/>
              </a:ext>
            </a:extLst>
          </p:cNvPr>
          <p:cNvSpPr/>
          <p:nvPr/>
        </p:nvSpPr>
        <p:spPr>
          <a:xfrm>
            <a:off x="1594445" y="1606652"/>
            <a:ext cx="520176" cy="521724"/>
          </a:xfrm>
          <a:custGeom>
            <a:avLst/>
            <a:gdLst>
              <a:gd name="connsiteX0" fmla="*/ 521809 w 521808"/>
              <a:gd name="connsiteY0" fmla="*/ 92380 h 523361"/>
              <a:gd name="connsiteX1" fmla="*/ 226919 w 521808"/>
              <a:gd name="connsiteY1" fmla="*/ 6364 h 523361"/>
              <a:gd name="connsiteX2" fmla="*/ 0 w 521808"/>
              <a:gd name="connsiteY2" fmla="*/ 300352 h 523361"/>
              <a:gd name="connsiteX3" fmla="*/ 87971 w 521808"/>
              <a:gd name="connsiteY3" fmla="*/ 523361 h 52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808" h="523361">
                <a:moveTo>
                  <a:pt x="521809" y="92380"/>
                </a:moveTo>
                <a:cubicBezTo>
                  <a:pt x="521809" y="92380"/>
                  <a:pt x="391582" y="-28673"/>
                  <a:pt x="226919" y="6364"/>
                </a:cubicBezTo>
                <a:cubicBezTo>
                  <a:pt x="97144" y="34034"/>
                  <a:pt x="0" y="148020"/>
                  <a:pt x="0" y="300352"/>
                </a:cubicBezTo>
                <a:cubicBezTo>
                  <a:pt x="0" y="414639"/>
                  <a:pt x="87971" y="523361"/>
                  <a:pt x="87971" y="523361"/>
                </a:cubicBez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7" name="Forma libre: forma 166">
            <a:extLst>
              <a:ext uri="{FF2B5EF4-FFF2-40B4-BE49-F238E27FC236}">
                <a16:creationId xmlns:a16="http://schemas.microsoft.com/office/drawing/2014/main" id="{E93C2BD2-FB45-4B87-B3DB-BCE32F18AB99}"/>
              </a:ext>
            </a:extLst>
          </p:cNvPr>
          <p:cNvSpPr/>
          <p:nvPr/>
        </p:nvSpPr>
        <p:spPr>
          <a:xfrm>
            <a:off x="1486663" y="528422"/>
            <a:ext cx="412842" cy="412842"/>
          </a:xfrm>
          <a:custGeom>
            <a:avLst/>
            <a:gdLst>
              <a:gd name="connsiteX0" fmla="*/ 0 w 414138"/>
              <a:gd name="connsiteY0" fmla="*/ 207069 h 414138"/>
              <a:gd name="connsiteX1" fmla="*/ 207069 w 414138"/>
              <a:gd name="connsiteY1" fmla="*/ 0 h 414138"/>
              <a:gd name="connsiteX2" fmla="*/ 414139 w 414138"/>
              <a:gd name="connsiteY2" fmla="*/ 207069 h 414138"/>
              <a:gd name="connsiteX3" fmla="*/ 207069 w 414138"/>
              <a:gd name="connsiteY3" fmla="*/ 414139 h 414138"/>
              <a:gd name="connsiteX4" fmla="*/ 0 w 414138"/>
              <a:gd name="connsiteY4" fmla="*/ 207069 h 41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138" h="414138">
                <a:moveTo>
                  <a:pt x="0" y="207069"/>
                </a:moveTo>
                <a:cubicBezTo>
                  <a:pt x="0" y="92783"/>
                  <a:pt x="92632" y="0"/>
                  <a:pt x="207069" y="0"/>
                </a:cubicBezTo>
                <a:cubicBezTo>
                  <a:pt x="321507" y="0"/>
                  <a:pt x="414139" y="92632"/>
                  <a:pt x="414139" y="207069"/>
                </a:cubicBezTo>
                <a:cubicBezTo>
                  <a:pt x="414139" y="321506"/>
                  <a:pt x="321507" y="414139"/>
                  <a:pt x="207069" y="414139"/>
                </a:cubicBezTo>
                <a:cubicBezTo>
                  <a:pt x="92632" y="414139"/>
                  <a:pt x="0" y="321506"/>
                  <a:pt x="0" y="207069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8" name="Forma libre: forma 167">
            <a:extLst>
              <a:ext uri="{FF2B5EF4-FFF2-40B4-BE49-F238E27FC236}">
                <a16:creationId xmlns:a16="http://schemas.microsoft.com/office/drawing/2014/main" id="{149C774F-CA2E-497A-AEF5-FC4879BC149B}"/>
              </a:ext>
            </a:extLst>
          </p:cNvPr>
          <p:cNvSpPr/>
          <p:nvPr/>
        </p:nvSpPr>
        <p:spPr>
          <a:xfrm>
            <a:off x="1709923" y="699614"/>
            <a:ext cx="42350" cy="42674"/>
          </a:xfrm>
          <a:custGeom>
            <a:avLst/>
            <a:gdLst>
              <a:gd name="connsiteX0" fmla="*/ 27320 w 42483"/>
              <a:gd name="connsiteY0" fmla="*/ 904 h 42808"/>
              <a:gd name="connsiteX1" fmla="*/ 853 w 42483"/>
              <a:gd name="connsiteY1" fmla="*/ 15039 h 42808"/>
              <a:gd name="connsiteX2" fmla="*/ 15440 w 42483"/>
              <a:gd name="connsiteY2" fmla="*/ 41957 h 42808"/>
              <a:gd name="connsiteX3" fmla="*/ 41605 w 42483"/>
              <a:gd name="connsiteY3" fmla="*/ 27220 h 42808"/>
              <a:gd name="connsiteX4" fmla="*/ 27320 w 42483"/>
              <a:gd name="connsiteY4" fmla="*/ 904 h 4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83" h="42808">
                <a:moveTo>
                  <a:pt x="27320" y="904"/>
                </a:moveTo>
                <a:cubicBezTo>
                  <a:pt x="16041" y="-2405"/>
                  <a:pt x="4162" y="3610"/>
                  <a:pt x="853" y="15039"/>
                </a:cubicBezTo>
                <a:cubicBezTo>
                  <a:pt x="-2455" y="26317"/>
                  <a:pt x="4162" y="38498"/>
                  <a:pt x="15440" y="41957"/>
                </a:cubicBezTo>
                <a:cubicBezTo>
                  <a:pt x="26718" y="45265"/>
                  <a:pt x="38297" y="38648"/>
                  <a:pt x="41605" y="27220"/>
                </a:cubicBezTo>
                <a:cubicBezTo>
                  <a:pt x="44914" y="15941"/>
                  <a:pt x="38598" y="4362"/>
                  <a:pt x="27320" y="904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69" name="Forma libre: forma 168">
            <a:extLst>
              <a:ext uri="{FF2B5EF4-FFF2-40B4-BE49-F238E27FC236}">
                <a16:creationId xmlns:a16="http://schemas.microsoft.com/office/drawing/2014/main" id="{79EAD520-5F00-4855-81A2-7983CD9C5D28}"/>
              </a:ext>
            </a:extLst>
          </p:cNvPr>
          <p:cNvSpPr/>
          <p:nvPr/>
        </p:nvSpPr>
        <p:spPr>
          <a:xfrm>
            <a:off x="1823702" y="700813"/>
            <a:ext cx="42350" cy="42674"/>
          </a:xfrm>
          <a:custGeom>
            <a:avLst/>
            <a:gdLst>
              <a:gd name="connsiteX0" fmla="*/ 27320 w 42483"/>
              <a:gd name="connsiteY0" fmla="*/ 904 h 42808"/>
              <a:gd name="connsiteX1" fmla="*/ 853 w 42483"/>
              <a:gd name="connsiteY1" fmla="*/ 15039 h 42808"/>
              <a:gd name="connsiteX2" fmla="*/ 15440 w 42483"/>
              <a:gd name="connsiteY2" fmla="*/ 41957 h 42808"/>
              <a:gd name="connsiteX3" fmla="*/ 41605 w 42483"/>
              <a:gd name="connsiteY3" fmla="*/ 27220 h 42808"/>
              <a:gd name="connsiteX4" fmla="*/ 27320 w 42483"/>
              <a:gd name="connsiteY4" fmla="*/ 904 h 4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83" h="42808">
                <a:moveTo>
                  <a:pt x="27320" y="904"/>
                </a:moveTo>
                <a:cubicBezTo>
                  <a:pt x="16041" y="-2405"/>
                  <a:pt x="4162" y="3610"/>
                  <a:pt x="853" y="15039"/>
                </a:cubicBezTo>
                <a:cubicBezTo>
                  <a:pt x="-2455" y="26317"/>
                  <a:pt x="4162" y="38498"/>
                  <a:pt x="15440" y="41957"/>
                </a:cubicBezTo>
                <a:cubicBezTo>
                  <a:pt x="26718" y="45265"/>
                  <a:pt x="38297" y="38648"/>
                  <a:pt x="41605" y="27220"/>
                </a:cubicBezTo>
                <a:cubicBezTo>
                  <a:pt x="44914" y="15941"/>
                  <a:pt x="38598" y="4362"/>
                  <a:pt x="27320" y="904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0" name="Forma libre: forma 169">
            <a:extLst>
              <a:ext uri="{FF2B5EF4-FFF2-40B4-BE49-F238E27FC236}">
                <a16:creationId xmlns:a16="http://schemas.microsoft.com/office/drawing/2014/main" id="{577A3E8D-8F50-4FFE-9925-076E31F998C6}"/>
              </a:ext>
            </a:extLst>
          </p:cNvPr>
          <p:cNvSpPr/>
          <p:nvPr/>
        </p:nvSpPr>
        <p:spPr>
          <a:xfrm>
            <a:off x="1489960" y="528571"/>
            <a:ext cx="409545" cy="175058"/>
          </a:xfrm>
          <a:custGeom>
            <a:avLst/>
            <a:gdLst>
              <a:gd name="connsiteX0" fmla="*/ 410831 w 410830"/>
              <a:gd name="connsiteY0" fmla="*/ 149625 h 175607"/>
              <a:gd name="connsiteX1" fmla="*/ 288123 w 410830"/>
              <a:gd name="connsiteY1" fmla="*/ 110978 h 175607"/>
              <a:gd name="connsiteX2" fmla="*/ 240152 w 410830"/>
              <a:gd name="connsiteY2" fmla="*/ 58497 h 175607"/>
              <a:gd name="connsiteX3" fmla="*/ 144212 w 410830"/>
              <a:gd name="connsiteY3" fmla="*/ 144663 h 175607"/>
              <a:gd name="connsiteX4" fmla="*/ 0 w 410830"/>
              <a:gd name="connsiteY4" fmla="*/ 174438 h 175607"/>
              <a:gd name="connsiteX5" fmla="*/ 211130 w 410830"/>
              <a:gd name="connsiteY5" fmla="*/ 0 h 175607"/>
              <a:gd name="connsiteX6" fmla="*/ 410680 w 410830"/>
              <a:gd name="connsiteY6" fmla="*/ 149625 h 17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0830" h="175607">
                <a:moveTo>
                  <a:pt x="410831" y="149625"/>
                </a:moveTo>
                <a:cubicBezTo>
                  <a:pt x="410831" y="149625"/>
                  <a:pt x="343011" y="153686"/>
                  <a:pt x="288123" y="110978"/>
                </a:cubicBezTo>
                <a:cubicBezTo>
                  <a:pt x="248122" y="79850"/>
                  <a:pt x="240152" y="58497"/>
                  <a:pt x="240152" y="58497"/>
                </a:cubicBezTo>
                <a:cubicBezTo>
                  <a:pt x="240152" y="58497"/>
                  <a:pt x="210829" y="113535"/>
                  <a:pt x="144212" y="144663"/>
                </a:cubicBezTo>
                <a:cubicBezTo>
                  <a:pt x="58948" y="184663"/>
                  <a:pt x="0" y="174438"/>
                  <a:pt x="0" y="174438"/>
                </a:cubicBezTo>
                <a:cubicBezTo>
                  <a:pt x="0" y="174438"/>
                  <a:pt x="-1053" y="0"/>
                  <a:pt x="211130" y="0"/>
                </a:cubicBezTo>
                <a:cubicBezTo>
                  <a:pt x="364815" y="0"/>
                  <a:pt x="410680" y="149625"/>
                  <a:pt x="410680" y="149625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1" name="Forma libre: forma 170">
            <a:extLst>
              <a:ext uri="{FF2B5EF4-FFF2-40B4-BE49-F238E27FC236}">
                <a16:creationId xmlns:a16="http://schemas.microsoft.com/office/drawing/2014/main" id="{DF221AED-9F60-45E4-B3A2-8DE86ED51EA8}"/>
              </a:ext>
            </a:extLst>
          </p:cNvPr>
          <p:cNvSpPr/>
          <p:nvPr/>
        </p:nvSpPr>
        <p:spPr>
          <a:xfrm>
            <a:off x="1489969" y="528488"/>
            <a:ext cx="409440" cy="413761"/>
          </a:xfrm>
          <a:custGeom>
            <a:avLst/>
            <a:gdLst>
              <a:gd name="connsiteX0" fmla="*/ 364055 w 410725"/>
              <a:gd name="connsiteY0" fmla="*/ 339185 h 415059"/>
              <a:gd name="connsiteX1" fmla="*/ 335633 w 410725"/>
              <a:gd name="connsiteY1" fmla="*/ 47152 h 415059"/>
              <a:gd name="connsiteX2" fmla="*/ 46608 w 410725"/>
              <a:gd name="connsiteY2" fmla="*/ 75874 h 415059"/>
              <a:gd name="connsiteX3" fmla="*/ 75030 w 410725"/>
              <a:gd name="connsiteY3" fmla="*/ 367907 h 415059"/>
              <a:gd name="connsiteX4" fmla="*/ 364055 w 410725"/>
              <a:gd name="connsiteY4" fmla="*/ 339185 h 415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725" h="415059">
                <a:moveTo>
                  <a:pt x="364055" y="339185"/>
                </a:moveTo>
                <a:cubicBezTo>
                  <a:pt x="436085" y="250613"/>
                  <a:pt x="423303" y="119785"/>
                  <a:pt x="335633" y="47152"/>
                </a:cubicBezTo>
                <a:cubicBezTo>
                  <a:pt x="247963" y="-25630"/>
                  <a:pt x="118489" y="-12698"/>
                  <a:pt x="46608" y="75874"/>
                </a:cubicBezTo>
                <a:cubicBezTo>
                  <a:pt x="-25272" y="164447"/>
                  <a:pt x="-12640" y="295275"/>
                  <a:pt x="75030" y="367907"/>
                </a:cubicBezTo>
                <a:cubicBezTo>
                  <a:pt x="162700" y="440690"/>
                  <a:pt x="292174" y="427757"/>
                  <a:pt x="364055" y="33918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2" name="Forma libre: forma 171">
            <a:extLst>
              <a:ext uri="{FF2B5EF4-FFF2-40B4-BE49-F238E27FC236}">
                <a16:creationId xmlns:a16="http://schemas.microsoft.com/office/drawing/2014/main" id="{225A801F-1DF6-40AC-8C77-899AC824F792}"/>
              </a:ext>
            </a:extLst>
          </p:cNvPr>
          <p:cNvSpPr/>
          <p:nvPr/>
        </p:nvSpPr>
        <p:spPr>
          <a:xfrm>
            <a:off x="1658209" y="743491"/>
            <a:ext cx="42616" cy="42967"/>
          </a:xfrm>
          <a:custGeom>
            <a:avLst/>
            <a:gdLst>
              <a:gd name="connsiteX0" fmla="*/ 1751 w 42750"/>
              <a:gd name="connsiteY0" fmla="*/ 29822 h 43102"/>
              <a:gd name="connsiteX1" fmla="*/ 12879 w 42750"/>
              <a:gd name="connsiteY1" fmla="*/ 1701 h 43102"/>
              <a:gd name="connsiteX2" fmla="*/ 41000 w 42750"/>
              <a:gd name="connsiteY2" fmla="*/ 13280 h 43102"/>
              <a:gd name="connsiteX3" fmla="*/ 29872 w 42750"/>
              <a:gd name="connsiteY3" fmla="*/ 41401 h 43102"/>
              <a:gd name="connsiteX4" fmla="*/ 1751 w 42750"/>
              <a:gd name="connsiteY4" fmla="*/ 29822 h 4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50" h="43102">
                <a:moveTo>
                  <a:pt x="1751" y="29822"/>
                </a:moveTo>
                <a:cubicBezTo>
                  <a:pt x="-2911" y="18844"/>
                  <a:pt x="2052" y="6213"/>
                  <a:pt x="12879" y="1701"/>
                </a:cubicBezTo>
                <a:cubicBezTo>
                  <a:pt x="23706" y="-2960"/>
                  <a:pt x="36338" y="2303"/>
                  <a:pt x="41000" y="13280"/>
                </a:cubicBezTo>
                <a:cubicBezTo>
                  <a:pt x="45661" y="24258"/>
                  <a:pt x="40699" y="36890"/>
                  <a:pt x="29872" y="41401"/>
                </a:cubicBezTo>
                <a:cubicBezTo>
                  <a:pt x="19044" y="46063"/>
                  <a:pt x="6413" y="40799"/>
                  <a:pt x="1751" y="29822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3" name="Forma libre: forma 172">
            <a:extLst>
              <a:ext uri="{FF2B5EF4-FFF2-40B4-BE49-F238E27FC236}">
                <a16:creationId xmlns:a16="http://schemas.microsoft.com/office/drawing/2014/main" id="{D69A1679-A9A0-4700-81FE-A2322F4D9899}"/>
              </a:ext>
            </a:extLst>
          </p:cNvPr>
          <p:cNvSpPr/>
          <p:nvPr/>
        </p:nvSpPr>
        <p:spPr>
          <a:xfrm>
            <a:off x="1700879" y="812645"/>
            <a:ext cx="60262" cy="36315"/>
          </a:xfrm>
          <a:custGeom>
            <a:avLst/>
            <a:gdLst>
              <a:gd name="connsiteX0" fmla="*/ 0 w 60451"/>
              <a:gd name="connsiteY0" fmla="*/ 0 h 36429"/>
              <a:gd name="connsiteX1" fmla="*/ 23309 w 60451"/>
              <a:gd name="connsiteY1" fmla="*/ 28722 h 36429"/>
              <a:gd name="connsiteX2" fmla="*/ 60452 w 60451"/>
              <a:gd name="connsiteY2" fmla="*/ 35489 h 3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451" h="36429">
                <a:moveTo>
                  <a:pt x="0" y="0"/>
                </a:moveTo>
                <a:cubicBezTo>
                  <a:pt x="0" y="0"/>
                  <a:pt x="6015" y="18346"/>
                  <a:pt x="23309" y="28722"/>
                </a:cubicBezTo>
                <a:cubicBezTo>
                  <a:pt x="42557" y="40151"/>
                  <a:pt x="60452" y="35489"/>
                  <a:pt x="60452" y="35489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4" name="Forma libre: forma 173">
            <a:extLst>
              <a:ext uri="{FF2B5EF4-FFF2-40B4-BE49-F238E27FC236}">
                <a16:creationId xmlns:a16="http://schemas.microsoft.com/office/drawing/2014/main" id="{C700B386-8203-4FFC-A5B5-A8F5F7DA642E}"/>
              </a:ext>
            </a:extLst>
          </p:cNvPr>
          <p:cNvSpPr/>
          <p:nvPr/>
        </p:nvSpPr>
        <p:spPr>
          <a:xfrm>
            <a:off x="1752298" y="713557"/>
            <a:ext cx="54116" cy="81399"/>
          </a:xfrm>
          <a:custGeom>
            <a:avLst/>
            <a:gdLst>
              <a:gd name="connsiteX0" fmla="*/ 37895 w 54286"/>
              <a:gd name="connsiteY0" fmla="*/ 0 h 81654"/>
              <a:gd name="connsiteX1" fmla="*/ 54286 w 54286"/>
              <a:gd name="connsiteY1" fmla="*/ 81655 h 81654"/>
              <a:gd name="connsiteX2" fmla="*/ 0 w 54286"/>
              <a:gd name="connsiteY2" fmla="*/ 80151 h 8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86" h="81654">
                <a:moveTo>
                  <a:pt x="37895" y="0"/>
                </a:moveTo>
                <a:lnTo>
                  <a:pt x="54286" y="81655"/>
                </a:lnTo>
                <a:lnTo>
                  <a:pt x="0" y="80151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6" name="Forma libre: forma 175">
            <a:extLst>
              <a:ext uri="{FF2B5EF4-FFF2-40B4-BE49-F238E27FC236}">
                <a16:creationId xmlns:a16="http://schemas.microsoft.com/office/drawing/2014/main" id="{64BE07B4-CE17-41F6-8113-C9AC424AB9E7}"/>
              </a:ext>
            </a:extLst>
          </p:cNvPr>
          <p:cNvSpPr/>
          <p:nvPr/>
        </p:nvSpPr>
        <p:spPr>
          <a:xfrm>
            <a:off x="637741" y="519826"/>
            <a:ext cx="341275" cy="420390"/>
          </a:xfrm>
          <a:custGeom>
            <a:avLst/>
            <a:gdLst>
              <a:gd name="connsiteX0" fmla="*/ 147370 w 342346"/>
              <a:gd name="connsiteY0" fmla="*/ 421709 h 421709"/>
              <a:gd name="connsiteX1" fmla="*/ 259401 w 342346"/>
              <a:gd name="connsiteY1" fmla="*/ 292235 h 421709"/>
              <a:gd name="connsiteX2" fmla="*/ 340755 w 342346"/>
              <a:gd name="connsiteY2" fmla="*/ 23962 h 421709"/>
              <a:gd name="connsiteX3" fmla="*/ 217445 w 342346"/>
              <a:gd name="connsiteY3" fmla="*/ 74037 h 421709"/>
              <a:gd name="connsiteX4" fmla="*/ 179099 w 342346"/>
              <a:gd name="connsiteY4" fmla="*/ 160053 h 421709"/>
              <a:gd name="connsiteX5" fmla="*/ 83760 w 342346"/>
              <a:gd name="connsiteY5" fmla="*/ 143963 h 421709"/>
              <a:gd name="connsiteX6" fmla="*/ 0 w 342346"/>
              <a:gd name="connsiteY6" fmla="*/ 196444 h 42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346" h="421709">
                <a:moveTo>
                  <a:pt x="147370" y="421709"/>
                </a:moveTo>
                <a:cubicBezTo>
                  <a:pt x="147370" y="421709"/>
                  <a:pt x="221806" y="373288"/>
                  <a:pt x="259401" y="292235"/>
                </a:cubicBezTo>
                <a:cubicBezTo>
                  <a:pt x="299702" y="205166"/>
                  <a:pt x="352183" y="54789"/>
                  <a:pt x="340755" y="23962"/>
                </a:cubicBezTo>
                <a:cubicBezTo>
                  <a:pt x="323762" y="-21603"/>
                  <a:pt x="255491" y="-700"/>
                  <a:pt x="217445" y="74037"/>
                </a:cubicBezTo>
                <a:cubicBezTo>
                  <a:pt x="193084" y="122008"/>
                  <a:pt x="179099" y="160053"/>
                  <a:pt x="179099" y="160053"/>
                </a:cubicBezTo>
                <a:cubicBezTo>
                  <a:pt x="179099" y="160053"/>
                  <a:pt x="128572" y="134940"/>
                  <a:pt x="83760" y="143963"/>
                </a:cubicBezTo>
                <a:cubicBezTo>
                  <a:pt x="38948" y="153136"/>
                  <a:pt x="0" y="196444"/>
                  <a:pt x="0" y="196444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7" name="Forma libre: forma 176">
            <a:extLst>
              <a:ext uri="{FF2B5EF4-FFF2-40B4-BE49-F238E27FC236}">
                <a16:creationId xmlns:a16="http://schemas.microsoft.com/office/drawing/2014/main" id="{CA5C232D-7933-4956-ABD9-A509F1AE6629}"/>
              </a:ext>
            </a:extLst>
          </p:cNvPr>
          <p:cNvSpPr/>
          <p:nvPr/>
        </p:nvSpPr>
        <p:spPr>
          <a:xfrm>
            <a:off x="486891" y="348369"/>
            <a:ext cx="326181" cy="575956"/>
          </a:xfrm>
          <a:custGeom>
            <a:avLst/>
            <a:gdLst>
              <a:gd name="connsiteX0" fmla="*/ 326813 w 327204"/>
              <a:gd name="connsiteY0" fmla="*/ 305882 h 577763"/>
              <a:gd name="connsiteX1" fmla="*/ 306362 w 327204"/>
              <a:gd name="connsiteY1" fmla="*/ 126783 h 577763"/>
              <a:gd name="connsiteX2" fmla="*/ 207564 w 327204"/>
              <a:gd name="connsiteY2" fmla="*/ 1518 h 577763"/>
              <a:gd name="connsiteX3" fmla="*/ 195534 w 327204"/>
              <a:gd name="connsiteY3" fmla="*/ 138813 h 577763"/>
              <a:gd name="connsiteX4" fmla="*/ 224557 w 327204"/>
              <a:gd name="connsiteY4" fmla="*/ 265130 h 577763"/>
              <a:gd name="connsiteX5" fmla="*/ 194632 w 327204"/>
              <a:gd name="connsiteY5" fmla="*/ 140918 h 577763"/>
              <a:gd name="connsiteX6" fmla="*/ 81999 w 327204"/>
              <a:gd name="connsiteY6" fmla="*/ 5428 h 577763"/>
              <a:gd name="connsiteX7" fmla="*/ 93879 w 327204"/>
              <a:gd name="connsiteY7" fmla="*/ 148587 h 577763"/>
              <a:gd name="connsiteX8" fmla="*/ 140797 w 327204"/>
              <a:gd name="connsiteY8" fmla="*/ 285581 h 577763"/>
              <a:gd name="connsiteX9" fmla="*/ 90721 w 327204"/>
              <a:gd name="connsiteY9" fmla="*/ 146933 h 577763"/>
              <a:gd name="connsiteX10" fmla="*/ 15533 w 327204"/>
              <a:gd name="connsiteY10" fmla="*/ 79865 h 577763"/>
              <a:gd name="connsiteX11" fmla="*/ 37037 w 327204"/>
              <a:gd name="connsiteY11" fmla="*/ 281521 h 577763"/>
              <a:gd name="connsiteX12" fmla="*/ 63052 w 327204"/>
              <a:gd name="connsiteY12" fmla="*/ 459267 h 577763"/>
              <a:gd name="connsiteX13" fmla="*/ 111924 w 327204"/>
              <a:gd name="connsiteY13" fmla="*/ 577764 h 577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7204" h="577763">
                <a:moveTo>
                  <a:pt x="326813" y="305882"/>
                </a:moveTo>
                <a:cubicBezTo>
                  <a:pt x="326813" y="305882"/>
                  <a:pt x="331776" y="216859"/>
                  <a:pt x="306362" y="126783"/>
                </a:cubicBezTo>
                <a:cubicBezTo>
                  <a:pt x="285760" y="53850"/>
                  <a:pt x="240647" y="-10812"/>
                  <a:pt x="207564" y="1518"/>
                </a:cubicBezTo>
                <a:cubicBezTo>
                  <a:pt x="173278" y="14301"/>
                  <a:pt x="179594" y="95203"/>
                  <a:pt x="195534" y="138813"/>
                </a:cubicBezTo>
                <a:cubicBezTo>
                  <a:pt x="211324" y="182573"/>
                  <a:pt x="224557" y="265130"/>
                  <a:pt x="224557" y="265130"/>
                </a:cubicBezTo>
                <a:cubicBezTo>
                  <a:pt x="224557" y="265130"/>
                  <a:pt x="216136" y="194603"/>
                  <a:pt x="194632" y="140918"/>
                </a:cubicBezTo>
                <a:cubicBezTo>
                  <a:pt x="165609" y="68136"/>
                  <a:pt x="119293" y="2722"/>
                  <a:pt x="81999" y="5428"/>
                </a:cubicBezTo>
                <a:cubicBezTo>
                  <a:pt x="44706" y="8135"/>
                  <a:pt x="67864" y="85579"/>
                  <a:pt x="93879" y="148587"/>
                </a:cubicBezTo>
                <a:cubicBezTo>
                  <a:pt x="122000" y="216708"/>
                  <a:pt x="140797" y="285581"/>
                  <a:pt x="140797" y="285581"/>
                </a:cubicBezTo>
                <a:lnTo>
                  <a:pt x="90721" y="146933"/>
                </a:lnTo>
                <a:cubicBezTo>
                  <a:pt x="90721" y="146933"/>
                  <a:pt x="48616" y="60917"/>
                  <a:pt x="15533" y="79865"/>
                </a:cubicBezTo>
                <a:cubicBezTo>
                  <a:pt x="-24317" y="102873"/>
                  <a:pt x="23503" y="218362"/>
                  <a:pt x="37037" y="281521"/>
                </a:cubicBezTo>
                <a:cubicBezTo>
                  <a:pt x="47262" y="328739"/>
                  <a:pt x="45608" y="397612"/>
                  <a:pt x="63052" y="459267"/>
                </a:cubicBezTo>
                <a:cubicBezTo>
                  <a:pt x="77789" y="511297"/>
                  <a:pt x="111924" y="577764"/>
                  <a:pt x="111924" y="577764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78" name="Forma libre: forma 177">
            <a:extLst>
              <a:ext uri="{FF2B5EF4-FFF2-40B4-BE49-F238E27FC236}">
                <a16:creationId xmlns:a16="http://schemas.microsoft.com/office/drawing/2014/main" id="{6347B2F4-42BE-4C18-9B16-7A4BBF7BE890}"/>
              </a:ext>
            </a:extLst>
          </p:cNvPr>
          <p:cNvSpPr/>
          <p:nvPr/>
        </p:nvSpPr>
        <p:spPr>
          <a:xfrm>
            <a:off x="1289661" y="1416859"/>
            <a:ext cx="530994" cy="392003"/>
          </a:xfrm>
          <a:custGeom>
            <a:avLst/>
            <a:gdLst>
              <a:gd name="connsiteX0" fmla="*/ 532660 w 532660"/>
              <a:gd name="connsiteY0" fmla="*/ 217656 h 393233"/>
              <a:gd name="connsiteX1" fmla="*/ 301230 w 532660"/>
              <a:gd name="connsiteY1" fmla="*/ 10286 h 393233"/>
              <a:gd name="connsiteX2" fmla="*/ 18671 w 532660"/>
              <a:gd name="connsiteY2" fmla="*/ 188783 h 393233"/>
              <a:gd name="connsiteX3" fmla="*/ 112205 w 532660"/>
              <a:gd name="connsiteY3" fmla="*/ 131189 h 393233"/>
              <a:gd name="connsiteX4" fmla="*/ 235966 w 532660"/>
              <a:gd name="connsiteY4" fmla="*/ 105926 h 393233"/>
              <a:gd name="connsiteX5" fmla="*/ 63784 w 532660"/>
              <a:gd name="connsiteY5" fmla="*/ 160061 h 393233"/>
              <a:gd name="connsiteX6" fmla="*/ 47242 w 532660"/>
              <a:gd name="connsiteY6" fmla="*/ 289987 h 393233"/>
              <a:gd name="connsiteX7" fmla="*/ 137469 w 532660"/>
              <a:gd name="connsiteY7" fmla="*/ 227731 h 393233"/>
              <a:gd name="connsiteX8" fmla="*/ 253109 w 532660"/>
              <a:gd name="connsiteY8" fmla="*/ 194648 h 393233"/>
              <a:gd name="connsiteX9" fmla="*/ 119424 w 532660"/>
              <a:gd name="connsiteY9" fmla="*/ 239160 h 393233"/>
              <a:gd name="connsiteX10" fmla="*/ 70100 w 532660"/>
              <a:gd name="connsiteY10" fmla="*/ 325326 h 393233"/>
              <a:gd name="connsiteX11" fmla="*/ 277921 w 532660"/>
              <a:gd name="connsiteY11" fmla="*/ 307732 h 393233"/>
              <a:gd name="connsiteX12" fmla="*/ 470705 w 532660"/>
              <a:gd name="connsiteY12" fmla="*/ 392544 h 39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2660" h="393233">
                <a:moveTo>
                  <a:pt x="532660" y="217656"/>
                </a:moveTo>
                <a:cubicBezTo>
                  <a:pt x="532660" y="217656"/>
                  <a:pt x="431607" y="48331"/>
                  <a:pt x="301230" y="10286"/>
                </a:cubicBezTo>
                <a:cubicBezTo>
                  <a:pt x="119724" y="-42497"/>
                  <a:pt x="-59074" y="121715"/>
                  <a:pt x="18671" y="188783"/>
                </a:cubicBezTo>
                <a:cubicBezTo>
                  <a:pt x="38521" y="205926"/>
                  <a:pt x="49348" y="156001"/>
                  <a:pt x="112205" y="131189"/>
                </a:cubicBezTo>
                <a:cubicBezTo>
                  <a:pt x="169649" y="108482"/>
                  <a:pt x="235966" y="105926"/>
                  <a:pt x="235966" y="105926"/>
                </a:cubicBezTo>
                <a:cubicBezTo>
                  <a:pt x="235966" y="105926"/>
                  <a:pt x="113258" y="114647"/>
                  <a:pt x="63784" y="160061"/>
                </a:cubicBezTo>
                <a:cubicBezTo>
                  <a:pt x="-17420" y="234498"/>
                  <a:pt x="47242" y="289987"/>
                  <a:pt x="47242" y="289987"/>
                </a:cubicBezTo>
                <a:cubicBezTo>
                  <a:pt x="47242" y="289987"/>
                  <a:pt x="93408" y="250137"/>
                  <a:pt x="137469" y="227731"/>
                </a:cubicBezTo>
                <a:cubicBezTo>
                  <a:pt x="181529" y="205325"/>
                  <a:pt x="253109" y="194648"/>
                  <a:pt x="253109" y="194648"/>
                </a:cubicBezTo>
                <a:cubicBezTo>
                  <a:pt x="253109" y="194648"/>
                  <a:pt x="166040" y="211791"/>
                  <a:pt x="119424" y="239160"/>
                </a:cubicBezTo>
                <a:cubicBezTo>
                  <a:pt x="72205" y="266829"/>
                  <a:pt x="40626" y="291942"/>
                  <a:pt x="70100" y="325326"/>
                </a:cubicBezTo>
                <a:cubicBezTo>
                  <a:pt x="110551" y="371341"/>
                  <a:pt x="277921" y="307732"/>
                  <a:pt x="277921" y="307732"/>
                </a:cubicBezTo>
                <a:cubicBezTo>
                  <a:pt x="277921" y="307732"/>
                  <a:pt x="340478" y="402169"/>
                  <a:pt x="470705" y="392544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1" name="Forma libre: forma 180">
            <a:extLst>
              <a:ext uri="{FF2B5EF4-FFF2-40B4-BE49-F238E27FC236}">
                <a16:creationId xmlns:a16="http://schemas.microsoft.com/office/drawing/2014/main" id="{8E388E10-02B5-463F-AB3D-3740ED55FD6C}"/>
              </a:ext>
            </a:extLst>
          </p:cNvPr>
          <p:cNvSpPr/>
          <p:nvPr/>
        </p:nvSpPr>
        <p:spPr>
          <a:xfrm>
            <a:off x="2849465" y="3674066"/>
            <a:ext cx="1206148" cy="502363"/>
          </a:xfrm>
          <a:custGeom>
            <a:avLst/>
            <a:gdLst>
              <a:gd name="connsiteX0" fmla="*/ 1088580 w 1209934"/>
              <a:gd name="connsiteY0" fmla="*/ 11278 h 503940"/>
              <a:gd name="connsiteX1" fmla="*/ 1209935 w 1209934"/>
              <a:gd name="connsiteY1" fmla="*/ 349627 h 503940"/>
              <a:gd name="connsiteX2" fmla="*/ 583313 w 1209934"/>
              <a:gd name="connsiteY2" fmla="*/ 501809 h 503940"/>
              <a:gd name="connsiteX3" fmla="*/ 0 w 1209934"/>
              <a:gd name="connsiteY3" fmla="*/ 241355 h 503940"/>
              <a:gd name="connsiteX4" fmla="*/ 150829 w 1209934"/>
              <a:gd name="connsiteY4" fmla="*/ 0 h 503940"/>
              <a:gd name="connsiteX5" fmla="*/ 1088580 w 1209934"/>
              <a:gd name="connsiteY5" fmla="*/ 11278 h 50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9934" h="503940">
                <a:moveTo>
                  <a:pt x="1088580" y="11278"/>
                </a:moveTo>
                <a:lnTo>
                  <a:pt x="1209935" y="349627"/>
                </a:lnTo>
                <a:cubicBezTo>
                  <a:pt x="1209935" y="349627"/>
                  <a:pt x="1005873" y="525117"/>
                  <a:pt x="583313" y="501809"/>
                </a:cubicBezTo>
                <a:cubicBezTo>
                  <a:pt x="242859" y="483162"/>
                  <a:pt x="0" y="241355"/>
                  <a:pt x="0" y="241355"/>
                </a:cubicBezTo>
                <a:lnTo>
                  <a:pt x="150829" y="0"/>
                </a:lnTo>
                <a:lnTo>
                  <a:pt x="1088580" y="11278"/>
                </a:ln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2" name="Forma libre: forma 181">
            <a:extLst>
              <a:ext uri="{FF2B5EF4-FFF2-40B4-BE49-F238E27FC236}">
                <a16:creationId xmlns:a16="http://schemas.microsoft.com/office/drawing/2014/main" id="{335009AF-65D2-46A8-9D95-18AE7E10B210}"/>
              </a:ext>
            </a:extLst>
          </p:cNvPr>
          <p:cNvSpPr/>
          <p:nvPr/>
        </p:nvSpPr>
        <p:spPr>
          <a:xfrm>
            <a:off x="2498983" y="2170500"/>
            <a:ext cx="2057619" cy="2003804"/>
          </a:xfrm>
          <a:custGeom>
            <a:avLst/>
            <a:gdLst>
              <a:gd name="connsiteX0" fmla="*/ 1378207 w 2064077"/>
              <a:gd name="connsiteY0" fmla="*/ 5414 h 2010092"/>
              <a:gd name="connsiteX1" fmla="*/ 2064077 w 2064077"/>
              <a:gd name="connsiteY1" fmla="*/ 978053 h 2010092"/>
              <a:gd name="connsiteX2" fmla="*/ 1032038 w 2064077"/>
              <a:gd name="connsiteY2" fmla="*/ 2010092 h 2010092"/>
              <a:gd name="connsiteX3" fmla="*/ 0 w 2064077"/>
              <a:gd name="connsiteY3" fmla="*/ 978053 h 2010092"/>
              <a:gd name="connsiteX4" fmla="*/ 701660 w 2064077"/>
              <a:gd name="connsiteY4" fmla="*/ 0 h 201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4077" h="2010092">
                <a:moveTo>
                  <a:pt x="1378207" y="5414"/>
                </a:moveTo>
                <a:cubicBezTo>
                  <a:pt x="1777910" y="147671"/>
                  <a:pt x="2064077" y="529478"/>
                  <a:pt x="2064077" y="978053"/>
                </a:cubicBezTo>
                <a:cubicBezTo>
                  <a:pt x="2064077" y="1547983"/>
                  <a:pt x="1601968" y="2010092"/>
                  <a:pt x="1032038" y="2010092"/>
                </a:cubicBezTo>
                <a:cubicBezTo>
                  <a:pt x="462109" y="2010092"/>
                  <a:pt x="0" y="1547983"/>
                  <a:pt x="0" y="978053"/>
                </a:cubicBezTo>
                <a:cubicBezTo>
                  <a:pt x="0" y="523613"/>
                  <a:pt x="293687" y="137746"/>
                  <a:pt x="701660" y="0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3" name="Forma libre: forma 182">
            <a:extLst>
              <a:ext uri="{FF2B5EF4-FFF2-40B4-BE49-F238E27FC236}">
                <a16:creationId xmlns:a16="http://schemas.microsoft.com/office/drawing/2014/main" id="{BDE4A9D7-C321-4C9A-8418-D70108E52F4C}"/>
              </a:ext>
            </a:extLst>
          </p:cNvPr>
          <p:cNvSpPr/>
          <p:nvPr/>
        </p:nvSpPr>
        <p:spPr>
          <a:xfrm>
            <a:off x="2311274" y="2427195"/>
            <a:ext cx="2331445" cy="1591961"/>
          </a:xfrm>
          <a:custGeom>
            <a:avLst/>
            <a:gdLst>
              <a:gd name="connsiteX0" fmla="*/ 2002750 w 2338762"/>
              <a:gd name="connsiteY0" fmla="*/ 302504 h 1596957"/>
              <a:gd name="connsiteX1" fmla="*/ 1261390 w 2338762"/>
              <a:gd name="connsiteY1" fmla="*/ 96 h 1596957"/>
              <a:gd name="connsiteX2" fmla="*/ 188148 w 2338762"/>
              <a:gd name="connsiteY2" fmla="*/ 528972 h 1596957"/>
              <a:gd name="connsiteX3" fmla="*/ 269953 w 2338762"/>
              <a:gd name="connsiteY3" fmla="*/ 1579206 h 1596957"/>
              <a:gd name="connsiteX4" fmla="*/ 789807 w 2338762"/>
              <a:gd name="connsiteY4" fmla="*/ 1423115 h 1596957"/>
              <a:gd name="connsiteX5" fmla="*/ 1252518 w 2338762"/>
              <a:gd name="connsiteY5" fmla="*/ 1502965 h 1596957"/>
              <a:gd name="connsiteX6" fmla="*/ 1692070 w 2338762"/>
              <a:gd name="connsiteY6" fmla="*/ 1370934 h 1596957"/>
              <a:gd name="connsiteX7" fmla="*/ 2252376 w 2338762"/>
              <a:gd name="connsiteY7" fmla="*/ 1304016 h 1596957"/>
              <a:gd name="connsiteX8" fmla="*/ 2002900 w 2338762"/>
              <a:gd name="connsiteY8" fmla="*/ 302654 h 159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8762" h="1596957">
                <a:moveTo>
                  <a:pt x="2002750" y="302504"/>
                </a:moveTo>
                <a:cubicBezTo>
                  <a:pt x="2002750" y="302504"/>
                  <a:pt x="1713424" y="-6220"/>
                  <a:pt x="1261390" y="96"/>
                </a:cubicBezTo>
                <a:cubicBezTo>
                  <a:pt x="651911" y="8517"/>
                  <a:pt x="353112" y="287466"/>
                  <a:pt x="188148" y="528972"/>
                </a:cubicBezTo>
                <a:cubicBezTo>
                  <a:pt x="38523" y="748222"/>
                  <a:pt x="-183434" y="1427626"/>
                  <a:pt x="269953" y="1579206"/>
                </a:cubicBezTo>
                <a:cubicBezTo>
                  <a:pt x="520331" y="1662966"/>
                  <a:pt x="789807" y="1423115"/>
                  <a:pt x="789807" y="1423115"/>
                </a:cubicBezTo>
                <a:cubicBezTo>
                  <a:pt x="789807" y="1423115"/>
                  <a:pt x="1000035" y="1502965"/>
                  <a:pt x="1252518" y="1502965"/>
                </a:cubicBezTo>
                <a:cubicBezTo>
                  <a:pt x="1536580" y="1502965"/>
                  <a:pt x="1692070" y="1370934"/>
                  <a:pt x="1692070" y="1370934"/>
                </a:cubicBezTo>
                <a:cubicBezTo>
                  <a:pt x="1692070" y="1370934"/>
                  <a:pt x="2096134" y="1516649"/>
                  <a:pt x="2252376" y="1304016"/>
                </a:cubicBezTo>
                <a:cubicBezTo>
                  <a:pt x="2544258" y="906720"/>
                  <a:pt x="2002900" y="302654"/>
                  <a:pt x="2002900" y="302654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4" name="Forma libre: forma 183">
            <a:extLst>
              <a:ext uri="{FF2B5EF4-FFF2-40B4-BE49-F238E27FC236}">
                <a16:creationId xmlns:a16="http://schemas.microsoft.com/office/drawing/2014/main" id="{61645F24-415C-4D55-8080-BBBD0977698D}"/>
              </a:ext>
            </a:extLst>
          </p:cNvPr>
          <p:cNvSpPr/>
          <p:nvPr/>
        </p:nvSpPr>
        <p:spPr>
          <a:xfrm>
            <a:off x="2395098" y="2427440"/>
            <a:ext cx="2153559" cy="1589012"/>
          </a:xfrm>
          <a:custGeom>
            <a:avLst/>
            <a:gdLst>
              <a:gd name="connsiteX0" fmla="*/ 1183920 w 2160318"/>
              <a:gd name="connsiteY0" fmla="*/ 0 h 1593998"/>
              <a:gd name="connsiteX1" fmla="*/ 1183920 w 2160318"/>
              <a:gd name="connsiteY1" fmla="*/ 1501366 h 1593998"/>
              <a:gd name="connsiteX2" fmla="*/ 1213995 w 2160318"/>
              <a:gd name="connsiteY2" fmla="*/ 1500013 h 1593998"/>
              <a:gd name="connsiteX3" fmla="*/ 1213995 w 2160318"/>
              <a:gd name="connsiteY3" fmla="*/ 1955 h 1593998"/>
              <a:gd name="connsiteX4" fmla="*/ 1183920 w 2160318"/>
              <a:gd name="connsiteY4" fmla="*/ 150 h 1593998"/>
              <a:gd name="connsiteX5" fmla="*/ 1095648 w 2160318"/>
              <a:gd name="connsiteY5" fmla="*/ 5714 h 1593998"/>
              <a:gd name="connsiteX6" fmla="*/ 1065573 w 2160318"/>
              <a:gd name="connsiteY6" fmla="*/ 7519 h 1593998"/>
              <a:gd name="connsiteX7" fmla="*/ 1065573 w 2160318"/>
              <a:gd name="connsiteY7" fmla="*/ 1495351 h 1593998"/>
              <a:gd name="connsiteX8" fmla="*/ 1095648 w 2160318"/>
              <a:gd name="connsiteY8" fmla="*/ 1497306 h 1593998"/>
              <a:gd name="connsiteX9" fmla="*/ 1095648 w 2160318"/>
              <a:gd name="connsiteY9" fmla="*/ 5714 h 1593998"/>
              <a:gd name="connsiteX10" fmla="*/ 1302417 w 2160318"/>
              <a:gd name="connsiteY10" fmla="*/ 8572 h 1593998"/>
              <a:gd name="connsiteX11" fmla="*/ 1302417 w 2160318"/>
              <a:gd name="connsiteY11" fmla="*/ 1491140 h 1593998"/>
              <a:gd name="connsiteX12" fmla="*/ 1332492 w 2160318"/>
              <a:gd name="connsiteY12" fmla="*/ 1486479 h 1593998"/>
              <a:gd name="connsiteX13" fmla="*/ 1332492 w 2160318"/>
              <a:gd name="connsiteY13" fmla="*/ 10376 h 1593998"/>
              <a:gd name="connsiteX14" fmla="*/ 1302417 w 2160318"/>
              <a:gd name="connsiteY14" fmla="*/ 8572 h 1593998"/>
              <a:gd name="connsiteX15" fmla="*/ 977301 w 2160318"/>
              <a:gd name="connsiteY15" fmla="*/ 14135 h 1593998"/>
              <a:gd name="connsiteX16" fmla="*/ 947226 w 2160318"/>
              <a:gd name="connsiteY16" fmla="*/ 18346 h 1593998"/>
              <a:gd name="connsiteX17" fmla="*/ 947226 w 2160318"/>
              <a:gd name="connsiteY17" fmla="*/ 1482118 h 1593998"/>
              <a:gd name="connsiteX18" fmla="*/ 977301 w 2160318"/>
              <a:gd name="connsiteY18" fmla="*/ 1487682 h 1593998"/>
              <a:gd name="connsiteX19" fmla="*/ 977301 w 2160318"/>
              <a:gd name="connsiteY19" fmla="*/ 13985 h 1593998"/>
              <a:gd name="connsiteX20" fmla="*/ 1420463 w 2160318"/>
              <a:gd name="connsiteY20" fmla="*/ 29624 h 1593998"/>
              <a:gd name="connsiteX21" fmla="*/ 1420463 w 2160318"/>
              <a:gd name="connsiteY21" fmla="*/ 1464373 h 1593998"/>
              <a:gd name="connsiteX22" fmla="*/ 1450538 w 2160318"/>
              <a:gd name="connsiteY22" fmla="*/ 1453997 h 1593998"/>
              <a:gd name="connsiteX23" fmla="*/ 1450538 w 2160318"/>
              <a:gd name="connsiteY23" fmla="*/ 36692 h 1593998"/>
              <a:gd name="connsiteX24" fmla="*/ 1420463 w 2160318"/>
              <a:gd name="connsiteY24" fmla="*/ 29624 h 1593998"/>
              <a:gd name="connsiteX25" fmla="*/ 858955 w 2160318"/>
              <a:gd name="connsiteY25" fmla="*/ 35790 h 1593998"/>
              <a:gd name="connsiteX26" fmla="*/ 828879 w 2160318"/>
              <a:gd name="connsiteY26" fmla="*/ 41955 h 1593998"/>
              <a:gd name="connsiteX27" fmla="*/ 828879 w 2160318"/>
              <a:gd name="connsiteY27" fmla="*/ 1458809 h 1593998"/>
              <a:gd name="connsiteX28" fmla="*/ 858955 w 2160318"/>
              <a:gd name="connsiteY28" fmla="*/ 1465877 h 1593998"/>
              <a:gd name="connsiteX29" fmla="*/ 858955 w 2160318"/>
              <a:gd name="connsiteY29" fmla="*/ 35940 h 1593998"/>
              <a:gd name="connsiteX30" fmla="*/ 740608 w 2160318"/>
              <a:gd name="connsiteY30" fmla="*/ 64061 h 1593998"/>
              <a:gd name="connsiteX31" fmla="*/ 710532 w 2160318"/>
              <a:gd name="connsiteY31" fmla="*/ 74437 h 1593998"/>
              <a:gd name="connsiteX32" fmla="*/ 710532 w 2160318"/>
              <a:gd name="connsiteY32" fmla="*/ 1424072 h 1593998"/>
              <a:gd name="connsiteX33" fmla="*/ 740608 w 2160318"/>
              <a:gd name="connsiteY33" fmla="*/ 1432944 h 1593998"/>
              <a:gd name="connsiteX34" fmla="*/ 740608 w 2160318"/>
              <a:gd name="connsiteY34" fmla="*/ 64061 h 1593998"/>
              <a:gd name="connsiteX35" fmla="*/ 1538960 w 2160318"/>
              <a:gd name="connsiteY35" fmla="*/ 65414 h 1593998"/>
              <a:gd name="connsiteX36" fmla="*/ 1538960 w 2160318"/>
              <a:gd name="connsiteY36" fmla="*/ 1412643 h 1593998"/>
              <a:gd name="connsiteX37" fmla="*/ 1569036 w 2160318"/>
              <a:gd name="connsiteY37" fmla="*/ 1396703 h 1593998"/>
              <a:gd name="connsiteX38" fmla="*/ 1569036 w 2160318"/>
              <a:gd name="connsiteY38" fmla="*/ 76692 h 1593998"/>
              <a:gd name="connsiteX39" fmla="*/ 1538960 w 2160318"/>
              <a:gd name="connsiteY39" fmla="*/ 65414 h 1593998"/>
              <a:gd name="connsiteX40" fmla="*/ 622562 w 2160318"/>
              <a:gd name="connsiteY40" fmla="*/ 104362 h 1593998"/>
              <a:gd name="connsiteX41" fmla="*/ 592486 w 2160318"/>
              <a:gd name="connsiteY41" fmla="*/ 117595 h 1593998"/>
              <a:gd name="connsiteX42" fmla="*/ 592486 w 2160318"/>
              <a:gd name="connsiteY42" fmla="*/ 1500163 h 1593998"/>
              <a:gd name="connsiteX43" fmla="*/ 622562 w 2160318"/>
              <a:gd name="connsiteY43" fmla="*/ 1481817 h 1593998"/>
              <a:gd name="connsiteX44" fmla="*/ 622562 w 2160318"/>
              <a:gd name="connsiteY44" fmla="*/ 104512 h 1593998"/>
              <a:gd name="connsiteX45" fmla="*/ 1657307 w 2160318"/>
              <a:gd name="connsiteY45" fmla="*/ 116993 h 1593998"/>
              <a:gd name="connsiteX46" fmla="*/ 1657307 w 2160318"/>
              <a:gd name="connsiteY46" fmla="*/ 1385275 h 1593998"/>
              <a:gd name="connsiteX47" fmla="*/ 1687383 w 2160318"/>
              <a:gd name="connsiteY47" fmla="*/ 1392794 h 1593998"/>
              <a:gd name="connsiteX48" fmla="*/ 1687383 w 2160318"/>
              <a:gd name="connsiteY48" fmla="*/ 132482 h 1593998"/>
              <a:gd name="connsiteX49" fmla="*/ 1657307 w 2160318"/>
              <a:gd name="connsiteY49" fmla="*/ 116993 h 1593998"/>
              <a:gd name="connsiteX50" fmla="*/ 504064 w 2160318"/>
              <a:gd name="connsiteY50" fmla="*/ 161655 h 1593998"/>
              <a:gd name="connsiteX51" fmla="*/ 473989 w 2160318"/>
              <a:gd name="connsiteY51" fmla="*/ 176693 h 1593998"/>
              <a:gd name="connsiteX52" fmla="*/ 473989 w 2160318"/>
              <a:gd name="connsiteY52" fmla="*/ 1560163 h 1593998"/>
              <a:gd name="connsiteX53" fmla="*/ 504064 w 2160318"/>
              <a:gd name="connsiteY53" fmla="*/ 1547532 h 1593998"/>
              <a:gd name="connsiteX54" fmla="*/ 504064 w 2160318"/>
              <a:gd name="connsiteY54" fmla="*/ 161655 h 1593998"/>
              <a:gd name="connsiteX55" fmla="*/ 1775654 w 2160318"/>
              <a:gd name="connsiteY55" fmla="*/ 186618 h 1593998"/>
              <a:gd name="connsiteX56" fmla="*/ 1775654 w 2160318"/>
              <a:gd name="connsiteY56" fmla="*/ 1409786 h 1593998"/>
              <a:gd name="connsiteX57" fmla="*/ 1805729 w 2160318"/>
              <a:gd name="connsiteY57" fmla="*/ 1413546 h 1593998"/>
              <a:gd name="connsiteX58" fmla="*/ 1805729 w 2160318"/>
              <a:gd name="connsiteY58" fmla="*/ 206769 h 1593998"/>
              <a:gd name="connsiteX59" fmla="*/ 1775654 w 2160318"/>
              <a:gd name="connsiteY59" fmla="*/ 186618 h 1593998"/>
              <a:gd name="connsiteX60" fmla="*/ 385567 w 2160318"/>
              <a:gd name="connsiteY60" fmla="*/ 236844 h 1593998"/>
              <a:gd name="connsiteX61" fmla="*/ 355492 w 2160318"/>
              <a:gd name="connsiteY61" fmla="*/ 257596 h 1593998"/>
              <a:gd name="connsiteX62" fmla="*/ 355492 w 2160318"/>
              <a:gd name="connsiteY62" fmla="*/ 1591292 h 1593998"/>
              <a:gd name="connsiteX63" fmla="*/ 385567 w 2160318"/>
              <a:gd name="connsiteY63" fmla="*/ 1586630 h 1593998"/>
              <a:gd name="connsiteX64" fmla="*/ 385567 w 2160318"/>
              <a:gd name="connsiteY64" fmla="*/ 236994 h 1593998"/>
              <a:gd name="connsiteX65" fmla="*/ 1894001 w 2160318"/>
              <a:gd name="connsiteY65" fmla="*/ 279551 h 1593998"/>
              <a:gd name="connsiteX66" fmla="*/ 1894001 w 2160318"/>
              <a:gd name="connsiteY66" fmla="*/ 1417756 h 1593998"/>
              <a:gd name="connsiteX67" fmla="*/ 1924076 w 2160318"/>
              <a:gd name="connsiteY67" fmla="*/ 1417756 h 1593998"/>
              <a:gd name="connsiteX68" fmla="*/ 1924076 w 2160318"/>
              <a:gd name="connsiteY68" fmla="*/ 308724 h 1593998"/>
              <a:gd name="connsiteX69" fmla="*/ 1918963 w 2160318"/>
              <a:gd name="connsiteY69" fmla="*/ 302108 h 1593998"/>
              <a:gd name="connsiteX70" fmla="*/ 1894001 w 2160318"/>
              <a:gd name="connsiteY70" fmla="*/ 279551 h 1593998"/>
              <a:gd name="connsiteX71" fmla="*/ 267070 w 2160318"/>
              <a:gd name="connsiteY71" fmla="*/ 335491 h 1593998"/>
              <a:gd name="connsiteX72" fmla="*/ 236995 w 2160318"/>
              <a:gd name="connsiteY72" fmla="*/ 366018 h 1593998"/>
              <a:gd name="connsiteX73" fmla="*/ 236995 w 2160318"/>
              <a:gd name="connsiteY73" fmla="*/ 1588284 h 1593998"/>
              <a:gd name="connsiteX74" fmla="*/ 267070 w 2160318"/>
              <a:gd name="connsiteY74" fmla="*/ 1593998 h 1593998"/>
              <a:gd name="connsiteX75" fmla="*/ 267070 w 2160318"/>
              <a:gd name="connsiteY75" fmla="*/ 335491 h 1593998"/>
              <a:gd name="connsiteX76" fmla="*/ 2012347 w 2160318"/>
              <a:gd name="connsiteY76" fmla="*/ 422409 h 1593998"/>
              <a:gd name="connsiteX77" fmla="*/ 2012347 w 2160318"/>
              <a:gd name="connsiteY77" fmla="*/ 1404072 h 1593998"/>
              <a:gd name="connsiteX78" fmla="*/ 2042423 w 2160318"/>
              <a:gd name="connsiteY78" fmla="*/ 1391891 h 1593998"/>
              <a:gd name="connsiteX79" fmla="*/ 2042423 w 2160318"/>
              <a:gd name="connsiteY79" fmla="*/ 466620 h 1593998"/>
              <a:gd name="connsiteX80" fmla="*/ 2012347 w 2160318"/>
              <a:gd name="connsiteY80" fmla="*/ 422409 h 1593998"/>
              <a:gd name="connsiteX81" fmla="*/ 148573 w 2160318"/>
              <a:gd name="connsiteY81" fmla="*/ 468876 h 1593998"/>
              <a:gd name="connsiteX82" fmla="*/ 118497 w 2160318"/>
              <a:gd name="connsiteY82" fmla="*/ 509327 h 1593998"/>
              <a:gd name="connsiteX83" fmla="*/ 118497 w 2160318"/>
              <a:gd name="connsiteY83" fmla="*/ 1548735 h 1593998"/>
              <a:gd name="connsiteX84" fmla="*/ 148573 w 2160318"/>
              <a:gd name="connsiteY84" fmla="*/ 1562419 h 1593998"/>
              <a:gd name="connsiteX85" fmla="*/ 148573 w 2160318"/>
              <a:gd name="connsiteY85" fmla="*/ 468876 h 1593998"/>
              <a:gd name="connsiteX86" fmla="*/ 2130244 w 2160318"/>
              <a:gd name="connsiteY86" fmla="*/ 613689 h 1593998"/>
              <a:gd name="connsiteX87" fmla="*/ 2130244 w 2160318"/>
              <a:gd name="connsiteY87" fmla="*/ 1343921 h 1593998"/>
              <a:gd name="connsiteX88" fmla="*/ 2160319 w 2160318"/>
              <a:gd name="connsiteY88" fmla="*/ 1312492 h 1593998"/>
              <a:gd name="connsiteX89" fmla="*/ 2160319 w 2160318"/>
              <a:gd name="connsiteY89" fmla="*/ 672487 h 1593998"/>
              <a:gd name="connsiteX90" fmla="*/ 2130244 w 2160318"/>
              <a:gd name="connsiteY90" fmla="*/ 613689 h 1593998"/>
              <a:gd name="connsiteX91" fmla="*/ 30075 w 2160318"/>
              <a:gd name="connsiteY91" fmla="*/ 668126 h 1593998"/>
              <a:gd name="connsiteX92" fmla="*/ 0 w 2160318"/>
              <a:gd name="connsiteY92" fmla="*/ 739555 h 1593998"/>
              <a:gd name="connsiteX93" fmla="*/ 0 w 2160318"/>
              <a:gd name="connsiteY93" fmla="*/ 1447681 h 1593998"/>
              <a:gd name="connsiteX94" fmla="*/ 30075 w 2160318"/>
              <a:gd name="connsiteY94" fmla="*/ 1481065 h 1593998"/>
              <a:gd name="connsiteX95" fmla="*/ 30075 w 2160318"/>
              <a:gd name="connsiteY95" fmla="*/ 668126 h 159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160318" h="1593998">
                <a:moveTo>
                  <a:pt x="1183920" y="0"/>
                </a:moveTo>
                <a:lnTo>
                  <a:pt x="1183920" y="1501366"/>
                </a:lnTo>
                <a:cubicBezTo>
                  <a:pt x="1194296" y="1501216"/>
                  <a:pt x="1203920" y="1500464"/>
                  <a:pt x="1213995" y="1500013"/>
                </a:cubicBezTo>
                <a:lnTo>
                  <a:pt x="1213995" y="1955"/>
                </a:lnTo>
                <a:cubicBezTo>
                  <a:pt x="1203769" y="1654"/>
                  <a:pt x="1194446" y="0"/>
                  <a:pt x="1183920" y="150"/>
                </a:cubicBezTo>
                <a:close/>
                <a:moveTo>
                  <a:pt x="1095648" y="5714"/>
                </a:moveTo>
                <a:cubicBezTo>
                  <a:pt x="1085423" y="6316"/>
                  <a:pt x="1075498" y="6917"/>
                  <a:pt x="1065573" y="7519"/>
                </a:cubicBezTo>
                <a:lnTo>
                  <a:pt x="1065573" y="1495351"/>
                </a:lnTo>
                <a:cubicBezTo>
                  <a:pt x="1075498" y="1496253"/>
                  <a:pt x="1085423" y="1496704"/>
                  <a:pt x="1095648" y="1497306"/>
                </a:cubicBezTo>
                <a:lnTo>
                  <a:pt x="1095648" y="5714"/>
                </a:lnTo>
                <a:close/>
                <a:moveTo>
                  <a:pt x="1302417" y="8572"/>
                </a:moveTo>
                <a:lnTo>
                  <a:pt x="1302417" y="1491140"/>
                </a:lnTo>
                <a:cubicBezTo>
                  <a:pt x="1312643" y="1489486"/>
                  <a:pt x="1322718" y="1488283"/>
                  <a:pt x="1332492" y="1486479"/>
                </a:cubicBezTo>
                <a:lnTo>
                  <a:pt x="1332492" y="10376"/>
                </a:lnTo>
                <a:cubicBezTo>
                  <a:pt x="1322868" y="9023"/>
                  <a:pt x="1312192" y="9624"/>
                  <a:pt x="1302417" y="8572"/>
                </a:cubicBezTo>
                <a:close/>
                <a:moveTo>
                  <a:pt x="977301" y="14135"/>
                </a:moveTo>
                <a:cubicBezTo>
                  <a:pt x="967076" y="15489"/>
                  <a:pt x="957151" y="16993"/>
                  <a:pt x="947226" y="18346"/>
                </a:cubicBezTo>
                <a:lnTo>
                  <a:pt x="947226" y="1482118"/>
                </a:lnTo>
                <a:cubicBezTo>
                  <a:pt x="957752" y="1483922"/>
                  <a:pt x="966173" y="1486178"/>
                  <a:pt x="977301" y="1487682"/>
                </a:cubicBezTo>
                <a:lnTo>
                  <a:pt x="977301" y="13985"/>
                </a:lnTo>
                <a:close/>
                <a:moveTo>
                  <a:pt x="1420463" y="29624"/>
                </a:moveTo>
                <a:lnTo>
                  <a:pt x="1420463" y="1464373"/>
                </a:lnTo>
                <a:cubicBezTo>
                  <a:pt x="1431140" y="1460915"/>
                  <a:pt x="1440764" y="1457606"/>
                  <a:pt x="1450538" y="1453997"/>
                </a:cubicBezTo>
                <a:lnTo>
                  <a:pt x="1450538" y="36692"/>
                </a:lnTo>
                <a:cubicBezTo>
                  <a:pt x="1440764" y="33985"/>
                  <a:pt x="1430388" y="32030"/>
                  <a:pt x="1420463" y="29624"/>
                </a:cubicBezTo>
                <a:close/>
                <a:moveTo>
                  <a:pt x="858955" y="35790"/>
                </a:moveTo>
                <a:cubicBezTo>
                  <a:pt x="849030" y="37895"/>
                  <a:pt x="838654" y="39700"/>
                  <a:pt x="828879" y="41955"/>
                </a:cubicBezTo>
                <a:lnTo>
                  <a:pt x="828879" y="1458809"/>
                </a:lnTo>
                <a:cubicBezTo>
                  <a:pt x="840909" y="1461817"/>
                  <a:pt x="845421" y="1462719"/>
                  <a:pt x="858955" y="1465877"/>
                </a:cubicBezTo>
                <a:lnTo>
                  <a:pt x="858955" y="35940"/>
                </a:lnTo>
                <a:close/>
                <a:moveTo>
                  <a:pt x="740608" y="64061"/>
                </a:moveTo>
                <a:cubicBezTo>
                  <a:pt x="730081" y="67219"/>
                  <a:pt x="720758" y="71128"/>
                  <a:pt x="710532" y="74437"/>
                </a:cubicBezTo>
                <a:lnTo>
                  <a:pt x="710532" y="1424072"/>
                </a:lnTo>
                <a:cubicBezTo>
                  <a:pt x="711284" y="1424373"/>
                  <a:pt x="735044" y="1430989"/>
                  <a:pt x="740608" y="1432944"/>
                </a:cubicBezTo>
                <a:lnTo>
                  <a:pt x="740608" y="64061"/>
                </a:lnTo>
                <a:close/>
                <a:moveTo>
                  <a:pt x="1538960" y="65414"/>
                </a:moveTo>
                <a:lnTo>
                  <a:pt x="1538960" y="1412643"/>
                </a:lnTo>
                <a:cubicBezTo>
                  <a:pt x="1548735" y="1407230"/>
                  <a:pt x="1561517" y="1401365"/>
                  <a:pt x="1569036" y="1396703"/>
                </a:cubicBezTo>
                <a:lnTo>
                  <a:pt x="1569036" y="76692"/>
                </a:lnTo>
                <a:cubicBezTo>
                  <a:pt x="1559261" y="72632"/>
                  <a:pt x="1549036" y="69174"/>
                  <a:pt x="1538960" y="65414"/>
                </a:cubicBezTo>
                <a:close/>
                <a:moveTo>
                  <a:pt x="622562" y="104362"/>
                </a:moveTo>
                <a:cubicBezTo>
                  <a:pt x="612186" y="108572"/>
                  <a:pt x="602562" y="113084"/>
                  <a:pt x="592486" y="117595"/>
                </a:cubicBezTo>
                <a:lnTo>
                  <a:pt x="592486" y="1500163"/>
                </a:lnTo>
                <a:cubicBezTo>
                  <a:pt x="602862" y="1493847"/>
                  <a:pt x="613389" y="1487832"/>
                  <a:pt x="622562" y="1481817"/>
                </a:cubicBezTo>
                <a:lnTo>
                  <a:pt x="622562" y="104512"/>
                </a:lnTo>
                <a:close/>
                <a:moveTo>
                  <a:pt x="1657307" y="116993"/>
                </a:moveTo>
                <a:lnTo>
                  <a:pt x="1657307" y="1385275"/>
                </a:lnTo>
                <a:cubicBezTo>
                  <a:pt x="1668435" y="1388433"/>
                  <a:pt x="1672495" y="1389185"/>
                  <a:pt x="1687383" y="1392794"/>
                </a:cubicBezTo>
                <a:lnTo>
                  <a:pt x="1687383" y="132482"/>
                </a:lnTo>
                <a:cubicBezTo>
                  <a:pt x="1677758" y="127219"/>
                  <a:pt x="1667382" y="122257"/>
                  <a:pt x="1657307" y="116993"/>
                </a:cubicBezTo>
                <a:close/>
                <a:moveTo>
                  <a:pt x="504064" y="161655"/>
                </a:moveTo>
                <a:cubicBezTo>
                  <a:pt x="494440" y="166919"/>
                  <a:pt x="483312" y="171280"/>
                  <a:pt x="473989" y="176693"/>
                </a:cubicBezTo>
                <a:lnTo>
                  <a:pt x="473989" y="1560163"/>
                </a:lnTo>
                <a:cubicBezTo>
                  <a:pt x="484365" y="1556254"/>
                  <a:pt x="494139" y="1551893"/>
                  <a:pt x="504064" y="1547532"/>
                </a:cubicBezTo>
                <a:lnTo>
                  <a:pt x="504064" y="161655"/>
                </a:lnTo>
                <a:close/>
                <a:moveTo>
                  <a:pt x="1775654" y="186618"/>
                </a:moveTo>
                <a:lnTo>
                  <a:pt x="1775654" y="1409786"/>
                </a:lnTo>
                <a:cubicBezTo>
                  <a:pt x="1785579" y="1411290"/>
                  <a:pt x="1795353" y="1412343"/>
                  <a:pt x="1805729" y="1413546"/>
                </a:cubicBezTo>
                <a:lnTo>
                  <a:pt x="1805729" y="206769"/>
                </a:lnTo>
                <a:cubicBezTo>
                  <a:pt x="1796857" y="200303"/>
                  <a:pt x="1785579" y="193235"/>
                  <a:pt x="1775654" y="186618"/>
                </a:cubicBezTo>
                <a:close/>
                <a:moveTo>
                  <a:pt x="385567" y="236844"/>
                </a:moveTo>
                <a:cubicBezTo>
                  <a:pt x="375943" y="243912"/>
                  <a:pt x="364665" y="250378"/>
                  <a:pt x="355492" y="257596"/>
                </a:cubicBezTo>
                <a:lnTo>
                  <a:pt x="355492" y="1591292"/>
                </a:lnTo>
                <a:cubicBezTo>
                  <a:pt x="365717" y="1589938"/>
                  <a:pt x="375642" y="1588585"/>
                  <a:pt x="385567" y="1586630"/>
                </a:cubicBezTo>
                <a:lnTo>
                  <a:pt x="385567" y="236994"/>
                </a:lnTo>
                <a:close/>
                <a:moveTo>
                  <a:pt x="1894001" y="279551"/>
                </a:moveTo>
                <a:lnTo>
                  <a:pt x="1894001" y="1417756"/>
                </a:lnTo>
                <a:cubicBezTo>
                  <a:pt x="1904076" y="1417756"/>
                  <a:pt x="1913851" y="1418358"/>
                  <a:pt x="1924076" y="1417756"/>
                </a:cubicBezTo>
                <a:lnTo>
                  <a:pt x="1924076" y="308724"/>
                </a:lnTo>
                <a:cubicBezTo>
                  <a:pt x="1924076" y="308724"/>
                  <a:pt x="1918963" y="302108"/>
                  <a:pt x="1918963" y="302108"/>
                </a:cubicBezTo>
                <a:cubicBezTo>
                  <a:pt x="1918963" y="302108"/>
                  <a:pt x="1901971" y="287070"/>
                  <a:pt x="1894001" y="279551"/>
                </a:cubicBezTo>
                <a:close/>
                <a:moveTo>
                  <a:pt x="267070" y="335491"/>
                </a:moveTo>
                <a:cubicBezTo>
                  <a:pt x="256543" y="345717"/>
                  <a:pt x="246919" y="355792"/>
                  <a:pt x="236995" y="366018"/>
                </a:cubicBezTo>
                <a:lnTo>
                  <a:pt x="236995" y="1588284"/>
                </a:lnTo>
                <a:cubicBezTo>
                  <a:pt x="247070" y="1589938"/>
                  <a:pt x="256995" y="1593096"/>
                  <a:pt x="267070" y="1593998"/>
                </a:cubicBezTo>
                <a:lnTo>
                  <a:pt x="267070" y="335491"/>
                </a:lnTo>
                <a:close/>
                <a:moveTo>
                  <a:pt x="2012347" y="422409"/>
                </a:moveTo>
                <a:lnTo>
                  <a:pt x="2012347" y="1404072"/>
                </a:lnTo>
                <a:cubicBezTo>
                  <a:pt x="2022874" y="1401215"/>
                  <a:pt x="2032197" y="1395651"/>
                  <a:pt x="2042423" y="1391891"/>
                </a:cubicBezTo>
                <a:lnTo>
                  <a:pt x="2042423" y="466620"/>
                </a:lnTo>
                <a:cubicBezTo>
                  <a:pt x="2032197" y="451583"/>
                  <a:pt x="2021972" y="435793"/>
                  <a:pt x="2012347" y="422409"/>
                </a:cubicBezTo>
                <a:close/>
                <a:moveTo>
                  <a:pt x="148573" y="468876"/>
                </a:moveTo>
                <a:cubicBezTo>
                  <a:pt x="138197" y="482410"/>
                  <a:pt x="127971" y="495944"/>
                  <a:pt x="118497" y="509327"/>
                </a:cubicBezTo>
                <a:lnTo>
                  <a:pt x="118497" y="1548735"/>
                </a:lnTo>
                <a:cubicBezTo>
                  <a:pt x="127821" y="1553848"/>
                  <a:pt x="138497" y="1557908"/>
                  <a:pt x="148573" y="1562419"/>
                </a:cubicBezTo>
                <a:lnTo>
                  <a:pt x="148573" y="468876"/>
                </a:lnTo>
                <a:close/>
                <a:moveTo>
                  <a:pt x="2130244" y="613689"/>
                </a:moveTo>
                <a:lnTo>
                  <a:pt x="2130244" y="1343921"/>
                </a:lnTo>
                <a:cubicBezTo>
                  <a:pt x="2141070" y="1334598"/>
                  <a:pt x="2150995" y="1323921"/>
                  <a:pt x="2160319" y="1312492"/>
                </a:cubicBezTo>
                <a:lnTo>
                  <a:pt x="2160319" y="672487"/>
                </a:lnTo>
                <a:cubicBezTo>
                  <a:pt x="2150544" y="651885"/>
                  <a:pt x="2140770" y="633238"/>
                  <a:pt x="2130244" y="613689"/>
                </a:cubicBezTo>
                <a:close/>
                <a:moveTo>
                  <a:pt x="30075" y="668126"/>
                </a:moveTo>
                <a:cubicBezTo>
                  <a:pt x="19850" y="690983"/>
                  <a:pt x="9624" y="714292"/>
                  <a:pt x="0" y="739555"/>
                </a:cubicBezTo>
                <a:lnTo>
                  <a:pt x="0" y="1447681"/>
                </a:lnTo>
                <a:cubicBezTo>
                  <a:pt x="8872" y="1459712"/>
                  <a:pt x="19549" y="1470087"/>
                  <a:pt x="30075" y="1481065"/>
                </a:cubicBezTo>
                <a:lnTo>
                  <a:pt x="30075" y="668126"/>
                </a:lnTo>
                <a:close/>
              </a:path>
            </a:pathLst>
          </a:custGeom>
          <a:solidFill>
            <a:srgbClr val="FFFFFF">
              <a:alpha val="3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6" name="Forma libre: forma 185">
            <a:extLst>
              <a:ext uri="{FF2B5EF4-FFF2-40B4-BE49-F238E27FC236}">
                <a16:creationId xmlns:a16="http://schemas.microsoft.com/office/drawing/2014/main" id="{BA520ACE-2CAF-4556-8223-4F3B19921A40}"/>
              </a:ext>
            </a:extLst>
          </p:cNvPr>
          <p:cNvSpPr/>
          <p:nvPr/>
        </p:nvSpPr>
        <p:spPr>
          <a:xfrm>
            <a:off x="2961145" y="2920333"/>
            <a:ext cx="84697" cy="418240"/>
          </a:xfrm>
          <a:custGeom>
            <a:avLst/>
            <a:gdLst>
              <a:gd name="connsiteX0" fmla="*/ 84963 w 84963"/>
              <a:gd name="connsiteY0" fmla="*/ 0 h 419552"/>
              <a:gd name="connsiteX1" fmla="*/ 16090 w 84963"/>
              <a:gd name="connsiteY1" fmla="*/ 237295 h 419552"/>
              <a:gd name="connsiteX2" fmla="*/ 0 w 84963"/>
              <a:gd name="connsiteY2" fmla="*/ 419552 h 41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963" h="419552">
                <a:moveTo>
                  <a:pt x="84963" y="0"/>
                </a:moveTo>
                <a:cubicBezTo>
                  <a:pt x="84963" y="0"/>
                  <a:pt x="27669" y="151279"/>
                  <a:pt x="16090" y="237295"/>
                </a:cubicBezTo>
                <a:cubicBezTo>
                  <a:pt x="4511" y="323311"/>
                  <a:pt x="0" y="419552"/>
                  <a:pt x="0" y="419552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7" name="Forma libre: forma 186">
            <a:extLst>
              <a:ext uri="{FF2B5EF4-FFF2-40B4-BE49-F238E27FC236}">
                <a16:creationId xmlns:a16="http://schemas.microsoft.com/office/drawing/2014/main" id="{AD081C24-8904-41B7-80B5-41B595082C3D}"/>
              </a:ext>
            </a:extLst>
          </p:cNvPr>
          <p:cNvSpPr/>
          <p:nvPr/>
        </p:nvSpPr>
        <p:spPr>
          <a:xfrm>
            <a:off x="3398124" y="2468215"/>
            <a:ext cx="310230" cy="94518"/>
          </a:xfrm>
          <a:custGeom>
            <a:avLst/>
            <a:gdLst>
              <a:gd name="connsiteX0" fmla="*/ 0 w 311204"/>
              <a:gd name="connsiteY0" fmla="*/ 4060 h 94815"/>
              <a:gd name="connsiteX1" fmla="*/ 195791 w 311204"/>
              <a:gd name="connsiteY1" fmla="*/ 93384 h 94815"/>
              <a:gd name="connsiteX2" fmla="*/ 310980 w 311204"/>
              <a:gd name="connsiteY2" fmla="*/ 0 h 94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204" h="94815">
                <a:moveTo>
                  <a:pt x="0" y="4060"/>
                </a:moveTo>
                <a:cubicBezTo>
                  <a:pt x="0" y="4060"/>
                  <a:pt x="79098" y="79549"/>
                  <a:pt x="195791" y="93384"/>
                </a:cubicBezTo>
                <a:cubicBezTo>
                  <a:pt x="321657" y="108422"/>
                  <a:pt x="310980" y="0"/>
                  <a:pt x="310980" y="0"/>
                </a:cubicBezTo>
              </a:path>
            </a:pathLst>
          </a:custGeom>
          <a:noFill/>
          <a:ln w="30049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8" name="Forma libre: forma 187">
            <a:extLst>
              <a:ext uri="{FF2B5EF4-FFF2-40B4-BE49-F238E27FC236}">
                <a16:creationId xmlns:a16="http://schemas.microsoft.com/office/drawing/2014/main" id="{1BFE8C54-23EC-434C-8A1A-63B2253E40AF}"/>
              </a:ext>
            </a:extLst>
          </p:cNvPr>
          <p:cNvSpPr/>
          <p:nvPr/>
        </p:nvSpPr>
        <p:spPr>
          <a:xfrm>
            <a:off x="2931764" y="2785418"/>
            <a:ext cx="1416917" cy="774118"/>
          </a:xfrm>
          <a:custGeom>
            <a:avLst/>
            <a:gdLst>
              <a:gd name="connsiteX0" fmla="*/ 1332041 w 1421364"/>
              <a:gd name="connsiteY0" fmla="*/ 0 h 776547"/>
              <a:gd name="connsiteX1" fmla="*/ 1421365 w 1421364"/>
              <a:gd name="connsiteY1" fmla="*/ 94888 h 776547"/>
              <a:gd name="connsiteX2" fmla="*/ 1324823 w 1421364"/>
              <a:gd name="connsiteY2" fmla="*/ 674442 h 776547"/>
              <a:gd name="connsiteX3" fmla="*/ 1235499 w 1421364"/>
              <a:gd name="connsiteY3" fmla="*/ 769781 h 776547"/>
              <a:gd name="connsiteX4" fmla="*/ 1234897 w 1421364"/>
              <a:gd name="connsiteY4" fmla="*/ 769781 h 776547"/>
              <a:gd name="connsiteX5" fmla="*/ 45564 w 1421364"/>
              <a:gd name="connsiteY5" fmla="*/ 776548 h 776547"/>
              <a:gd name="connsiteX6" fmla="*/ 0 w 1421364"/>
              <a:gd name="connsiteY6" fmla="*/ 730984 h 776547"/>
              <a:gd name="connsiteX7" fmla="*/ 0 w 1421364"/>
              <a:gd name="connsiteY7" fmla="*/ 703314 h 776547"/>
              <a:gd name="connsiteX8" fmla="*/ 45564 w 1421364"/>
              <a:gd name="connsiteY8" fmla="*/ 657449 h 776547"/>
              <a:gd name="connsiteX9" fmla="*/ 170678 w 1421364"/>
              <a:gd name="connsiteY9" fmla="*/ 650832 h 776547"/>
              <a:gd name="connsiteX10" fmla="*/ 264965 w 1421364"/>
              <a:gd name="connsiteY10" fmla="*/ 95038 h 776547"/>
              <a:gd name="connsiteX11" fmla="*/ 354289 w 1421364"/>
              <a:gd name="connsiteY11" fmla="*/ 150 h 776547"/>
              <a:gd name="connsiteX12" fmla="*/ 1331891 w 1421364"/>
              <a:gd name="connsiteY12" fmla="*/ 150 h 77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1364" h="776547">
                <a:moveTo>
                  <a:pt x="1332041" y="0"/>
                </a:moveTo>
                <a:cubicBezTo>
                  <a:pt x="1381215" y="0"/>
                  <a:pt x="1421365" y="42256"/>
                  <a:pt x="1421365" y="94888"/>
                </a:cubicBezTo>
                <a:lnTo>
                  <a:pt x="1324823" y="674442"/>
                </a:lnTo>
                <a:cubicBezTo>
                  <a:pt x="1324823" y="726923"/>
                  <a:pt x="1284823" y="769781"/>
                  <a:pt x="1235499" y="769781"/>
                </a:cubicBezTo>
                <a:lnTo>
                  <a:pt x="1234897" y="769781"/>
                </a:lnTo>
                <a:lnTo>
                  <a:pt x="45564" y="776548"/>
                </a:lnTo>
                <a:cubicBezTo>
                  <a:pt x="24060" y="776548"/>
                  <a:pt x="0" y="752487"/>
                  <a:pt x="0" y="730984"/>
                </a:cubicBezTo>
                <a:lnTo>
                  <a:pt x="0" y="703314"/>
                </a:lnTo>
                <a:cubicBezTo>
                  <a:pt x="0" y="681810"/>
                  <a:pt x="24060" y="657449"/>
                  <a:pt x="45564" y="657449"/>
                </a:cubicBezTo>
                <a:lnTo>
                  <a:pt x="170678" y="650832"/>
                </a:lnTo>
                <a:lnTo>
                  <a:pt x="264965" y="95038"/>
                </a:lnTo>
                <a:cubicBezTo>
                  <a:pt x="264965" y="42557"/>
                  <a:pt x="304965" y="150"/>
                  <a:pt x="354289" y="150"/>
                </a:cubicBezTo>
                <a:lnTo>
                  <a:pt x="1331891" y="15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89" name="Forma libre: forma 188">
            <a:extLst>
              <a:ext uri="{FF2B5EF4-FFF2-40B4-BE49-F238E27FC236}">
                <a16:creationId xmlns:a16="http://schemas.microsoft.com/office/drawing/2014/main" id="{3667AB1C-B862-48B0-BD3D-3AA10109EC2F}"/>
              </a:ext>
            </a:extLst>
          </p:cNvPr>
          <p:cNvSpPr/>
          <p:nvPr/>
        </p:nvSpPr>
        <p:spPr>
          <a:xfrm>
            <a:off x="3735264" y="2920334"/>
            <a:ext cx="107632" cy="107632"/>
          </a:xfrm>
          <a:custGeom>
            <a:avLst/>
            <a:gdLst>
              <a:gd name="connsiteX0" fmla="*/ 107971 w 107970"/>
              <a:gd name="connsiteY0" fmla="*/ 53985 h 107970"/>
              <a:gd name="connsiteX1" fmla="*/ 53985 w 107970"/>
              <a:gd name="connsiteY1" fmla="*/ 0 h 107970"/>
              <a:gd name="connsiteX2" fmla="*/ 0 w 107970"/>
              <a:gd name="connsiteY2" fmla="*/ 53985 h 107970"/>
              <a:gd name="connsiteX3" fmla="*/ 53985 w 107970"/>
              <a:gd name="connsiteY3" fmla="*/ 107971 h 107970"/>
              <a:gd name="connsiteX4" fmla="*/ 107971 w 107970"/>
              <a:gd name="connsiteY4" fmla="*/ 53985 h 10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70" h="107970">
                <a:moveTo>
                  <a:pt x="107971" y="53985"/>
                </a:moveTo>
                <a:cubicBezTo>
                  <a:pt x="107971" y="24211"/>
                  <a:pt x="83910" y="0"/>
                  <a:pt x="53985" y="0"/>
                </a:cubicBezTo>
                <a:cubicBezTo>
                  <a:pt x="24060" y="0"/>
                  <a:pt x="0" y="24211"/>
                  <a:pt x="0" y="53985"/>
                </a:cubicBezTo>
                <a:cubicBezTo>
                  <a:pt x="0" y="83760"/>
                  <a:pt x="24060" y="107971"/>
                  <a:pt x="53985" y="107971"/>
                </a:cubicBezTo>
                <a:cubicBezTo>
                  <a:pt x="83910" y="107971"/>
                  <a:pt x="107971" y="83760"/>
                  <a:pt x="107971" y="53985"/>
                </a:cubicBezTo>
                <a:close/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0" name="Forma libre: forma 189">
            <a:extLst>
              <a:ext uri="{FF2B5EF4-FFF2-40B4-BE49-F238E27FC236}">
                <a16:creationId xmlns:a16="http://schemas.microsoft.com/office/drawing/2014/main" id="{132A9371-BE6D-48EE-9599-A0098DFB377D}"/>
              </a:ext>
            </a:extLst>
          </p:cNvPr>
          <p:cNvSpPr/>
          <p:nvPr/>
        </p:nvSpPr>
        <p:spPr>
          <a:xfrm>
            <a:off x="3308179" y="3443959"/>
            <a:ext cx="879502" cy="14990"/>
          </a:xfrm>
          <a:custGeom>
            <a:avLst/>
            <a:gdLst>
              <a:gd name="connsiteX0" fmla="*/ 882263 w 882262"/>
              <a:gd name="connsiteY0" fmla="*/ 0 h 15037"/>
              <a:gd name="connsiteX1" fmla="*/ 0 w 882262"/>
              <a:gd name="connsiteY1" fmla="*/ 0 h 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2262" h="15037">
                <a:moveTo>
                  <a:pt x="882263" y="0"/>
                </a:moveTo>
                <a:lnTo>
                  <a:pt x="0" y="0"/>
                </a:lnTo>
              </a:path>
            </a:pathLst>
          </a:custGeom>
          <a:noFill/>
          <a:ln w="30049" cap="rnd">
            <a:solidFill>
              <a:srgbClr val="FF367C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1" name="Forma libre: forma 190">
            <a:extLst>
              <a:ext uri="{FF2B5EF4-FFF2-40B4-BE49-F238E27FC236}">
                <a16:creationId xmlns:a16="http://schemas.microsoft.com/office/drawing/2014/main" id="{4347A81C-EB48-4922-B5ED-44864F954908}"/>
              </a:ext>
            </a:extLst>
          </p:cNvPr>
          <p:cNvSpPr/>
          <p:nvPr/>
        </p:nvSpPr>
        <p:spPr>
          <a:xfrm>
            <a:off x="4083016" y="3088990"/>
            <a:ext cx="366061" cy="429873"/>
          </a:xfrm>
          <a:custGeom>
            <a:avLst/>
            <a:gdLst>
              <a:gd name="connsiteX0" fmla="*/ 176876 w 367210"/>
              <a:gd name="connsiteY0" fmla="*/ 397285 h 431222"/>
              <a:gd name="connsiteX1" fmla="*/ 192214 w 367210"/>
              <a:gd name="connsiteY1" fmla="*/ 304503 h 431222"/>
              <a:gd name="connsiteX2" fmla="*/ 18829 w 367210"/>
              <a:gd name="connsiteY2" fmla="*/ 250668 h 431222"/>
              <a:gd name="connsiteX3" fmla="*/ 101387 w 367210"/>
              <a:gd name="connsiteY3" fmla="*/ 189765 h 431222"/>
              <a:gd name="connsiteX4" fmla="*/ 206350 w 367210"/>
              <a:gd name="connsiteY4" fmla="*/ 190216 h 431222"/>
              <a:gd name="connsiteX5" fmla="*/ 123041 w 367210"/>
              <a:gd name="connsiteY5" fmla="*/ 186306 h 431222"/>
              <a:gd name="connsiteX6" fmla="*/ 11912 w 367210"/>
              <a:gd name="connsiteY6" fmla="*/ 207509 h 431222"/>
              <a:gd name="connsiteX7" fmla="*/ 82890 w 367210"/>
              <a:gd name="connsiteY7" fmla="*/ 94125 h 431222"/>
              <a:gd name="connsiteX8" fmla="*/ 231162 w 367210"/>
              <a:gd name="connsiteY8" fmla="*/ 98486 h 431222"/>
              <a:gd name="connsiteX9" fmla="*/ 140034 w 367210"/>
              <a:gd name="connsiteY9" fmla="*/ 86907 h 431222"/>
              <a:gd name="connsiteX10" fmla="*/ 9807 w 367210"/>
              <a:gd name="connsiteY10" fmla="*/ 96832 h 431222"/>
              <a:gd name="connsiteX11" fmla="*/ 329810 w 367210"/>
              <a:gd name="connsiteY11" fmla="*/ 65704 h 431222"/>
              <a:gd name="connsiteX12" fmla="*/ 320336 w 367210"/>
              <a:gd name="connsiteY12" fmla="*/ 334879 h 431222"/>
              <a:gd name="connsiteX13" fmla="*/ 176876 w 367210"/>
              <a:gd name="connsiteY13" fmla="*/ 397285 h 43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7210" h="431222">
                <a:moveTo>
                  <a:pt x="176876" y="397285"/>
                </a:moveTo>
                <a:cubicBezTo>
                  <a:pt x="176876" y="374428"/>
                  <a:pt x="192214" y="304503"/>
                  <a:pt x="192214" y="304503"/>
                </a:cubicBezTo>
                <a:cubicBezTo>
                  <a:pt x="192214" y="304503"/>
                  <a:pt x="35972" y="299841"/>
                  <a:pt x="18829" y="250668"/>
                </a:cubicBezTo>
                <a:cubicBezTo>
                  <a:pt x="3791" y="207209"/>
                  <a:pt x="45296" y="196231"/>
                  <a:pt x="101387" y="189765"/>
                </a:cubicBezTo>
                <a:cubicBezTo>
                  <a:pt x="156725" y="183299"/>
                  <a:pt x="206350" y="190216"/>
                  <a:pt x="206350" y="190216"/>
                </a:cubicBezTo>
                <a:cubicBezTo>
                  <a:pt x="206350" y="190216"/>
                  <a:pt x="174169" y="183599"/>
                  <a:pt x="123041" y="186306"/>
                </a:cubicBezTo>
                <a:cubicBezTo>
                  <a:pt x="71912" y="189013"/>
                  <a:pt x="11912" y="207509"/>
                  <a:pt x="11912" y="207509"/>
                </a:cubicBezTo>
                <a:cubicBezTo>
                  <a:pt x="11912" y="207509"/>
                  <a:pt x="-42976" y="126757"/>
                  <a:pt x="82890" y="94125"/>
                </a:cubicBezTo>
                <a:cubicBezTo>
                  <a:pt x="150109" y="76681"/>
                  <a:pt x="231162" y="98486"/>
                  <a:pt x="231162" y="98486"/>
                </a:cubicBezTo>
                <a:cubicBezTo>
                  <a:pt x="231162" y="98486"/>
                  <a:pt x="203643" y="89313"/>
                  <a:pt x="140034" y="86907"/>
                </a:cubicBezTo>
                <a:cubicBezTo>
                  <a:pt x="70258" y="84200"/>
                  <a:pt x="20183" y="134426"/>
                  <a:pt x="9807" y="96832"/>
                </a:cubicBezTo>
                <a:cubicBezTo>
                  <a:pt x="-12299" y="15929"/>
                  <a:pt x="225448" y="-57606"/>
                  <a:pt x="329810" y="65704"/>
                </a:cubicBezTo>
                <a:cubicBezTo>
                  <a:pt x="393569" y="141043"/>
                  <a:pt x="365900" y="256683"/>
                  <a:pt x="320336" y="334879"/>
                </a:cubicBezTo>
                <a:cubicBezTo>
                  <a:pt x="286501" y="393075"/>
                  <a:pt x="176876" y="479843"/>
                  <a:pt x="176876" y="397285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2" name="Forma libre: forma 191">
            <a:extLst>
              <a:ext uri="{FF2B5EF4-FFF2-40B4-BE49-F238E27FC236}">
                <a16:creationId xmlns:a16="http://schemas.microsoft.com/office/drawing/2014/main" id="{95024B2F-D31F-416F-A070-81B32E5C7457}"/>
              </a:ext>
            </a:extLst>
          </p:cNvPr>
          <p:cNvSpPr/>
          <p:nvPr/>
        </p:nvSpPr>
        <p:spPr>
          <a:xfrm>
            <a:off x="2829977" y="3227354"/>
            <a:ext cx="537623" cy="582826"/>
          </a:xfrm>
          <a:custGeom>
            <a:avLst/>
            <a:gdLst>
              <a:gd name="connsiteX0" fmla="*/ 0 w 539310"/>
              <a:gd name="connsiteY0" fmla="*/ 448263 h 584655"/>
              <a:gd name="connsiteX1" fmla="*/ 60301 w 539310"/>
              <a:gd name="connsiteY1" fmla="*/ 219540 h 584655"/>
              <a:gd name="connsiteX2" fmla="*/ 273686 w 539310"/>
              <a:gd name="connsiteY2" fmla="*/ 139 h 584655"/>
              <a:gd name="connsiteX3" fmla="*/ 272183 w 539310"/>
              <a:gd name="connsiteY3" fmla="*/ 160441 h 584655"/>
              <a:gd name="connsiteX4" fmla="*/ 207069 w 539310"/>
              <a:gd name="connsiteY4" fmla="*/ 234427 h 584655"/>
              <a:gd name="connsiteX5" fmla="*/ 292333 w 539310"/>
              <a:gd name="connsiteY5" fmla="*/ 189164 h 584655"/>
              <a:gd name="connsiteX6" fmla="*/ 477297 w 539310"/>
              <a:gd name="connsiteY6" fmla="*/ 136832 h 584655"/>
              <a:gd name="connsiteX7" fmla="*/ 390530 w 539310"/>
              <a:gd name="connsiteY7" fmla="*/ 259540 h 584655"/>
              <a:gd name="connsiteX8" fmla="*/ 291431 w 539310"/>
              <a:gd name="connsiteY8" fmla="*/ 306758 h 584655"/>
              <a:gd name="connsiteX9" fmla="*/ 390830 w 539310"/>
              <a:gd name="connsiteY9" fmla="*/ 260743 h 584655"/>
              <a:gd name="connsiteX10" fmla="*/ 508876 w 539310"/>
              <a:gd name="connsiteY10" fmla="*/ 231570 h 584655"/>
              <a:gd name="connsiteX11" fmla="*/ 404515 w 539310"/>
              <a:gd name="connsiteY11" fmla="*/ 355030 h 584655"/>
              <a:gd name="connsiteX12" fmla="*/ 347071 w 539310"/>
              <a:gd name="connsiteY12" fmla="*/ 385105 h 584655"/>
              <a:gd name="connsiteX13" fmla="*/ 417447 w 539310"/>
              <a:gd name="connsiteY13" fmla="*/ 348563 h 584655"/>
              <a:gd name="connsiteX14" fmla="*/ 536847 w 539310"/>
              <a:gd name="connsiteY14" fmla="*/ 319089 h 584655"/>
              <a:gd name="connsiteX15" fmla="*/ 391131 w 539310"/>
              <a:gd name="connsiteY15" fmla="*/ 494580 h 584655"/>
              <a:gd name="connsiteX16" fmla="*/ 170077 w 539310"/>
              <a:gd name="connsiteY16" fmla="*/ 584656 h 58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310" h="584655">
                <a:moveTo>
                  <a:pt x="0" y="448263"/>
                </a:moveTo>
                <a:cubicBezTo>
                  <a:pt x="0" y="448263"/>
                  <a:pt x="2256" y="339390"/>
                  <a:pt x="60301" y="219540"/>
                </a:cubicBezTo>
                <a:cubicBezTo>
                  <a:pt x="98948" y="139990"/>
                  <a:pt x="241957" y="-5124"/>
                  <a:pt x="273686" y="139"/>
                </a:cubicBezTo>
                <a:cubicBezTo>
                  <a:pt x="320454" y="7959"/>
                  <a:pt x="316544" y="80441"/>
                  <a:pt x="272183" y="160441"/>
                </a:cubicBezTo>
                <a:cubicBezTo>
                  <a:pt x="246318" y="207058"/>
                  <a:pt x="207069" y="234427"/>
                  <a:pt x="207069" y="234427"/>
                </a:cubicBezTo>
                <a:cubicBezTo>
                  <a:pt x="207069" y="234427"/>
                  <a:pt x="236242" y="217735"/>
                  <a:pt x="292333" y="189164"/>
                </a:cubicBezTo>
                <a:cubicBezTo>
                  <a:pt x="367371" y="150968"/>
                  <a:pt x="454139" y="98185"/>
                  <a:pt x="477297" y="136832"/>
                </a:cubicBezTo>
                <a:cubicBezTo>
                  <a:pt x="497147" y="170066"/>
                  <a:pt x="451883" y="223901"/>
                  <a:pt x="390530" y="259540"/>
                </a:cubicBezTo>
                <a:cubicBezTo>
                  <a:pt x="331732" y="293826"/>
                  <a:pt x="291431" y="306758"/>
                  <a:pt x="291431" y="306758"/>
                </a:cubicBezTo>
                <a:cubicBezTo>
                  <a:pt x="291431" y="306758"/>
                  <a:pt x="349176" y="283450"/>
                  <a:pt x="390830" y="260743"/>
                </a:cubicBezTo>
                <a:cubicBezTo>
                  <a:pt x="432184" y="238036"/>
                  <a:pt x="487222" y="206156"/>
                  <a:pt x="508876" y="231570"/>
                </a:cubicBezTo>
                <a:cubicBezTo>
                  <a:pt x="538501" y="266457"/>
                  <a:pt x="453838" y="326759"/>
                  <a:pt x="404515" y="355030"/>
                </a:cubicBezTo>
                <a:cubicBezTo>
                  <a:pt x="354138" y="383902"/>
                  <a:pt x="347071" y="385105"/>
                  <a:pt x="347071" y="385105"/>
                </a:cubicBezTo>
                <a:cubicBezTo>
                  <a:pt x="347071" y="385105"/>
                  <a:pt x="373687" y="376082"/>
                  <a:pt x="417447" y="348563"/>
                </a:cubicBezTo>
                <a:cubicBezTo>
                  <a:pt x="468275" y="316533"/>
                  <a:pt x="519403" y="289465"/>
                  <a:pt x="536847" y="319089"/>
                </a:cubicBezTo>
                <a:cubicBezTo>
                  <a:pt x="557448" y="354278"/>
                  <a:pt x="443613" y="461196"/>
                  <a:pt x="391131" y="494580"/>
                </a:cubicBezTo>
                <a:cubicBezTo>
                  <a:pt x="264363" y="575332"/>
                  <a:pt x="170077" y="584656"/>
                  <a:pt x="170077" y="584656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3" name="Forma libre: forma 192">
            <a:extLst>
              <a:ext uri="{FF2B5EF4-FFF2-40B4-BE49-F238E27FC236}">
                <a16:creationId xmlns:a16="http://schemas.microsoft.com/office/drawing/2014/main" id="{5BD6F58F-98F6-4C8E-A7EF-9F545D0C48FB}"/>
              </a:ext>
            </a:extLst>
          </p:cNvPr>
          <p:cNvSpPr/>
          <p:nvPr/>
        </p:nvSpPr>
        <p:spPr>
          <a:xfrm>
            <a:off x="3078163" y="1780366"/>
            <a:ext cx="905901" cy="555542"/>
          </a:xfrm>
          <a:custGeom>
            <a:avLst/>
            <a:gdLst>
              <a:gd name="connsiteX0" fmla="*/ 467281 w 908744"/>
              <a:gd name="connsiteY0" fmla="*/ 980 h 557285"/>
              <a:gd name="connsiteX1" fmla="*/ 394499 w 908744"/>
              <a:gd name="connsiteY1" fmla="*/ 10002 h 557285"/>
              <a:gd name="connsiteX2" fmla="*/ 270287 w 908744"/>
              <a:gd name="connsiteY2" fmla="*/ 128951 h 557285"/>
              <a:gd name="connsiteX3" fmla="*/ 88932 w 908744"/>
              <a:gd name="connsiteY3" fmla="*/ 144891 h 557285"/>
              <a:gd name="connsiteX4" fmla="*/ 210 w 908744"/>
              <a:gd name="connsiteY4" fmla="*/ 315118 h 557285"/>
              <a:gd name="connsiteX5" fmla="*/ 80812 w 908744"/>
              <a:gd name="connsiteY5" fmla="*/ 427149 h 557285"/>
              <a:gd name="connsiteX6" fmla="*/ 130437 w 908744"/>
              <a:gd name="connsiteY6" fmla="*/ 551360 h 557285"/>
              <a:gd name="connsiteX7" fmla="*/ 289235 w 908744"/>
              <a:gd name="connsiteY7" fmla="*/ 490758 h 557285"/>
              <a:gd name="connsiteX8" fmla="*/ 274949 w 908744"/>
              <a:gd name="connsiteY8" fmla="*/ 430006 h 557285"/>
              <a:gd name="connsiteX9" fmla="*/ 411341 w 908744"/>
              <a:gd name="connsiteY9" fmla="*/ 334667 h 557285"/>
              <a:gd name="connsiteX10" fmla="*/ 504274 w 908744"/>
              <a:gd name="connsiteY10" fmla="*/ 160380 h 557285"/>
              <a:gd name="connsiteX11" fmla="*/ 607433 w 908744"/>
              <a:gd name="connsiteY11" fmla="*/ 272561 h 557285"/>
              <a:gd name="connsiteX12" fmla="*/ 741569 w 908744"/>
              <a:gd name="connsiteY12" fmla="*/ 340983 h 557285"/>
              <a:gd name="connsiteX13" fmla="*/ 732396 w 908744"/>
              <a:gd name="connsiteY13" fmla="*/ 426848 h 557285"/>
              <a:gd name="connsiteX14" fmla="*/ 704727 w 908744"/>
              <a:gd name="connsiteY14" fmla="*/ 466397 h 557285"/>
              <a:gd name="connsiteX15" fmla="*/ 838112 w 908744"/>
              <a:gd name="connsiteY15" fmla="*/ 441284 h 557285"/>
              <a:gd name="connsiteX16" fmla="*/ 829390 w 908744"/>
              <a:gd name="connsiteY16" fmla="*/ 308200 h 557285"/>
              <a:gd name="connsiteX17" fmla="*/ 906383 w 908744"/>
              <a:gd name="connsiteY17" fmla="*/ 193011 h 557285"/>
              <a:gd name="connsiteX18" fmla="*/ 650140 w 908744"/>
              <a:gd name="connsiteY18" fmla="*/ 75266 h 557285"/>
              <a:gd name="connsiteX19" fmla="*/ 467432 w 908744"/>
              <a:gd name="connsiteY19" fmla="*/ 829 h 55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08744" h="557285">
                <a:moveTo>
                  <a:pt x="467281" y="980"/>
                </a:moveTo>
                <a:cubicBezTo>
                  <a:pt x="444274" y="-1577"/>
                  <a:pt x="419913" y="679"/>
                  <a:pt x="394499" y="10002"/>
                </a:cubicBezTo>
                <a:cubicBezTo>
                  <a:pt x="292844" y="47446"/>
                  <a:pt x="270287" y="128951"/>
                  <a:pt x="270287" y="128951"/>
                </a:cubicBezTo>
                <a:cubicBezTo>
                  <a:pt x="270287" y="128951"/>
                  <a:pt x="191941" y="101582"/>
                  <a:pt x="88932" y="144891"/>
                </a:cubicBezTo>
                <a:cubicBezTo>
                  <a:pt x="32992" y="168500"/>
                  <a:pt x="-3098" y="248050"/>
                  <a:pt x="210" y="315118"/>
                </a:cubicBezTo>
                <a:cubicBezTo>
                  <a:pt x="4270" y="400231"/>
                  <a:pt x="80812" y="427149"/>
                  <a:pt x="80812" y="427149"/>
                </a:cubicBezTo>
                <a:cubicBezTo>
                  <a:pt x="80812" y="427149"/>
                  <a:pt x="26225" y="517375"/>
                  <a:pt x="130437" y="551360"/>
                </a:cubicBezTo>
                <a:cubicBezTo>
                  <a:pt x="220813" y="580834"/>
                  <a:pt x="289235" y="490758"/>
                  <a:pt x="289235" y="490758"/>
                </a:cubicBezTo>
                <a:lnTo>
                  <a:pt x="274949" y="430006"/>
                </a:lnTo>
                <a:cubicBezTo>
                  <a:pt x="274949" y="430006"/>
                  <a:pt x="354799" y="406246"/>
                  <a:pt x="411341" y="334667"/>
                </a:cubicBezTo>
                <a:cubicBezTo>
                  <a:pt x="479462" y="248651"/>
                  <a:pt x="504274" y="160380"/>
                  <a:pt x="504274" y="160380"/>
                </a:cubicBezTo>
                <a:cubicBezTo>
                  <a:pt x="504274" y="160380"/>
                  <a:pt x="546981" y="226997"/>
                  <a:pt x="607433" y="272561"/>
                </a:cubicBezTo>
                <a:cubicBezTo>
                  <a:pt x="664727" y="315719"/>
                  <a:pt x="733599" y="338426"/>
                  <a:pt x="741569" y="340983"/>
                </a:cubicBezTo>
                <a:lnTo>
                  <a:pt x="732396" y="426848"/>
                </a:lnTo>
                <a:lnTo>
                  <a:pt x="704727" y="466397"/>
                </a:lnTo>
                <a:cubicBezTo>
                  <a:pt x="704727" y="466397"/>
                  <a:pt x="791344" y="510909"/>
                  <a:pt x="838112" y="441284"/>
                </a:cubicBezTo>
                <a:cubicBezTo>
                  <a:pt x="877661" y="382336"/>
                  <a:pt x="851345" y="334516"/>
                  <a:pt x="829390" y="308200"/>
                </a:cubicBezTo>
                <a:cubicBezTo>
                  <a:pt x="874954" y="282937"/>
                  <a:pt x="919616" y="244741"/>
                  <a:pt x="906383" y="193011"/>
                </a:cubicBezTo>
                <a:cubicBezTo>
                  <a:pt x="872247" y="60078"/>
                  <a:pt x="722772" y="99176"/>
                  <a:pt x="650140" y="75266"/>
                </a:cubicBezTo>
                <a:cubicBezTo>
                  <a:pt x="595704" y="57371"/>
                  <a:pt x="536455" y="8348"/>
                  <a:pt x="467432" y="829"/>
                </a:cubicBezTo>
                <a:close/>
              </a:path>
            </a:pathLst>
          </a:custGeom>
          <a:solidFill>
            <a:srgbClr val="FFC05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4" name="Forma libre: forma 193">
            <a:extLst>
              <a:ext uri="{FF2B5EF4-FFF2-40B4-BE49-F238E27FC236}">
                <a16:creationId xmlns:a16="http://schemas.microsoft.com/office/drawing/2014/main" id="{789B5BB2-1AAB-49C0-97DC-713BB9431455}"/>
              </a:ext>
            </a:extLst>
          </p:cNvPr>
          <p:cNvSpPr/>
          <p:nvPr/>
        </p:nvSpPr>
        <p:spPr>
          <a:xfrm>
            <a:off x="3335233" y="1891444"/>
            <a:ext cx="483458" cy="483458"/>
          </a:xfrm>
          <a:custGeom>
            <a:avLst/>
            <a:gdLst>
              <a:gd name="connsiteX0" fmla="*/ 459482 w 484975"/>
              <a:gd name="connsiteY0" fmla="*/ 350609 h 484975"/>
              <a:gd name="connsiteX1" fmla="*/ 350609 w 484975"/>
              <a:gd name="connsiteY1" fmla="*/ 25494 h 484975"/>
              <a:gd name="connsiteX2" fmla="*/ 25493 w 484975"/>
              <a:gd name="connsiteY2" fmla="*/ 134367 h 484975"/>
              <a:gd name="connsiteX3" fmla="*/ 134367 w 484975"/>
              <a:gd name="connsiteY3" fmla="*/ 459482 h 484975"/>
              <a:gd name="connsiteX4" fmla="*/ 459482 w 484975"/>
              <a:gd name="connsiteY4" fmla="*/ 350609 h 48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975" h="484975">
                <a:moveTo>
                  <a:pt x="459482" y="350609"/>
                </a:moveTo>
                <a:cubicBezTo>
                  <a:pt x="519182" y="230758"/>
                  <a:pt x="470460" y="85193"/>
                  <a:pt x="350609" y="25494"/>
                </a:cubicBezTo>
                <a:cubicBezTo>
                  <a:pt x="230758" y="-34206"/>
                  <a:pt x="85193" y="14516"/>
                  <a:pt x="25493" y="134367"/>
                </a:cubicBezTo>
                <a:cubicBezTo>
                  <a:pt x="-34206" y="254217"/>
                  <a:pt x="14516" y="399782"/>
                  <a:pt x="134367" y="459482"/>
                </a:cubicBezTo>
                <a:cubicBezTo>
                  <a:pt x="254217" y="519182"/>
                  <a:pt x="399782" y="470460"/>
                  <a:pt x="459482" y="350609"/>
                </a:cubicBezTo>
                <a:close/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5" name="Forma libre: forma 194">
            <a:extLst>
              <a:ext uri="{FF2B5EF4-FFF2-40B4-BE49-F238E27FC236}">
                <a16:creationId xmlns:a16="http://schemas.microsoft.com/office/drawing/2014/main" id="{BB31EA76-7EFE-4562-9005-CCA9A78814C3}"/>
              </a:ext>
            </a:extLst>
          </p:cNvPr>
          <p:cNvSpPr/>
          <p:nvPr/>
        </p:nvSpPr>
        <p:spPr>
          <a:xfrm>
            <a:off x="3509404" y="2166386"/>
            <a:ext cx="54016" cy="54550"/>
          </a:xfrm>
          <a:custGeom>
            <a:avLst/>
            <a:gdLst>
              <a:gd name="connsiteX0" fmla="*/ 52733 w 54186"/>
              <a:gd name="connsiteY0" fmla="*/ 36007 h 54721"/>
              <a:gd name="connsiteX1" fmla="*/ 35890 w 54186"/>
              <a:gd name="connsiteY1" fmla="*/ 1421 h 54721"/>
              <a:gd name="connsiteX2" fmla="*/ 1454 w 54186"/>
              <a:gd name="connsiteY2" fmla="*/ 18714 h 54721"/>
              <a:gd name="connsiteX3" fmla="*/ 18296 w 54186"/>
              <a:gd name="connsiteY3" fmla="*/ 53301 h 54721"/>
              <a:gd name="connsiteX4" fmla="*/ 52582 w 54186"/>
              <a:gd name="connsiteY4" fmla="*/ 36007 h 5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86" h="54721">
                <a:moveTo>
                  <a:pt x="52733" y="36007"/>
                </a:moveTo>
                <a:cubicBezTo>
                  <a:pt x="57545" y="21722"/>
                  <a:pt x="50026" y="6233"/>
                  <a:pt x="35890" y="1421"/>
                </a:cubicBezTo>
                <a:cubicBezTo>
                  <a:pt x="21755" y="-3391"/>
                  <a:pt x="6417" y="4428"/>
                  <a:pt x="1454" y="18714"/>
                </a:cubicBezTo>
                <a:cubicBezTo>
                  <a:pt x="-3358" y="33000"/>
                  <a:pt x="4161" y="48489"/>
                  <a:pt x="18296" y="53301"/>
                </a:cubicBezTo>
                <a:cubicBezTo>
                  <a:pt x="32432" y="58113"/>
                  <a:pt x="47770" y="50293"/>
                  <a:pt x="52582" y="36007"/>
                </a:cubicBezTo>
                <a:close/>
              </a:path>
            </a:pathLst>
          </a:custGeom>
          <a:solidFill>
            <a:srgbClr val="FF367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6" name="Forma libre: forma 195">
            <a:extLst>
              <a:ext uri="{FF2B5EF4-FFF2-40B4-BE49-F238E27FC236}">
                <a16:creationId xmlns:a16="http://schemas.microsoft.com/office/drawing/2014/main" id="{B0C19A78-9AD5-43EF-A487-26A28645F482}"/>
              </a:ext>
            </a:extLst>
          </p:cNvPr>
          <p:cNvSpPr/>
          <p:nvPr/>
        </p:nvSpPr>
        <p:spPr>
          <a:xfrm>
            <a:off x="3592299" y="2133369"/>
            <a:ext cx="44880" cy="44938"/>
          </a:xfrm>
          <a:custGeom>
            <a:avLst/>
            <a:gdLst>
              <a:gd name="connsiteX0" fmla="*/ 43864 w 45021"/>
              <a:gd name="connsiteY0" fmla="*/ 29729 h 45079"/>
              <a:gd name="connsiteX1" fmla="*/ 29729 w 45021"/>
              <a:gd name="connsiteY1" fmla="*/ 1157 h 45079"/>
              <a:gd name="connsiteX2" fmla="*/ 1157 w 45021"/>
              <a:gd name="connsiteY2" fmla="*/ 15293 h 45079"/>
              <a:gd name="connsiteX3" fmla="*/ 15293 w 45021"/>
              <a:gd name="connsiteY3" fmla="*/ 43864 h 45079"/>
              <a:gd name="connsiteX4" fmla="*/ 43864 w 45021"/>
              <a:gd name="connsiteY4" fmla="*/ 29729 h 4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21" h="45079">
                <a:moveTo>
                  <a:pt x="43864" y="29729"/>
                </a:moveTo>
                <a:cubicBezTo>
                  <a:pt x="47774" y="17849"/>
                  <a:pt x="41458" y="5067"/>
                  <a:pt x="29729" y="1157"/>
                </a:cubicBezTo>
                <a:cubicBezTo>
                  <a:pt x="17999" y="-2753"/>
                  <a:pt x="5067" y="3563"/>
                  <a:pt x="1157" y="15293"/>
                </a:cubicBezTo>
                <a:cubicBezTo>
                  <a:pt x="-2752" y="27022"/>
                  <a:pt x="3563" y="39955"/>
                  <a:pt x="15293" y="43864"/>
                </a:cubicBezTo>
                <a:cubicBezTo>
                  <a:pt x="27172" y="47925"/>
                  <a:pt x="39955" y="41458"/>
                  <a:pt x="43864" y="29729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7" name="Forma libre: forma 196">
            <a:extLst>
              <a:ext uri="{FF2B5EF4-FFF2-40B4-BE49-F238E27FC236}">
                <a16:creationId xmlns:a16="http://schemas.microsoft.com/office/drawing/2014/main" id="{8F25BDF8-9BB0-4DBE-85A6-619CF581B3A9}"/>
              </a:ext>
            </a:extLst>
          </p:cNvPr>
          <p:cNvSpPr/>
          <p:nvPr/>
        </p:nvSpPr>
        <p:spPr>
          <a:xfrm>
            <a:off x="3721011" y="2146503"/>
            <a:ext cx="44938" cy="44938"/>
          </a:xfrm>
          <a:custGeom>
            <a:avLst/>
            <a:gdLst>
              <a:gd name="connsiteX0" fmla="*/ 43923 w 45079"/>
              <a:gd name="connsiteY0" fmla="*/ 29787 h 45079"/>
              <a:gd name="connsiteX1" fmla="*/ 29787 w 45079"/>
              <a:gd name="connsiteY1" fmla="*/ 1215 h 45079"/>
              <a:gd name="connsiteX2" fmla="*/ 1215 w 45079"/>
              <a:gd name="connsiteY2" fmla="*/ 15351 h 45079"/>
              <a:gd name="connsiteX3" fmla="*/ 15351 w 45079"/>
              <a:gd name="connsiteY3" fmla="*/ 43923 h 45079"/>
              <a:gd name="connsiteX4" fmla="*/ 43923 w 45079"/>
              <a:gd name="connsiteY4" fmla="*/ 29787 h 4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79" h="45079">
                <a:moveTo>
                  <a:pt x="43923" y="29787"/>
                </a:moveTo>
                <a:cubicBezTo>
                  <a:pt x="47832" y="17907"/>
                  <a:pt x="41516" y="5125"/>
                  <a:pt x="29787" y="1215"/>
                </a:cubicBezTo>
                <a:cubicBezTo>
                  <a:pt x="17907" y="-2845"/>
                  <a:pt x="5125" y="3621"/>
                  <a:pt x="1215" y="15351"/>
                </a:cubicBezTo>
                <a:cubicBezTo>
                  <a:pt x="-2845" y="27231"/>
                  <a:pt x="3621" y="40013"/>
                  <a:pt x="15351" y="43923"/>
                </a:cubicBezTo>
                <a:cubicBezTo>
                  <a:pt x="27080" y="47832"/>
                  <a:pt x="40013" y="41516"/>
                  <a:pt x="43923" y="29787"/>
                </a:cubicBezTo>
                <a:close/>
              </a:path>
            </a:pathLst>
          </a:custGeom>
          <a:solidFill>
            <a:srgbClr val="263238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8" name="Forma libre: forma 197">
            <a:extLst>
              <a:ext uri="{FF2B5EF4-FFF2-40B4-BE49-F238E27FC236}">
                <a16:creationId xmlns:a16="http://schemas.microsoft.com/office/drawing/2014/main" id="{3AFADB9C-C5C5-4843-B417-96B19B1A3DD1}"/>
              </a:ext>
            </a:extLst>
          </p:cNvPr>
          <p:cNvSpPr/>
          <p:nvPr/>
        </p:nvSpPr>
        <p:spPr>
          <a:xfrm>
            <a:off x="3645919" y="2151462"/>
            <a:ext cx="51418" cy="93991"/>
          </a:xfrm>
          <a:custGeom>
            <a:avLst/>
            <a:gdLst>
              <a:gd name="connsiteX0" fmla="*/ 33685 w 51579"/>
              <a:gd name="connsiteY0" fmla="*/ 0 h 94286"/>
              <a:gd name="connsiteX1" fmla="*/ 51579 w 51579"/>
              <a:gd name="connsiteY1" fmla="*/ 94287 h 94286"/>
              <a:gd name="connsiteX2" fmla="*/ 0 w 51579"/>
              <a:gd name="connsiteY2" fmla="*/ 76843 h 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79" h="94286">
                <a:moveTo>
                  <a:pt x="33685" y="0"/>
                </a:moveTo>
                <a:lnTo>
                  <a:pt x="51579" y="94287"/>
                </a:lnTo>
                <a:lnTo>
                  <a:pt x="0" y="76843"/>
                </a:ln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9" name="Forma libre: forma 198">
            <a:extLst>
              <a:ext uri="{FF2B5EF4-FFF2-40B4-BE49-F238E27FC236}">
                <a16:creationId xmlns:a16="http://schemas.microsoft.com/office/drawing/2014/main" id="{4BA2962A-9D3E-46A8-B02F-14F3EDB87510}"/>
              </a:ext>
            </a:extLst>
          </p:cNvPr>
          <p:cNvSpPr/>
          <p:nvPr/>
        </p:nvSpPr>
        <p:spPr>
          <a:xfrm>
            <a:off x="3575913" y="2249651"/>
            <a:ext cx="74653" cy="43959"/>
          </a:xfrm>
          <a:custGeom>
            <a:avLst/>
            <a:gdLst>
              <a:gd name="connsiteX0" fmla="*/ 0 w 74887"/>
              <a:gd name="connsiteY0" fmla="*/ 0 h 44097"/>
              <a:gd name="connsiteX1" fmla="*/ 25414 w 74887"/>
              <a:gd name="connsiteY1" fmla="*/ 40301 h 44097"/>
              <a:gd name="connsiteX2" fmla="*/ 74888 w 74887"/>
              <a:gd name="connsiteY2" fmla="*/ 40752 h 4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887" h="44097">
                <a:moveTo>
                  <a:pt x="0" y="0"/>
                </a:moveTo>
                <a:cubicBezTo>
                  <a:pt x="0" y="0"/>
                  <a:pt x="2707" y="28421"/>
                  <a:pt x="25414" y="40301"/>
                </a:cubicBezTo>
                <a:cubicBezTo>
                  <a:pt x="41203" y="48572"/>
                  <a:pt x="74888" y="40752"/>
                  <a:pt x="74888" y="40752"/>
                </a:cubicBezTo>
              </a:path>
            </a:pathLst>
          </a:custGeom>
          <a:noFill/>
          <a:ln w="30049" cap="rnd">
            <a:solidFill>
              <a:srgbClr val="263238"/>
            </a:solidFill>
            <a:prstDash val="solid"/>
            <a:round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0" name="CuadroTexto 199">
            <a:extLst>
              <a:ext uri="{FF2B5EF4-FFF2-40B4-BE49-F238E27FC236}">
                <a16:creationId xmlns:a16="http://schemas.microsoft.com/office/drawing/2014/main" id="{DD79CB0F-BBAE-4D87-AC10-EB8A5DC5E4DB}"/>
              </a:ext>
            </a:extLst>
          </p:cNvPr>
          <p:cNvSpPr txBox="1"/>
          <p:nvPr/>
        </p:nvSpPr>
        <p:spPr>
          <a:xfrm>
            <a:off x="7183754" y="172861"/>
            <a:ext cx="4307463" cy="232371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14500" dirty="0" err="1">
                <a:solidFill>
                  <a:srgbClr val="FF367C"/>
                </a:solidFill>
                <a:latin typeface="Bebas Neue" panose="020B0606020202050201" pitchFamily="34" charset="0"/>
              </a:rPr>
              <a:t>thank</a:t>
            </a:r>
            <a:endParaRPr lang="es-MX" sz="14500" dirty="0">
              <a:latin typeface="Bebas Neue" panose="020B0606020202050201" pitchFamily="34" charset="0"/>
            </a:endParaRPr>
          </a:p>
        </p:txBody>
      </p:sp>
      <p:sp>
        <p:nvSpPr>
          <p:cNvPr id="202" name="CuadroTexto 201">
            <a:extLst>
              <a:ext uri="{FF2B5EF4-FFF2-40B4-BE49-F238E27FC236}">
                <a16:creationId xmlns:a16="http://schemas.microsoft.com/office/drawing/2014/main" id="{5C557AB9-C9D9-4979-863F-DEED3C8D5E5A}"/>
              </a:ext>
            </a:extLst>
          </p:cNvPr>
          <p:cNvSpPr txBox="1"/>
          <p:nvPr/>
        </p:nvSpPr>
        <p:spPr>
          <a:xfrm>
            <a:off x="7882994" y="1865988"/>
            <a:ext cx="2920703" cy="232371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MX" sz="14500" dirty="0" err="1">
                <a:latin typeface="Bebas Neue" panose="020B0606020202050201" pitchFamily="34" charset="0"/>
              </a:rPr>
              <a:t>you</a:t>
            </a:r>
            <a:endParaRPr lang="es-MX" sz="14500" dirty="0">
              <a:latin typeface="Bebas Neue" panose="020B0606020202050201" pitchFamily="34" charset="0"/>
            </a:endParaRPr>
          </a:p>
        </p:txBody>
      </p:sp>
      <p:sp>
        <p:nvSpPr>
          <p:cNvPr id="203" name="CuadroTexto 202">
            <a:extLst>
              <a:ext uri="{FF2B5EF4-FFF2-40B4-BE49-F238E27FC236}">
                <a16:creationId xmlns:a16="http://schemas.microsoft.com/office/drawing/2014/main" id="{94B2DDFC-6EEB-4DC5-AD31-78B3D2B7FFEC}"/>
              </a:ext>
            </a:extLst>
          </p:cNvPr>
          <p:cNvSpPr txBox="1"/>
          <p:nvPr/>
        </p:nvSpPr>
        <p:spPr>
          <a:xfrm>
            <a:off x="6919374" y="3779455"/>
            <a:ext cx="5073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err="1"/>
              <a:t>Lorem</a:t>
            </a:r>
            <a:r>
              <a:rPr lang="es-MX" sz="2400" dirty="0"/>
              <a:t> </a:t>
            </a:r>
            <a:r>
              <a:rPr lang="es-MX" sz="2400" dirty="0" err="1"/>
              <a:t>ipsum</a:t>
            </a:r>
            <a:r>
              <a:rPr lang="es-MX" sz="2400" dirty="0"/>
              <a:t> dolor </a:t>
            </a:r>
            <a:r>
              <a:rPr lang="es-MX" sz="2400" dirty="0" err="1"/>
              <a:t>sit</a:t>
            </a:r>
            <a:r>
              <a:rPr lang="es-MX" sz="2400" dirty="0"/>
              <a:t> </a:t>
            </a:r>
            <a:r>
              <a:rPr lang="es-MX" sz="2400" dirty="0" err="1"/>
              <a:t>amet</a:t>
            </a:r>
            <a:r>
              <a:rPr lang="es-MX" sz="2400" dirty="0"/>
              <a:t>, </a:t>
            </a:r>
            <a:r>
              <a:rPr lang="es-MX" sz="2400" dirty="0" err="1"/>
              <a:t>consectetur</a:t>
            </a:r>
            <a:r>
              <a:rPr lang="es-MX" sz="2400" dirty="0"/>
              <a:t> </a:t>
            </a:r>
            <a:r>
              <a:rPr lang="es-MX" sz="2400" dirty="0" err="1"/>
              <a:t>adipiscing</a:t>
            </a:r>
            <a:r>
              <a:rPr lang="es-MX" sz="2400" dirty="0"/>
              <a:t> </a:t>
            </a:r>
            <a:r>
              <a:rPr lang="es-MX" sz="2400" dirty="0" err="1"/>
              <a:t>elit</a:t>
            </a:r>
            <a:r>
              <a:rPr lang="es-MX" sz="2400" dirty="0"/>
              <a:t>. </a:t>
            </a:r>
            <a:r>
              <a:rPr lang="es-MX" sz="2400" dirty="0" err="1"/>
              <a:t>Phasellus</a:t>
            </a:r>
            <a:r>
              <a:rPr lang="es-MX" sz="2400" dirty="0"/>
              <a:t> vehicula, </a:t>
            </a:r>
            <a:r>
              <a:rPr lang="es-MX" sz="2400" dirty="0" err="1"/>
              <a:t>sapien</a:t>
            </a:r>
            <a:r>
              <a:rPr lang="es-MX" sz="2400" dirty="0"/>
              <a:t> non </a:t>
            </a:r>
            <a:r>
              <a:rPr lang="es-MX" sz="2400" dirty="0" err="1"/>
              <a:t>tincidunt</a:t>
            </a:r>
            <a:r>
              <a:rPr lang="es-MX" sz="2400" dirty="0"/>
              <a:t> </a:t>
            </a:r>
            <a:r>
              <a:rPr lang="es-MX" sz="2400" dirty="0" err="1"/>
              <a:t>aliquet</a:t>
            </a:r>
            <a:r>
              <a:rPr lang="es-MX" sz="2400" dirty="0"/>
              <a:t>, </a:t>
            </a:r>
            <a:r>
              <a:rPr lang="es-MX" sz="2400" dirty="0" err="1"/>
              <a:t>felis</a:t>
            </a:r>
            <a:r>
              <a:rPr lang="es-MX" sz="2400" dirty="0"/>
              <a:t> </a:t>
            </a:r>
            <a:r>
              <a:rPr lang="es-MX" sz="2400" dirty="0" err="1"/>
              <a:t>purus</a:t>
            </a:r>
            <a:r>
              <a:rPr lang="es-MX" sz="2400" dirty="0"/>
              <a:t> </a:t>
            </a:r>
            <a:r>
              <a:rPr lang="es-MX" sz="2400" dirty="0" err="1"/>
              <a:t>consectetur</a:t>
            </a:r>
            <a:r>
              <a:rPr lang="es-MX" sz="2400" dirty="0"/>
              <a:t> eros, </a:t>
            </a:r>
            <a:r>
              <a:rPr lang="es-MX" sz="2400" dirty="0" err="1"/>
              <a:t>sit</a:t>
            </a:r>
            <a:r>
              <a:rPr lang="es-MX" sz="2400" dirty="0"/>
              <a:t> </a:t>
            </a:r>
            <a:r>
              <a:rPr lang="es-MX" sz="2400" dirty="0" err="1"/>
              <a:t>amet</a:t>
            </a:r>
            <a:r>
              <a:rPr lang="es-MX" sz="2400" dirty="0"/>
              <a:t> </a:t>
            </a:r>
            <a:r>
              <a:rPr lang="es-MX" sz="2400" dirty="0" err="1"/>
              <a:t>luctus</a:t>
            </a:r>
            <a:r>
              <a:rPr lang="es-MX" sz="2400" dirty="0"/>
              <a:t> magna .</a:t>
            </a:r>
            <a:endParaRPr lang="es-MX" sz="2400" dirty="0">
              <a:latin typeface="Bebas Neue" panose="020B0606020202050201" pitchFamily="34" charset="0"/>
            </a:endParaRPr>
          </a:p>
        </p:txBody>
      </p:sp>
      <p:pic>
        <p:nvPicPr>
          <p:cNvPr id="204" name="Imagen 6">
            <a:hlinkClick r:id="rId2"/>
            <a:extLst>
              <a:ext uri="{FF2B5EF4-FFF2-40B4-BE49-F238E27FC236}">
                <a16:creationId xmlns:a16="http://schemas.microsoft.com/office/drawing/2014/main" id="{FBB9A07A-2A9A-40A8-ABDF-E89C443C0D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190" t="28672" r="19144" b="31414"/>
          <a:stretch/>
        </p:blipFill>
        <p:spPr>
          <a:xfrm>
            <a:off x="11205428" y="5940011"/>
            <a:ext cx="985988" cy="91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8034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899</Words>
  <Application>Microsoft Office PowerPoint</Application>
  <PresentationFormat>Panorámica</PresentationFormat>
  <Paragraphs>85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Bebas Neue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first cash</dc:creator>
  <cp:lastModifiedBy>first cash</cp:lastModifiedBy>
  <cp:revision>8</cp:revision>
  <dcterms:created xsi:type="dcterms:W3CDTF">2024-07-15T16:42:12Z</dcterms:created>
  <dcterms:modified xsi:type="dcterms:W3CDTF">2024-07-15T17:53:30Z</dcterms:modified>
</cp:coreProperties>
</file>