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50" d="100"/>
          <a:sy n="50" d="100"/>
        </p:scale>
        <p:origin x="1771" y="9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70DD68-CED4-4C07-BFE5-7FF0CF5BE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0B8B75-4718-4B5D-AC1F-0A37EC333D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2456E0-DEB0-479C-AA84-1DF7B5493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662FCC-840C-45FE-8585-AF7D074F3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9FB757-E5FF-4596-8C94-616A6A779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227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868152-857D-4B08-907C-EEB8784B4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5D6A59-9DD6-425C-97C3-37BFE6A1C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42024A-1D42-410F-AADC-542CC2298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8037EA-B665-42A4-9BD7-1A244F468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D7AA66-010F-4F55-8E1D-45843048F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8269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78FA43-21FA-4937-8C80-C3B992F03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F2AB06-3CB0-49CE-A75D-1DC9A4707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BA1499-C208-48BC-9D23-D9E128F79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E4FA1F-F36D-4E09-BE1F-80BE975B5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27CA7C-F57E-4630-B5C3-AC2B84DAF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2782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C73172-6298-42FA-AF5F-0E46D49EB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F3AE4E-3991-4194-BEEF-7843C7B23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E48AD0-2710-47C1-848A-A47D7F743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E25529-C50B-4A38-B2FB-188992CF4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589FDD-6998-4F87-8A28-3900D1A96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7A3C61-8C91-4CA6-AE1A-CCCC128E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5326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F1545-8FA0-4A67-9926-3877A05F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D0B211-DF4D-4E56-83C2-D09491BBF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BB035E-439A-4864-BFC2-5EE92DA13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2AFA41F-4615-41C5-8666-F1ABBB1FB0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438864-ACCE-404D-B6F2-5EF56E3EA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646C8D1-011A-4722-89F9-BC1B2EB8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1842C20-604A-4E9D-8D57-BF22D81C0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4703CB5-679B-4DE7-B8B5-42449E8C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0927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050B09-7AC2-4A07-A9A9-98534075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C239861-2543-4721-81E4-74BBF57C0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66ED880-6806-40D7-93B0-1651A4E5D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96EABB3-9466-4303-868C-571085778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2398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F2E4DE3-D8A8-47E4-AACE-ED33AEF68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8006433-191E-4535-A0B8-EE14F12B1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F99A704-3E01-4693-9903-28605FC43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331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21174-C9C6-4FC6-9ED0-9F8455F51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33419F-EC2D-4878-8428-33DA6DA64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AE2DBA-E0FD-4128-8D4E-BB69B8D0F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1265FE-4741-44D0-AFB5-F36A9CEEF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2678F2-FD13-4360-8749-E433FFC27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93A73B-1A23-49A1-95D2-E0689ACE7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8307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16C4E9-86A5-4CC0-93FC-79DAAE7C6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A85CC02-1D1B-4779-9FED-B84A864273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2830BE6-3BE6-48AA-8AE2-97B202C77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B22DBC-788E-4002-A33A-F8A3093B6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399C42-6240-4F60-BEE6-049453891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1E0A01-1132-4CF1-B631-7A583F408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0968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E209EA-A876-4E62-AA43-0C7D599A2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BCE9A96-0680-4AD3-B61D-D2ACAEF0B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A39E82-2F1C-4A42-8ED8-5AF0AD8E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A9FF74-78F0-45EB-AA4E-1AC64FE7C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BE249C-4373-4CD9-9DFC-BBB124F6E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661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9EDCADC-E1AF-4957-8395-C5A1283AF0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D3C6389-82AB-4897-B6E8-EB1C75EF6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72DA3A-CDB8-48E1-BA40-703BA1132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E2C6AA-28AC-4D14-8129-B1BA2BF02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2A2E4B-2D58-4962-A7EF-DFD842FD5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91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513CA9A-130B-4F6C-9BAB-D0CEA77E6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7DF468-CE21-4A4D-BEC1-EB5E1E125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C2D60C-DF65-4CA4-B448-D6C48948DF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4AC92-C0A0-42BB-A4C5-CB1B155CDDDB}" type="datetimeFigureOut">
              <a:rPr lang="es-MX" smtClean="0"/>
              <a:t>25/06/2024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8DB50B-1139-421B-8694-D4D99FB43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106A04-03FD-4B43-9870-E9DBCFDD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96713-C8A5-4BCA-A01B-0C7A33F1E1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825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2.svg"/><Relationship Id="rId3" Type="http://schemas.openxmlformats.org/officeDocument/2006/relationships/image" Target="../media/image2.svg"/><Relationship Id="rId7" Type="http://schemas.openxmlformats.org/officeDocument/2006/relationships/image" Target="../media/image18.svg"/><Relationship Id="rId12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3AFCBCAC-287F-4DC2-94FC-2593B1150FC0}"/>
              </a:ext>
            </a:extLst>
          </p:cNvPr>
          <p:cNvSpPr/>
          <p:nvPr/>
        </p:nvSpPr>
        <p:spPr>
          <a:xfrm>
            <a:off x="0" y="0"/>
            <a:ext cx="12196707" cy="6858000"/>
          </a:xfrm>
          <a:custGeom>
            <a:avLst/>
            <a:gdLst>
              <a:gd name="connsiteX0" fmla="*/ 0 w 5317824"/>
              <a:gd name="connsiteY0" fmla="*/ 0 h 5317824"/>
              <a:gd name="connsiteX1" fmla="*/ 5317825 w 5317824"/>
              <a:gd name="connsiteY1" fmla="*/ 0 h 5317824"/>
              <a:gd name="connsiteX2" fmla="*/ 5317825 w 5317824"/>
              <a:gd name="connsiteY2" fmla="*/ 5317825 h 5317824"/>
              <a:gd name="connsiteX3" fmla="*/ 0 w 5317824"/>
              <a:gd name="connsiteY3" fmla="*/ 5317825 h 531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7824" h="5317824">
                <a:moveTo>
                  <a:pt x="0" y="0"/>
                </a:moveTo>
                <a:lnTo>
                  <a:pt x="5317825" y="0"/>
                </a:lnTo>
                <a:lnTo>
                  <a:pt x="5317825" y="5317825"/>
                </a:lnTo>
                <a:lnTo>
                  <a:pt x="0" y="5317825"/>
                </a:lnTo>
                <a:close/>
              </a:path>
            </a:pathLst>
          </a:custGeom>
          <a:gradFill flip="none" rotWithShape="1">
            <a:gsLst>
              <a:gs pos="100000">
                <a:srgbClr val="00509E">
                  <a:shade val="30000"/>
                  <a:satMod val="115000"/>
                </a:srgbClr>
              </a:gs>
              <a:gs pos="50000">
                <a:srgbClr val="00509E">
                  <a:shade val="67500"/>
                  <a:satMod val="115000"/>
                </a:srgbClr>
              </a:gs>
              <a:gs pos="0">
                <a:srgbClr val="00509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grpSp>
        <p:nvGrpSpPr>
          <p:cNvPr id="8" name="Gráfico 4">
            <a:extLst>
              <a:ext uri="{FF2B5EF4-FFF2-40B4-BE49-F238E27FC236}">
                <a16:creationId xmlns:a16="http://schemas.microsoft.com/office/drawing/2014/main" id="{5BBA4688-A716-4698-B777-733C6BBE7A85}"/>
              </a:ext>
            </a:extLst>
          </p:cNvPr>
          <p:cNvGrpSpPr/>
          <p:nvPr/>
        </p:nvGrpSpPr>
        <p:grpSpPr>
          <a:xfrm>
            <a:off x="-11813280" y="-5849676"/>
            <a:ext cx="35818559" cy="18557351"/>
            <a:chOff x="1276" y="272116"/>
            <a:chExt cx="12189128" cy="6315104"/>
          </a:xfrm>
          <a:noFill/>
        </p:grpSpPr>
        <p:grpSp>
          <p:nvGrpSpPr>
            <p:cNvPr id="9" name="Gráfico 4">
              <a:extLst>
                <a:ext uri="{FF2B5EF4-FFF2-40B4-BE49-F238E27FC236}">
                  <a16:creationId xmlns:a16="http://schemas.microsoft.com/office/drawing/2014/main" id="{35E9C62D-9202-4EF1-A527-C91C750F1473}"/>
                </a:ext>
              </a:extLst>
            </p:cNvPr>
            <p:cNvGrpSpPr/>
            <p:nvPr/>
          </p:nvGrpSpPr>
          <p:grpSpPr>
            <a:xfrm>
              <a:off x="1276" y="272116"/>
              <a:ext cx="12189128" cy="6315082"/>
              <a:chOff x="1276" y="272116"/>
              <a:chExt cx="12189128" cy="6315082"/>
            </a:xfrm>
            <a:noFill/>
          </p:grpSpPr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74EF696A-FA3D-4979-96AC-C09E25B2FE18}"/>
                  </a:ext>
                </a:extLst>
              </p:cNvPr>
              <p:cNvSpPr/>
              <p:nvPr/>
            </p:nvSpPr>
            <p:spPr>
              <a:xfrm>
                <a:off x="1883" y="272116"/>
                <a:ext cx="10163103" cy="6315082"/>
              </a:xfrm>
              <a:custGeom>
                <a:avLst/>
                <a:gdLst>
                  <a:gd name="connsiteX0" fmla="*/ 10163104 w 10163103"/>
                  <a:gd name="connsiteY0" fmla="*/ 1052053 h 6315082"/>
                  <a:gd name="connsiteX1" fmla="*/ 2022081 w 10163103"/>
                  <a:gd name="connsiteY1" fmla="*/ 1048011 h 6315082"/>
                  <a:gd name="connsiteX2" fmla="*/ 2021195 w 10163103"/>
                  <a:gd name="connsiteY2" fmla="*/ 5266642 h 6315082"/>
                  <a:gd name="connsiteX3" fmla="*/ 10163104 w 10163103"/>
                  <a:gd name="connsiteY3" fmla="*/ 5263061 h 631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63103" h="6315082">
                    <a:moveTo>
                      <a:pt x="10163104" y="1052053"/>
                    </a:moveTo>
                    <a:cubicBezTo>
                      <a:pt x="7449418" y="-349336"/>
                      <a:pt x="4735767" y="-350683"/>
                      <a:pt x="2022081" y="1048011"/>
                    </a:cubicBezTo>
                    <a:cubicBezTo>
                      <a:pt x="-673454" y="2454505"/>
                      <a:pt x="-674305" y="3860751"/>
                      <a:pt x="2021195" y="5266642"/>
                    </a:cubicBezTo>
                    <a:cubicBezTo>
                      <a:pt x="4735165" y="6665762"/>
                      <a:pt x="7449134" y="6664557"/>
                      <a:pt x="10163104" y="526306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20EB9043-1B88-486A-9128-0D04662DFE85}"/>
                  </a:ext>
                </a:extLst>
              </p:cNvPr>
              <p:cNvSpPr/>
              <p:nvPr/>
            </p:nvSpPr>
            <p:spPr>
              <a:xfrm>
                <a:off x="1816817" y="438294"/>
                <a:ext cx="8556664" cy="997124"/>
              </a:xfrm>
              <a:custGeom>
                <a:avLst/>
                <a:gdLst>
                  <a:gd name="connsiteX0" fmla="*/ 8556664 w 8556664"/>
                  <a:gd name="connsiteY0" fmla="*/ 997124 h 997124"/>
                  <a:gd name="connsiteX1" fmla="*/ 0 w 8556664"/>
                  <a:gd name="connsiteY1" fmla="*/ 992835 h 99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64" h="997124">
                    <a:moveTo>
                      <a:pt x="8556664" y="997124"/>
                    </a:moveTo>
                    <a:cubicBezTo>
                      <a:pt x="5704431" y="-330949"/>
                      <a:pt x="2852198" y="-332367"/>
                      <a:pt x="0" y="99283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568FA392-883A-4CFC-AEBC-63EA99434F56}"/>
                  </a:ext>
                </a:extLst>
              </p:cNvPr>
              <p:cNvSpPr/>
              <p:nvPr/>
            </p:nvSpPr>
            <p:spPr>
              <a:xfrm>
                <a:off x="1620802" y="604467"/>
                <a:ext cx="8949083" cy="941703"/>
              </a:xfrm>
              <a:custGeom>
                <a:avLst/>
                <a:gdLst>
                  <a:gd name="connsiteX0" fmla="*/ 8949084 w 8949083"/>
                  <a:gd name="connsiteY0" fmla="*/ 941704 h 941703"/>
                  <a:gd name="connsiteX1" fmla="*/ 0 w 8949083"/>
                  <a:gd name="connsiteY1" fmla="*/ 937698 h 941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083" h="941703">
                    <a:moveTo>
                      <a:pt x="8949084" y="941704"/>
                    </a:moveTo>
                    <a:cubicBezTo>
                      <a:pt x="5966068" y="-312559"/>
                      <a:pt x="2983052" y="-313906"/>
                      <a:pt x="0" y="93769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3FC1E63D-FA5C-420E-9FB8-FA95691AA1B2}"/>
                  </a:ext>
                </a:extLst>
              </p:cNvPr>
              <p:cNvSpPr/>
              <p:nvPr/>
            </p:nvSpPr>
            <p:spPr>
              <a:xfrm>
                <a:off x="1436060" y="770649"/>
                <a:ext cx="9318991" cy="886345"/>
              </a:xfrm>
              <a:custGeom>
                <a:avLst/>
                <a:gdLst>
                  <a:gd name="connsiteX0" fmla="*/ 9318992 w 9318991"/>
                  <a:gd name="connsiteY0" fmla="*/ 886345 h 886345"/>
                  <a:gd name="connsiteX1" fmla="*/ 0 w 9318991"/>
                  <a:gd name="connsiteY1" fmla="*/ 882552 h 88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8991" h="886345">
                    <a:moveTo>
                      <a:pt x="9318992" y="886345"/>
                    </a:moveTo>
                    <a:cubicBezTo>
                      <a:pt x="6212673" y="-294177"/>
                      <a:pt x="3106354" y="-295453"/>
                      <a:pt x="0" y="88255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E8F9EF55-8CDB-4375-979C-03B7A7EDC4D7}"/>
                  </a:ext>
                </a:extLst>
              </p:cNvPr>
              <p:cNvSpPr/>
              <p:nvPr/>
            </p:nvSpPr>
            <p:spPr>
              <a:xfrm>
                <a:off x="1262487" y="936818"/>
                <a:ext cx="9666529" cy="830928"/>
              </a:xfrm>
              <a:custGeom>
                <a:avLst/>
                <a:gdLst>
                  <a:gd name="connsiteX0" fmla="*/ 9666530 w 9666529"/>
                  <a:gd name="connsiteY0" fmla="*/ 830929 h 830928"/>
                  <a:gd name="connsiteX1" fmla="*/ 0 w 9666529"/>
                  <a:gd name="connsiteY1" fmla="*/ 827384 h 83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529" h="830928">
                    <a:moveTo>
                      <a:pt x="9666530" y="830929"/>
                    </a:moveTo>
                    <a:cubicBezTo>
                      <a:pt x="6444354" y="-275781"/>
                      <a:pt x="3222177" y="-276987"/>
                      <a:pt x="0" y="82738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76E040C3-5044-4A8F-826B-7B621E689552}"/>
                  </a:ext>
                </a:extLst>
              </p:cNvPr>
              <p:cNvSpPr/>
              <p:nvPr/>
            </p:nvSpPr>
            <p:spPr>
              <a:xfrm>
                <a:off x="1100080" y="1103009"/>
                <a:ext cx="9990598" cy="775206"/>
              </a:xfrm>
              <a:custGeom>
                <a:avLst/>
                <a:gdLst>
                  <a:gd name="connsiteX0" fmla="*/ 9990598 w 9990598"/>
                  <a:gd name="connsiteY0" fmla="*/ 775207 h 775206"/>
                  <a:gd name="connsiteX1" fmla="*/ 0 w 9990598"/>
                  <a:gd name="connsiteY1" fmla="*/ 772229 h 775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0598" h="775206">
                    <a:moveTo>
                      <a:pt x="9990598" y="775207"/>
                    </a:moveTo>
                    <a:cubicBezTo>
                      <a:pt x="6660399" y="-257409"/>
                      <a:pt x="3330199" y="-258401"/>
                      <a:pt x="0" y="7722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97320CD6-946A-4382-B5DB-56C4843BC209}"/>
                  </a:ext>
                </a:extLst>
              </p:cNvPr>
              <p:cNvSpPr/>
              <p:nvPr/>
            </p:nvSpPr>
            <p:spPr>
              <a:xfrm>
                <a:off x="948877" y="1269217"/>
                <a:ext cx="10294422" cy="720140"/>
              </a:xfrm>
              <a:custGeom>
                <a:avLst/>
                <a:gdLst>
                  <a:gd name="connsiteX0" fmla="*/ 10294422 w 10294422"/>
                  <a:gd name="connsiteY0" fmla="*/ 720141 h 720140"/>
                  <a:gd name="connsiteX1" fmla="*/ 0 w 10294422"/>
                  <a:gd name="connsiteY1" fmla="*/ 717056 h 72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2" h="720140">
                    <a:moveTo>
                      <a:pt x="10294422" y="720141"/>
                    </a:moveTo>
                    <a:cubicBezTo>
                      <a:pt x="6862937" y="-239018"/>
                      <a:pt x="3431486" y="-240046"/>
                      <a:pt x="0" y="717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D22CC380-F896-4D41-89F7-C69ABD6F1E39}"/>
                  </a:ext>
                </a:extLst>
              </p:cNvPr>
              <p:cNvSpPr/>
              <p:nvPr/>
            </p:nvSpPr>
            <p:spPr>
              <a:xfrm>
                <a:off x="808876" y="1435395"/>
                <a:ext cx="10574672" cy="664750"/>
              </a:xfrm>
              <a:custGeom>
                <a:avLst/>
                <a:gdLst>
                  <a:gd name="connsiteX0" fmla="*/ 10574672 w 10574672"/>
                  <a:gd name="connsiteY0" fmla="*/ 664751 h 664750"/>
                  <a:gd name="connsiteX1" fmla="*/ 0 w 10574672"/>
                  <a:gd name="connsiteY1" fmla="*/ 661915 h 664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672" h="664750">
                    <a:moveTo>
                      <a:pt x="10574672" y="664751"/>
                    </a:moveTo>
                    <a:cubicBezTo>
                      <a:pt x="7049805" y="-220631"/>
                      <a:pt x="3524903" y="-221589"/>
                      <a:pt x="0" y="66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FA752761-EB4B-4F78-AED2-443766D38FF1}"/>
                  </a:ext>
                </a:extLst>
              </p:cNvPr>
              <p:cNvSpPr/>
              <p:nvPr/>
            </p:nvSpPr>
            <p:spPr>
              <a:xfrm>
                <a:off x="680078" y="1601617"/>
                <a:ext cx="10832551" cy="609352"/>
              </a:xfrm>
              <a:custGeom>
                <a:avLst/>
                <a:gdLst>
                  <a:gd name="connsiteX0" fmla="*/ 10832552 w 10832551"/>
                  <a:gd name="connsiteY0" fmla="*/ 609353 h 609352"/>
                  <a:gd name="connsiteX1" fmla="*/ 0 w 10832551"/>
                  <a:gd name="connsiteY1" fmla="*/ 606729 h 60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551" h="609352">
                    <a:moveTo>
                      <a:pt x="10832552" y="609353"/>
                    </a:moveTo>
                    <a:cubicBezTo>
                      <a:pt x="7221678" y="-202254"/>
                      <a:pt x="3610839" y="-203105"/>
                      <a:pt x="0" y="6067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62D77C9-4826-4EDE-8883-0E99B95EDD79}"/>
                  </a:ext>
                </a:extLst>
              </p:cNvPr>
              <p:cNvSpPr/>
              <p:nvPr/>
            </p:nvSpPr>
            <p:spPr>
              <a:xfrm>
                <a:off x="562519" y="1767808"/>
                <a:ext cx="11067989" cy="553949"/>
              </a:xfrm>
              <a:custGeom>
                <a:avLst/>
                <a:gdLst>
                  <a:gd name="connsiteX0" fmla="*/ 11067989 w 11067989"/>
                  <a:gd name="connsiteY0" fmla="*/ 553950 h 553949"/>
                  <a:gd name="connsiteX1" fmla="*/ 0 w 11067989"/>
                  <a:gd name="connsiteY1" fmla="*/ 551574 h 55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7989" h="553949">
                    <a:moveTo>
                      <a:pt x="11067989" y="553950"/>
                    </a:moveTo>
                    <a:cubicBezTo>
                      <a:pt x="7378660" y="-183845"/>
                      <a:pt x="3689330" y="-184661"/>
                      <a:pt x="0" y="55157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AF0AE791-0321-4D16-9565-27DF0BA0110B}"/>
                  </a:ext>
                </a:extLst>
              </p:cNvPr>
              <p:cNvSpPr/>
              <p:nvPr/>
            </p:nvSpPr>
            <p:spPr>
              <a:xfrm>
                <a:off x="456127" y="1933932"/>
                <a:ext cx="11279745" cy="498364"/>
              </a:xfrm>
              <a:custGeom>
                <a:avLst/>
                <a:gdLst>
                  <a:gd name="connsiteX0" fmla="*/ 11279745 w 11279745"/>
                  <a:gd name="connsiteY0" fmla="*/ 498365 h 498364"/>
                  <a:gd name="connsiteX1" fmla="*/ 0 w 11279745"/>
                  <a:gd name="connsiteY1" fmla="*/ 496415 h 498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9745" h="498364">
                    <a:moveTo>
                      <a:pt x="11279745" y="498365"/>
                    </a:moveTo>
                    <a:cubicBezTo>
                      <a:pt x="7519830" y="-165477"/>
                      <a:pt x="3759950" y="-166115"/>
                      <a:pt x="0" y="4964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E317FDE1-BA29-4653-8D6B-415E5BEF3E8F}"/>
                  </a:ext>
                </a:extLst>
              </p:cNvPr>
              <p:cNvSpPr/>
              <p:nvPr/>
            </p:nvSpPr>
            <p:spPr>
              <a:xfrm>
                <a:off x="360903" y="2100176"/>
                <a:ext cx="11471541" cy="443156"/>
              </a:xfrm>
              <a:custGeom>
                <a:avLst/>
                <a:gdLst>
                  <a:gd name="connsiteX0" fmla="*/ 11471541 w 11471541"/>
                  <a:gd name="connsiteY0" fmla="*/ 443157 h 443156"/>
                  <a:gd name="connsiteX1" fmla="*/ 0 w 11471541"/>
                  <a:gd name="connsiteY1" fmla="*/ 441278 h 44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541" h="443156">
                    <a:moveTo>
                      <a:pt x="11471541" y="443157"/>
                    </a:moveTo>
                    <a:cubicBezTo>
                      <a:pt x="7647742" y="-147086"/>
                      <a:pt x="3823835" y="-147724"/>
                      <a:pt x="0" y="44127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7844A644-C0FC-465D-AB21-133D75FBBB05}"/>
                  </a:ext>
                </a:extLst>
              </p:cNvPr>
              <p:cNvSpPr/>
              <p:nvPr/>
            </p:nvSpPr>
            <p:spPr>
              <a:xfrm>
                <a:off x="276810" y="2266367"/>
                <a:ext cx="11639832" cy="387754"/>
              </a:xfrm>
              <a:custGeom>
                <a:avLst/>
                <a:gdLst>
                  <a:gd name="connsiteX0" fmla="*/ 11639833 w 11639832"/>
                  <a:gd name="connsiteY0" fmla="*/ 387754 h 387754"/>
                  <a:gd name="connsiteX1" fmla="*/ 0 w 11639832"/>
                  <a:gd name="connsiteY1" fmla="*/ 386123 h 38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754">
                    <a:moveTo>
                      <a:pt x="11639833" y="387754"/>
                    </a:moveTo>
                    <a:cubicBezTo>
                      <a:pt x="7759912" y="-128713"/>
                      <a:pt x="3879956" y="-129245"/>
                      <a:pt x="0" y="386123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ED81172F-A705-4445-823D-75FBDF22F614}"/>
                  </a:ext>
                </a:extLst>
              </p:cNvPr>
              <p:cNvSpPr/>
              <p:nvPr/>
            </p:nvSpPr>
            <p:spPr>
              <a:xfrm>
                <a:off x="204027" y="2432541"/>
                <a:ext cx="11785540" cy="332368"/>
              </a:xfrm>
              <a:custGeom>
                <a:avLst/>
                <a:gdLst>
                  <a:gd name="connsiteX0" fmla="*/ 11785541 w 11785540"/>
                  <a:gd name="connsiteY0" fmla="*/ 332369 h 332368"/>
                  <a:gd name="connsiteX1" fmla="*/ 0 w 11785540"/>
                  <a:gd name="connsiteY1" fmla="*/ 330951 h 33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40" h="332368">
                    <a:moveTo>
                      <a:pt x="11785541" y="332369"/>
                    </a:moveTo>
                    <a:cubicBezTo>
                      <a:pt x="7857016" y="-110322"/>
                      <a:pt x="3928526" y="-110783"/>
                      <a:pt x="0" y="33095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89DD5526-8D15-4510-8DFB-B6AB003B7A95}"/>
                  </a:ext>
                </a:extLst>
              </p:cNvPr>
              <p:cNvSpPr/>
              <p:nvPr/>
            </p:nvSpPr>
            <p:spPr>
              <a:xfrm>
                <a:off x="142446" y="2598683"/>
                <a:ext cx="11908843" cy="276979"/>
              </a:xfrm>
              <a:custGeom>
                <a:avLst/>
                <a:gdLst>
                  <a:gd name="connsiteX0" fmla="*/ 11908844 w 11908843"/>
                  <a:gd name="connsiteY0" fmla="*/ 276979 h 276979"/>
                  <a:gd name="connsiteX1" fmla="*/ 0 w 11908843"/>
                  <a:gd name="connsiteY1" fmla="*/ 275809 h 27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43" h="276979">
                    <a:moveTo>
                      <a:pt x="11908844" y="276979"/>
                    </a:moveTo>
                    <a:cubicBezTo>
                      <a:pt x="7939230" y="-91936"/>
                      <a:pt x="3969615" y="-92326"/>
                      <a:pt x="0" y="27580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181B277F-4B15-41D4-A7A8-2A5699E83EA6}"/>
                  </a:ext>
                </a:extLst>
              </p:cNvPr>
              <p:cNvSpPr/>
              <p:nvPr/>
            </p:nvSpPr>
            <p:spPr>
              <a:xfrm>
                <a:off x="92069" y="2764878"/>
                <a:ext cx="12008499" cy="221501"/>
              </a:xfrm>
              <a:custGeom>
                <a:avLst/>
                <a:gdLst>
                  <a:gd name="connsiteX0" fmla="*/ 12008499 w 12008499"/>
                  <a:gd name="connsiteY0" fmla="*/ 221501 h 221501"/>
                  <a:gd name="connsiteX1" fmla="*/ 0 w 12008499"/>
                  <a:gd name="connsiteY1" fmla="*/ 220650 h 2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8499" h="221501">
                    <a:moveTo>
                      <a:pt x="12008499" y="221501"/>
                    </a:moveTo>
                    <a:cubicBezTo>
                      <a:pt x="8005666" y="-73567"/>
                      <a:pt x="4002833" y="-73816"/>
                      <a:pt x="0" y="22065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7B7D3E4B-D8B7-4B88-95E1-6410F25D35A8}"/>
                  </a:ext>
                </a:extLst>
              </p:cNvPr>
              <p:cNvSpPr/>
              <p:nvPr/>
            </p:nvSpPr>
            <p:spPr>
              <a:xfrm>
                <a:off x="52823" y="2931131"/>
                <a:ext cx="12088266" cy="166177"/>
              </a:xfrm>
              <a:custGeom>
                <a:avLst/>
                <a:gdLst>
                  <a:gd name="connsiteX0" fmla="*/ 12088267 w 12088266"/>
                  <a:gd name="connsiteY0" fmla="*/ 166178 h 166177"/>
                  <a:gd name="connsiteX1" fmla="*/ 0 w 12088266"/>
                  <a:gd name="connsiteY1" fmla="*/ 165469 h 166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266" h="166177">
                    <a:moveTo>
                      <a:pt x="12088267" y="166178"/>
                    </a:moveTo>
                    <a:cubicBezTo>
                      <a:pt x="8058881" y="-55150"/>
                      <a:pt x="4029422" y="-55398"/>
                      <a:pt x="0" y="16546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570F73E-1522-4ACA-8E0C-23099AE5EA2B}"/>
                  </a:ext>
                </a:extLst>
              </p:cNvPr>
              <p:cNvSpPr/>
              <p:nvPr/>
            </p:nvSpPr>
            <p:spPr>
              <a:xfrm>
                <a:off x="23682" y="3097287"/>
                <a:ext cx="12144245" cy="110739"/>
              </a:xfrm>
              <a:custGeom>
                <a:avLst/>
                <a:gdLst>
                  <a:gd name="connsiteX0" fmla="*/ 12144246 w 12144245"/>
                  <a:gd name="connsiteY0" fmla="*/ 110739 h 110739"/>
                  <a:gd name="connsiteX1" fmla="*/ 0 w 12144245"/>
                  <a:gd name="connsiteY1" fmla="*/ 110349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45" h="110739">
                    <a:moveTo>
                      <a:pt x="12144246" y="110739"/>
                    </a:moveTo>
                    <a:cubicBezTo>
                      <a:pt x="8096176" y="-36777"/>
                      <a:pt x="4048106" y="-36919"/>
                      <a:pt x="0" y="1103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BC5A0B9A-A10A-4525-A734-FCFF4B95ADA7}"/>
                  </a:ext>
                </a:extLst>
              </p:cNvPr>
              <p:cNvSpPr/>
              <p:nvPr/>
            </p:nvSpPr>
            <p:spPr>
              <a:xfrm>
                <a:off x="6913" y="3263420"/>
                <a:ext cx="12177889" cy="55393"/>
              </a:xfrm>
              <a:custGeom>
                <a:avLst/>
                <a:gdLst>
                  <a:gd name="connsiteX0" fmla="*/ 12177890 w 12177889"/>
                  <a:gd name="connsiteY0" fmla="*/ 55394 h 55393"/>
                  <a:gd name="connsiteX1" fmla="*/ 0 w 12177889"/>
                  <a:gd name="connsiteY1" fmla="*/ 55217 h 55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89" h="55393">
                    <a:moveTo>
                      <a:pt x="12177890" y="55394"/>
                    </a:moveTo>
                    <a:cubicBezTo>
                      <a:pt x="8118582" y="-18417"/>
                      <a:pt x="4059308" y="-18453"/>
                      <a:pt x="0" y="5521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A617A170-8634-455F-B526-33164292457F}"/>
                  </a:ext>
                </a:extLst>
              </p:cNvPr>
              <p:cNvSpPr/>
              <p:nvPr/>
            </p:nvSpPr>
            <p:spPr>
              <a:xfrm>
                <a:off x="1276" y="3429673"/>
                <a:ext cx="12189128" cy="3545"/>
              </a:xfrm>
              <a:custGeom>
                <a:avLst/>
                <a:gdLst>
                  <a:gd name="connsiteX0" fmla="*/ 12189129 w 12189128"/>
                  <a:gd name="connsiteY0" fmla="*/ 0 h 3545"/>
                  <a:gd name="connsiteX1" fmla="*/ 0 w 12189128"/>
                  <a:gd name="connsiteY1" fmla="*/ 0 h 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89128" h="3545">
                    <a:moveTo>
                      <a:pt x="12189129" y="0"/>
                    </a:moveTo>
                    <a:lnTo>
                      <a:pt x="0" y="0"/>
                    </a:ln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94A9A0CA-521F-48A2-BBA2-A28D6A0938E8}"/>
                  </a:ext>
                </a:extLst>
              </p:cNvPr>
              <p:cNvSpPr/>
              <p:nvPr/>
            </p:nvSpPr>
            <p:spPr>
              <a:xfrm>
                <a:off x="6877" y="3540497"/>
                <a:ext cx="12177818" cy="55354"/>
              </a:xfrm>
              <a:custGeom>
                <a:avLst/>
                <a:gdLst>
                  <a:gd name="connsiteX0" fmla="*/ 12177819 w 12177818"/>
                  <a:gd name="connsiteY0" fmla="*/ 0 h 55354"/>
                  <a:gd name="connsiteX1" fmla="*/ 0 w 12177818"/>
                  <a:gd name="connsiteY1" fmla="*/ 177 h 5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18" h="55354">
                    <a:moveTo>
                      <a:pt x="12177819" y="0"/>
                    </a:moveTo>
                    <a:cubicBezTo>
                      <a:pt x="8118546" y="73740"/>
                      <a:pt x="4059273" y="73811"/>
                      <a:pt x="0" y="17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D764F1ED-9B44-4FA6-A001-D403B80E0690}"/>
                  </a:ext>
                </a:extLst>
              </p:cNvPr>
              <p:cNvSpPr/>
              <p:nvPr/>
            </p:nvSpPr>
            <p:spPr>
              <a:xfrm>
                <a:off x="23682" y="3651285"/>
                <a:ext cx="12144281" cy="110739"/>
              </a:xfrm>
              <a:custGeom>
                <a:avLst/>
                <a:gdLst>
                  <a:gd name="connsiteX0" fmla="*/ 12144281 w 12144281"/>
                  <a:gd name="connsiteY0" fmla="*/ 0 h 110739"/>
                  <a:gd name="connsiteX1" fmla="*/ 0 w 12144281"/>
                  <a:gd name="connsiteY1" fmla="*/ 390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81" h="110739">
                    <a:moveTo>
                      <a:pt x="12144281" y="0"/>
                    </a:moveTo>
                    <a:cubicBezTo>
                      <a:pt x="8096176" y="147516"/>
                      <a:pt x="4048106" y="147658"/>
                      <a:pt x="0" y="39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1797FE4B-FAF2-4CA5-8F73-5B47D2E9C2A5}"/>
                  </a:ext>
                </a:extLst>
              </p:cNvPr>
              <p:cNvSpPr/>
              <p:nvPr/>
            </p:nvSpPr>
            <p:spPr>
              <a:xfrm>
                <a:off x="51724" y="3762108"/>
                <a:ext cx="12088160" cy="166133"/>
              </a:xfrm>
              <a:custGeom>
                <a:avLst/>
                <a:gdLst>
                  <a:gd name="connsiteX0" fmla="*/ 12088161 w 12088160"/>
                  <a:gd name="connsiteY0" fmla="*/ 0 h 166133"/>
                  <a:gd name="connsiteX1" fmla="*/ 0 w 12088160"/>
                  <a:gd name="connsiteY1" fmla="*/ 567 h 16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160" h="166133">
                    <a:moveTo>
                      <a:pt x="12088161" y="0"/>
                    </a:moveTo>
                    <a:cubicBezTo>
                      <a:pt x="8058774" y="221328"/>
                      <a:pt x="4029387" y="221505"/>
                      <a:pt x="0" y="56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7CF1F84C-182F-4388-A3DD-2548BE156491}"/>
                  </a:ext>
                </a:extLst>
              </p:cNvPr>
              <p:cNvSpPr/>
              <p:nvPr/>
            </p:nvSpPr>
            <p:spPr>
              <a:xfrm>
                <a:off x="90899" y="3872896"/>
                <a:ext cx="12009704" cy="221478"/>
              </a:xfrm>
              <a:custGeom>
                <a:avLst/>
                <a:gdLst>
                  <a:gd name="connsiteX0" fmla="*/ 12009705 w 12009704"/>
                  <a:gd name="connsiteY0" fmla="*/ 0 h 221478"/>
                  <a:gd name="connsiteX1" fmla="*/ 0 w 12009704"/>
                  <a:gd name="connsiteY1" fmla="*/ 780 h 22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9704" h="221478">
                    <a:moveTo>
                      <a:pt x="12009705" y="0"/>
                    </a:moveTo>
                    <a:cubicBezTo>
                      <a:pt x="8006447" y="295033"/>
                      <a:pt x="4003259" y="295317"/>
                      <a:pt x="0" y="78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07F54F57-ACA3-4C11-B7A4-2F9AD3373089}"/>
                  </a:ext>
                </a:extLst>
              </p:cNvPr>
              <p:cNvSpPr/>
              <p:nvPr/>
            </p:nvSpPr>
            <p:spPr>
              <a:xfrm>
                <a:off x="141312" y="3983719"/>
                <a:ext cx="11908808" cy="276859"/>
              </a:xfrm>
              <a:custGeom>
                <a:avLst/>
                <a:gdLst>
                  <a:gd name="connsiteX0" fmla="*/ 11908808 w 11908808"/>
                  <a:gd name="connsiteY0" fmla="*/ 0 h 276859"/>
                  <a:gd name="connsiteX1" fmla="*/ 0 w 11908808"/>
                  <a:gd name="connsiteY1" fmla="*/ 957 h 2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08" h="276859">
                    <a:moveTo>
                      <a:pt x="11908808" y="0"/>
                    </a:moveTo>
                    <a:cubicBezTo>
                      <a:pt x="7939194" y="368809"/>
                      <a:pt x="3969579" y="369163"/>
                      <a:pt x="0" y="95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C11681A0-7C49-4B82-ADE2-BC99DDBF49AB}"/>
                  </a:ext>
                </a:extLst>
              </p:cNvPr>
              <p:cNvSpPr/>
              <p:nvPr/>
            </p:nvSpPr>
            <p:spPr>
              <a:xfrm>
                <a:off x="202857" y="4094543"/>
                <a:ext cx="11785505" cy="332231"/>
              </a:xfrm>
              <a:custGeom>
                <a:avLst/>
                <a:gdLst>
                  <a:gd name="connsiteX0" fmla="*/ 11785506 w 11785505"/>
                  <a:gd name="connsiteY0" fmla="*/ 0 h 332231"/>
                  <a:gd name="connsiteX1" fmla="*/ 0 w 11785505"/>
                  <a:gd name="connsiteY1" fmla="*/ 1170 h 332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05" h="332231">
                    <a:moveTo>
                      <a:pt x="11785506" y="0"/>
                    </a:moveTo>
                    <a:cubicBezTo>
                      <a:pt x="7856980" y="442585"/>
                      <a:pt x="3928490" y="442975"/>
                      <a:pt x="0" y="117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34DC2E28-5093-4DA4-9C78-0C16FDEDF2D1}"/>
                  </a:ext>
                </a:extLst>
              </p:cNvPr>
              <p:cNvSpPr/>
              <p:nvPr/>
            </p:nvSpPr>
            <p:spPr>
              <a:xfrm>
                <a:off x="275640" y="4205331"/>
                <a:ext cx="11639832" cy="387598"/>
              </a:xfrm>
              <a:custGeom>
                <a:avLst/>
                <a:gdLst>
                  <a:gd name="connsiteX0" fmla="*/ 11639833 w 11639832"/>
                  <a:gd name="connsiteY0" fmla="*/ 0 h 387598"/>
                  <a:gd name="connsiteX1" fmla="*/ 0 w 11639832"/>
                  <a:gd name="connsiteY1" fmla="*/ 1347 h 387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598">
                    <a:moveTo>
                      <a:pt x="11639833" y="0"/>
                    </a:moveTo>
                    <a:cubicBezTo>
                      <a:pt x="7759913" y="516361"/>
                      <a:pt x="3879956" y="516786"/>
                      <a:pt x="0" y="134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F36B9EC8-90C5-4304-A2C7-579408D17C9D}"/>
                  </a:ext>
                </a:extLst>
              </p:cNvPr>
              <p:cNvSpPr/>
              <p:nvPr/>
            </p:nvSpPr>
            <p:spPr>
              <a:xfrm>
                <a:off x="359662" y="4316119"/>
                <a:ext cx="11471647" cy="442979"/>
              </a:xfrm>
              <a:custGeom>
                <a:avLst/>
                <a:gdLst>
                  <a:gd name="connsiteX0" fmla="*/ 11471647 w 11471647"/>
                  <a:gd name="connsiteY0" fmla="*/ 0 h 442979"/>
                  <a:gd name="connsiteX1" fmla="*/ 0 w 11471647"/>
                  <a:gd name="connsiteY1" fmla="*/ 1525 h 44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647" h="442979">
                    <a:moveTo>
                      <a:pt x="11471647" y="0"/>
                    </a:moveTo>
                    <a:cubicBezTo>
                      <a:pt x="7647741" y="590137"/>
                      <a:pt x="3823871" y="590633"/>
                      <a:pt x="0" y="152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0E63ABA1-9FED-4831-921D-EC707BB269B1}"/>
                  </a:ext>
                </a:extLst>
              </p:cNvPr>
              <p:cNvSpPr/>
              <p:nvPr/>
            </p:nvSpPr>
            <p:spPr>
              <a:xfrm>
                <a:off x="454886" y="4426978"/>
                <a:ext cx="11281056" cy="498333"/>
              </a:xfrm>
              <a:custGeom>
                <a:avLst/>
                <a:gdLst>
                  <a:gd name="connsiteX0" fmla="*/ 11281057 w 11281056"/>
                  <a:gd name="connsiteY0" fmla="*/ 0 h 498333"/>
                  <a:gd name="connsiteX1" fmla="*/ 0 w 11281056"/>
                  <a:gd name="connsiteY1" fmla="*/ 1702 h 498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81056" h="498333">
                    <a:moveTo>
                      <a:pt x="11281057" y="0"/>
                    </a:moveTo>
                    <a:cubicBezTo>
                      <a:pt x="7520716" y="663877"/>
                      <a:pt x="3760376" y="664445"/>
                      <a:pt x="0" y="170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D4CFC5D3-4AC9-4F50-81D6-D963F821D937}"/>
                  </a:ext>
                </a:extLst>
              </p:cNvPr>
              <p:cNvSpPr/>
              <p:nvPr/>
            </p:nvSpPr>
            <p:spPr>
              <a:xfrm>
                <a:off x="561314" y="4537801"/>
                <a:ext cx="11068024" cy="553718"/>
              </a:xfrm>
              <a:custGeom>
                <a:avLst/>
                <a:gdLst>
                  <a:gd name="connsiteX0" fmla="*/ 11068025 w 11068024"/>
                  <a:gd name="connsiteY0" fmla="*/ 0 h 553718"/>
                  <a:gd name="connsiteX1" fmla="*/ 0 w 11068024"/>
                  <a:gd name="connsiteY1" fmla="*/ 1915 h 55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8024" h="553718">
                    <a:moveTo>
                      <a:pt x="11068025" y="0"/>
                    </a:moveTo>
                    <a:cubicBezTo>
                      <a:pt x="7378695" y="737653"/>
                      <a:pt x="3689330" y="738291"/>
                      <a:pt x="0" y="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B4CA657A-79E3-40A9-ADDD-63A04CBB0DDB}"/>
                  </a:ext>
                </a:extLst>
              </p:cNvPr>
              <p:cNvSpPr/>
              <p:nvPr/>
            </p:nvSpPr>
            <p:spPr>
              <a:xfrm>
                <a:off x="678873" y="4648625"/>
                <a:ext cx="10832622" cy="609055"/>
              </a:xfrm>
              <a:custGeom>
                <a:avLst/>
                <a:gdLst>
                  <a:gd name="connsiteX0" fmla="*/ 10832622 w 10832622"/>
                  <a:gd name="connsiteY0" fmla="*/ 0 h 609055"/>
                  <a:gd name="connsiteX1" fmla="*/ 0 w 10832622"/>
                  <a:gd name="connsiteY1" fmla="*/ 2056 h 60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622" h="609055">
                    <a:moveTo>
                      <a:pt x="10832622" y="0"/>
                    </a:moveTo>
                    <a:cubicBezTo>
                      <a:pt x="7221748" y="811394"/>
                      <a:pt x="3610874" y="812067"/>
                      <a:pt x="0" y="2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6DCDF63D-91B6-406A-B708-87E0CA4A96BF}"/>
                  </a:ext>
                </a:extLst>
              </p:cNvPr>
              <p:cNvSpPr/>
              <p:nvPr/>
            </p:nvSpPr>
            <p:spPr>
              <a:xfrm>
                <a:off x="807706" y="4759413"/>
                <a:ext cx="10574778" cy="664458"/>
              </a:xfrm>
              <a:custGeom>
                <a:avLst/>
                <a:gdLst>
                  <a:gd name="connsiteX0" fmla="*/ 10574778 w 10574778"/>
                  <a:gd name="connsiteY0" fmla="*/ 0 h 664458"/>
                  <a:gd name="connsiteX1" fmla="*/ 0 w 10574778"/>
                  <a:gd name="connsiteY1" fmla="*/ 2304 h 664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778" h="664458">
                    <a:moveTo>
                      <a:pt x="10574778" y="0"/>
                    </a:moveTo>
                    <a:cubicBezTo>
                      <a:pt x="7049876" y="885169"/>
                      <a:pt x="3524938" y="885950"/>
                      <a:pt x="0" y="23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C953BC8E-8521-442F-806D-7385ED69CE91}"/>
                  </a:ext>
                </a:extLst>
              </p:cNvPr>
              <p:cNvSpPr/>
              <p:nvPr/>
            </p:nvSpPr>
            <p:spPr>
              <a:xfrm>
                <a:off x="947742" y="4870272"/>
                <a:ext cx="10294423" cy="719838"/>
              </a:xfrm>
              <a:custGeom>
                <a:avLst/>
                <a:gdLst>
                  <a:gd name="connsiteX0" fmla="*/ 10294423 w 10294423"/>
                  <a:gd name="connsiteY0" fmla="*/ 0 h 719838"/>
                  <a:gd name="connsiteX1" fmla="*/ 0 w 10294423"/>
                  <a:gd name="connsiteY1" fmla="*/ 2481 h 719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3" h="719838">
                    <a:moveTo>
                      <a:pt x="10294423" y="0"/>
                    </a:moveTo>
                    <a:cubicBezTo>
                      <a:pt x="6862972" y="958946"/>
                      <a:pt x="3431522" y="959796"/>
                      <a:pt x="0" y="248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9381E558-3C4B-41D0-AA93-E2A4895840B5}"/>
                  </a:ext>
                </a:extLst>
              </p:cNvPr>
              <p:cNvSpPr/>
              <p:nvPr/>
            </p:nvSpPr>
            <p:spPr>
              <a:xfrm>
                <a:off x="1098946" y="4981096"/>
                <a:ext cx="9991732" cy="775179"/>
              </a:xfrm>
              <a:custGeom>
                <a:avLst/>
                <a:gdLst>
                  <a:gd name="connsiteX0" fmla="*/ 9991733 w 9991732"/>
                  <a:gd name="connsiteY0" fmla="*/ 0 h 775179"/>
                  <a:gd name="connsiteX1" fmla="*/ 0 w 9991732"/>
                  <a:gd name="connsiteY1" fmla="*/ 2659 h 77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732" h="775179">
                    <a:moveTo>
                      <a:pt x="9991733" y="0"/>
                    </a:moveTo>
                    <a:cubicBezTo>
                      <a:pt x="6661178" y="1032686"/>
                      <a:pt x="3330589" y="1033572"/>
                      <a:pt x="0" y="265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E3D350BF-1C9C-4639-AA24-2421EDC7C447}"/>
                  </a:ext>
                </a:extLst>
              </p:cNvPr>
              <p:cNvSpPr/>
              <p:nvPr/>
            </p:nvSpPr>
            <p:spPr>
              <a:xfrm>
                <a:off x="1261352" y="5091848"/>
                <a:ext cx="9666706" cy="830533"/>
              </a:xfrm>
              <a:custGeom>
                <a:avLst/>
                <a:gdLst>
                  <a:gd name="connsiteX0" fmla="*/ 9666707 w 9666706"/>
                  <a:gd name="connsiteY0" fmla="*/ 0 h 830533"/>
                  <a:gd name="connsiteX1" fmla="*/ 0 w 9666706"/>
                  <a:gd name="connsiteY1" fmla="*/ 2836 h 83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706" h="830533">
                    <a:moveTo>
                      <a:pt x="9666707" y="0"/>
                    </a:moveTo>
                    <a:cubicBezTo>
                      <a:pt x="6444495" y="1106427"/>
                      <a:pt x="3222247" y="1107384"/>
                      <a:pt x="0" y="283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0C91316A-F760-4C4F-BAEE-0DEDE3C26723}"/>
                  </a:ext>
                </a:extLst>
              </p:cNvPr>
              <p:cNvSpPr/>
              <p:nvPr/>
            </p:nvSpPr>
            <p:spPr>
              <a:xfrm>
                <a:off x="1435032" y="5202707"/>
                <a:ext cx="9319097" cy="885932"/>
              </a:xfrm>
              <a:custGeom>
                <a:avLst/>
                <a:gdLst>
                  <a:gd name="connsiteX0" fmla="*/ 9319098 w 9319097"/>
                  <a:gd name="connsiteY0" fmla="*/ 0 h 885932"/>
                  <a:gd name="connsiteX1" fmla="*/ 0 w 9319097"/>
                  <a:gd name="connsiteY1" fmla="*/ 3049 h 88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9097" h="885932">
                    <a:moveTo>
                      <a:pt x="9319098" y="0"/>
                    </a:moveTo>
                    <a:cubicBezTo>
                      <a:pt x="6212709" y="1180238"/>
                      <a:pt x="3106354" y="1181231"/>
                      <a:pt x="0" y="30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B5E027C0-4EFD-4D4B-AA22-1316B35396A2}"/>
                  </a:ext>
                </a:extLst>
              </p:cNvPr>
              <p:cNvSpPr/>
              <p:nvPr/>
            </p:nvSpPr>
            <p:spPr>
              <a:xfrm>
                <a:off x="1619844" y="5313530"/>
                <a:ext cx="8949119" cy="941313"/>
              </a:xfrm>
              <a:custGeom>
                <a:avLst/>
                <a:gdLst>
                  <a:gd name="connsiteX0" fmla="*/ 8949119 w 8949119"/>
                  <a:gd name="connsiteY0" fmla="*/ 0 h 941313"/>
                  <a:gd name="connsiteX1" fmla="*/ 0 w 8949119"/>
                  <a:gd name="connsiteY1" fmla="*/ 3226 h 94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119" h="941313">
                    <a:moveTo>
                      <a:pt x="8949119" y="0"/>
                    </a:moveTo>
                    <a:cubicBezTo>
                      <a:pt x="5966068" y="1254014"/>
                      <a:pt x="2983052" y="1255078"/>
                      <a:pt x="0" y="322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187CDC25-FA91-40EB-8A23-0885358EA7E5}"/>
                  </a:ext>
                </a:extLst>
              </p:cNvPr>
              <p:cNvSpPr/>
              <p:nvPr/>
            </p:nvSpPr>
            <p:spPr>
              <a:xfrm>
                <a:off x="1815860" y="5424318"/>
                <a:ext cx="8556699" cy="996667"/>
              </a:xfrm>
              <a:custGeom>
                <a:avLst/>
                <a:gdLst>
                  <a:gd name="connsiteX0" fmla="*/ 8556700 w 8556699"/>
                  <a:gd name="connsiteY0" fmla="*/ 0 h 996667"/>
                  <a:gd name="connsiteX1" fmla="*/ 0 w 8556699"/>
                  <a:gd name="connsiteY1" fmla="*/ 3404 h 99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99" h="996667">
                    <a:moveTo>
                      <a:pt x="8556700" y="0"/>
                    </a:moveTo>
                    <a:cubicBezTo>
                      <a:pt x="5704467" y="1327755"/>
                      <a:pt x="2852269" y="1328889"/>
                      <a:pt x="0" y="34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8" name="Gráfico 4">
              <a:extLst>
                <a:ext uri="{FF2B5EF4-FFF2-40B4-BE49-F238E27FC236}">
                  <a16:creationId xmlns:a16="http://schemas.microsoft.com/office/drawing/2014/main" id="{51A28E1C-A2BD-446F-9F9F-A60B16EB6634}"/>
                </a:ext>
              </a:extLst>
            </p:cNvPr>
            <p:cNvGrpSpPr/>
            <p:nvPr/>
          </p:nvGrpSpPr>
          <p:grpSpPr>
            <a:xfrm>
              <a:off x="322614" y="272126"/>
              <a:ext cx="11546930" cy="6315094"/>
              <a:chOff x="322614" y="272126"/>
              <a:chExt cx="11546930" cy="6315094"/>
            </a:xfrm>
            <a:noFill/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43F5DBF4-08C4-4220-96AC-960234BBFBCC}"/>
                  </a:ext>
                </a:extLst>
              </p:cNvPr>
              <p:cNvSpPr/>
              <p:nvPr/>
            </p:nvSpPr>
            <p:spPr>
              <a:xfrm>
                <a:off x="322614" y="1212814"/>
                <a:ext cx="1915161" cy="4433683"/>
              </a:xfrm>
              <a:custGeom>
                <a:avLst/>
                <a:gdLst>
                  <a:gd name="connsiteX0" fmla="*/ 1915162 w 1915161"/>
                  <a:gd name="connsiteY0" fmla="*/ 0 h 4433683"/>
                  <a:gd name="connsiteX1" fmla="*/ 1915162 w 1915161"/>
                  <a:gd name="connsiteY1" fmla="*/ 4433684 h 4433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5161" h="4433683">
                    <a:moveTo>
                      <a:pt x="1915162" y="0"/>
                    </a:moveTo>
                    <a:cubicBezTo>
                      <a:pt x="-638387" y="1477894"/>
                      <a:pt x="-638387" y="2955789"/>
                      <a:pt x="1915162" y="443368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80198CD2-2AC1-4676-ACC4-0C210F106EA6}"/>
                  </a:ext>
                </a:extLst>
              </p:cNvPr>
              <p:cNvSpPr/>
              <p:nvPr/>
            </p:nvSpPr>
            <p:spPr>
              <a:xfrm>
                <a:off x="643368" y="1111101"/>
                <a:ext cx="1808645" cy="4637108"/>
              </a:xfrm>
              <a:custGeom>
                <a:avLst/>
                <a:gdLst>
                  <a:gd name="connsiteX0" fmla="*/ 1808646 w 1808645"/>
                  <a:gd name="connsiteY0" fmla="*/ 0 h 4637108"/>
                  <a:gd name="connsiteX1" fmla="*/ 1808646 w 1808645"/>
                  <a:gd name="connsiteY1" fmla="*/ 4637108 h 463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8645" h="4637108">
                    <a:moveTo>
                      <a:pt x="1808646" y="0"/>
                    </a:moveTo>
                    <a:cubicBezTo>
                      <a:pt x="-602882" y="1545715"/>
                      <a:pt x="-602882" y="3091429"/>
                      <a:pt x="1808646" y="463710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B49A452D-F81A-4A0C-B3CD-B96A527E79A6}"/>
                  </a:ext>
                </a:extLst>
              </p:cNvPr>
              <p:cNvSpPr/>
              <p:nvPr/>
            </p:nvSpPr>
            <p:spPr>
              <a:xfrm>
                <a:off x="964095" y="1015203"/>
                <a:ext cx="1702156" cy="4828868"/>
              </a:xfrm>
              <a:custGeom>
                <a:avLst/>
                <a:gdLst>
                  <a:gd name="connsiteX0" fmla="*/ 1702156 w 1702156"/>
                  <a:gd name="connsiteY0" fmla="*/ 0 h 4828868"/>
                  <a:gd name="connsiteX1" fmla="*/ 1702156 w 1702156"/>
                  <a:gd name="connsiteY1" fmla="*/ 4828869 h 48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2156" h="4828868">
                    <a:moveTo>
                      <a:pt x="1702156" y="0"/>
                    </a:moveTo>
                    <a:cubicBezTo>
                      <a:pt x="-567385" y="1609635"/>
                      <a:pt x="-567385" y="3219269"/>
                      <a:pt x="1702156" y="482886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9F61373E-D8FC-488D-A374-19EFDD3C5921}"/>
                  </a:ext>
                </a:extLst>
              </p:cNvPr>
              <p:cNvSpPr/>
              <p:nvPr/>
            </p:nvSpPr>
            <p:spPr>
              <a:xfrm>
                <a:off x="1284892" y="925119"/>
                <a:ext cx="1595666" cy="5009072"/>
              </a:xfrm>
              <a:custGeom>
                <a:avLst/>
                <a:gdLst>
                  <a:gd name="connsiteX0" fmla="*/ 1595667 w 1595666"/>
                  <a:gd name="connsiteY0" fmla="*/ 0 h 5009072"/>
                  <a:gd name="connsiteX1" fmla="*/ 1595667 w 1595666"/>
                  <a:gd name="connsiteY1" fmla="*/ 5009072 h 500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5666" h="5009072">
                    <a:moveTo>
                      <a:pt x="1595667" y="0"/>
                    </a:moveTo>
                    <a:cubicBezTo>
                      <a:pt x="-531889" y="1669691"/>
                      <a:pt x="-531889" y="3339382"/>
                      <a:pt x="1595667" y="500907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D2044AEB-945A-4EDB-943D-0AE457FC3AEE}"/>
                  </a:ext>
                </a:extLst>
              </p:cNvPr>
              <p:cNvSpPr/>
              <p:nvPr/>
            </p:nvSpPr>
            <p:spPr>
              <a:xfrm>
                <a:off x="1605522" y="840885"/>
                <a:ext cx="1489203" cy="5177540"/>
              </a:xfrm>
              <a:custGeom>
                <a:avLst/>
                <a:gdLst>
                  <a:gd name="connsiteX0" fmla="*/ 1489204 w 1489203"/>
                  <a:gd name="connsiteY0" fmla="*/ 0 h 5177540"/>
                  <a:gd name="connsiteX1" fmla="*/ 1489204 w 1489203"/>
                  <a:gd name="connsiteY1" fmla="*/ 5177541 h 517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9203" h="5177540">
                    <a:moveTo>
                      <a:pt x="1489204" y="0"/>
                    </a:moveTo>
                    <a:cubicBezTo>
                      <a:pt x="-496401" y="1725847"/>
                      <a:pt x="-496401" y="3451694"/>
                      <a:pt x="1489204" y="51775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2A561FE9-E708-476B-B1D2-3DFC805735AE}"/>
                  </a:ext>
                </a:extLst>
              </p:cNvPr>
              <p:cNvSpPr/>
              <p:nvPr/>
            </p:nvSpPr>
            <p:spPr>
              <a:xfrm>
                <a:off x="1926324" y="762429"/>
                <a:ext cx="1382674" cy="5334452"/>
              </a:xfrm>
              <a:custGeom>
                <a:avLst/>
                <a:gdLst>
                  <a:gd name="connsiteX0" fmla="*/ 1382674 w 1382674"/>
                  <a:gd name="connsiteY0" fmla="*/ 0 h 5334452"/>
                  <a:gd name="connsiteX1" fmla="*/ 1382674 w 1382674"/>
                  <a:gd name="connsiteY1" fmla="*/ 5334452 h 533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2674" h="5334452">
                    <a:moveTo>
                      <a:pt x="1382674" y="0"/>
                    </a:moveTo>
                    <a:cubicBezTo>
                      <a:pt x="-460874" y="1778139"/>
                      <a:pt x="-460909" y="3556313"/>
                      <a:pt x="1382674" y="533445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5847D18C-759B-4F66-9E3A-9F020D15AADA}"/>
                  </a:ext>
                </a:extLst>
              </p:cNvPr>
              <p:cNvSpPr/>
              <p:nvPr/>
            </p:nvSpPr>
            <p:spPr>
              <a:xfrm>
                <a:off x="2247126" y="689788"/>
                <a:ext cx="1276145" cy="5479699"/>
              </a:xfrm>
              <a:custGeom>
                <a:avLst/>
                <a:gdLst>
                  <a:gd name="connsiteX0" fmla="*/ 1276145 w 1276145"/>
                  <a:gd name="connsiteY0" fmla="*/ 0 h 5479699"/>
                  <a:gd name="connsiteX1" fmla="*/ 1276145 w 1276145"/>
                  <a:gd name="connsiteY1" fmla="*/ 5479700 h 547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6145" h="5479699">
                    <a:moveTo>
                      <a:pt x="1276145" y="0"/>
                    </a:moveTo>
                    <a:cubicBezTo>
                      <a:pt x="-425382" y="1826567"/>
                      <a:pt x="-425382" y="3653133"/>
                      <a:pt x="1276145" y="5479700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60ADD07A-2024-46F2-829D-29A1FA33F6DC}"/>
                  </a:ext>
                </a:extLst>
              </p:cNvPr>
              <p:cNvSpPr/>
              <p:nvPr/>
            </p:nvSpPr>
            <p:spPr>
              <a:xfrm>
                <a:off x="2567853" y="622996"/>
                <a:ext cx="1169655" cy="5613354"/>
              </a:xfrm>
              <a:custGeom>
                <a:avLst/>
                <a:gdLst>
                  <a:gd name="connsiteX0" fmla="*/ 1169656 w 1169655"/>
                  <a:gd name="connsiteY0" fmla="*/ 0 h 5613354"/>
                  <a:gd name="connsiteX1" fmla="*/ 1169656 w 1169655"/>
                  <a:gd name="connsiteY1" fmla="*/ 5613354 h 5613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9655" h="5613354">
                    <a:moveTo>
                      <a:pt x="1169656" y="0"/>
                    </a:moveTo>
                    <a:cubicBezTo>
                      <a:pt x="-389885" y="1871094"/>
                      <a:pt x="-389885" y="3742224"/>
                      <a:pt x="1169656" y="561335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E219660-57A5-4DE8-806E-169630AA1C3E}"/>
                  </a:ext>
                </a:extLst>
              </p:cNvPr>
              <p:cNvSpPr/>
              <p:nvPr/>
            </p:nvSpPr>
            <p:spPr>
              <a:xfrm>
                <a:off x="2888553" y="562018"/>
                <a:ext cx="1063192" cy="5735274"/>
              </a:xfrm>
              <a:custGeom>
                <a:avLst/>
                <a:gdLst>
                  <a:gd name="connsiteX0" fmla="*/ 1063193 w 1063192"/>
                  <a:gd name="connsiteY0" fmla="*/ 0 h 5735274"/>
                  <a:gd name="connsiteX1" fmla="*/ 1063193 w 1063192"/>
                  <a:gd name="connsiteY1" fmla="*/ 5735275 h 573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3192" h="5735274">
                    <a:moveTo>
                      <a:pt x="1063193" y="0"/>
                    </a:moveTo>
                    <a:cubicBezTo>
                      <a:pt x="-354398" y="1911758"/>
                      <a:pt x="-354398" y="3823516"/>
                      <a:pt x="1063193" y="573527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0794C967-4137-462C-98B3-42172592F7B1}"/>
                  </a:ext>
                </a:extLst>
              </p:cNvPr>
              <p:cNvSpPr/>
              <p:nvPr/>
            </p:nvSpPr>
            <p:spPr>
              <a:xfrm>
                <a:off x="3209307" y="506855"/>
                <a:ext cx="956676" cy="5845636"/>
              </a:xfrm>
              <a:custGeom>
                <a:avLst/>
                <a:gdLst>
                  <a:gd name="connsiteX0" fmla="*/ 956677 w 956676"/>
                  <a:gd name="connsiteY0" fmla="*/ 0 h 5845636"/>
                  <a:gd name="connsiteX1" fmla="*/ 956677 w 956676"/>
                  <a:gd name="connsiteY1" fmla="*/ 5845637 h 584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6676" h="5845636">
                    <a:moveTo>
                      <a:pt x="956677" y="0"/>
                    </a:moveTo>
                    <a:cubicBezTo>
                      <a:pt x="-318892" y="1948557"/>
                      <a:pt x="-318892" y="3897079"/>
                      <a:pt x="956677" y="584563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E52BF8A3-4A97-4CF5-8342-4F4FC5352526}"/>
                  </a:ext>
                </a:extLst>
              </p:cNvPr>
              <p:cNvSpPr/>
              <p:nvPr/>
            </p:nvSpPr>
            <p:spPr>
              <a:xfrm>
                <a:off x="3530034" y="457505"/>
                <a:ext cx="850187" cy="5944335"/>
              </a:xfrm>
              <a:custGeom>
                <a:avLst/>
                <a:gdLst>
                  <a:gd name="connsiteX0" fmla="*/ 850187 w 850187"/>
                  <a:gd name="connsiteY0" fmla="*/ 0 h 5944335"/>
                  <a:gd name="connsiteX1" fmla="*/ 850187 w 850187"/>
                  <a:gd name="connsiteY1" fmla="*/ 5944336 h 5944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0187" h="5944335">
                    <a:moveTo>
                      <a:pt x="850187" y="0"/>
                    </a:moveTo>
                    <a:cubicBezTo>
                      <a:pt x="-283396" y="1981457"/>
                      <a:pt x="-283396" y="3962879"/>
                      <a:pt x="850187" y="594433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2D7F19C7-736E-4415-8479-6CF01FE8F744}"/>
                  </a:ext>
                </a:extLst>
              </p:cNvPr>
              <p:cNvSpPr/>
              <p:nvPr/>
            </p:nvSpPr>
            <p:spPr>
              <a:xfrm>
                <a:off x="3850823" y="413935"/>
                <a:ext cx="743671" cy="6031441"/>
              </a:xfrm>
              <a:custGeom>
                <a:avLst/>
                <a:gdLst>
                  <a:gd name="connsiteX0" fmla="*/ 743671 w 743671"/>
                  <a:gd name="connsiteY0" fmla="*/ 0 h 6031441"/>
                  <a:gd name="connsiteX1" fmla="*/ 743671 w 743671"/>
                  <a:gd name="connsiteY1" fmla="*/ 6031442 h 603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3671" h="6031441">
                    <a:moveTo>
                      <a:pt x="743671" y="0"/>
                    </a:moveTo>
                    <a:cubicBezTo>
                      <a:pt x="-247890" y="2010457"/>
                      <a:pt x="-247890" y="4020949"/>
                      <a:pt x="743671" y="60314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8606F28F-24F1-451C-9AB5-8C2A65CDDA0F}"/>
                  </a:ext>
                </a:extLst>
              </p:cNvPr>
              <p:cNvSpPr/>
              <p:nvPr/>
            </p:nvSpPr>
            <p:spPr>
              <a:xfrm>
                <a:off x="4171514" y="376249"/>
                <a:ext cx="637181" cy="6106812"/>
              </a:xfrm>
              <a:custGeom>
                <a:avLst/>
                <a:gdLst>
                  <a:gd name="connsiteX0" fmla="*/ 637182 w 637181"/>
                  <a:gd name="connsiteY0" fmla="*/ 0 h 6106812"/>
                  <a:gd name="connsiteX1" fmla="*/ 637182 w 637181"/>
                  <a:gd name="connsiteY1" fmla="*/ 6106813 h 610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7181" h="6106812">
                    <a:moveTo>
                      <a:pt x="637182" y="0"/>
                    </a:moveTo>
                    <a:cubicBezTo>
                      <a:pt x="-212394" y="2035593"/>
                      <a:pt x="-212394" y="4071221"/>
                      <a:pt x="637182" y="61068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3EACFF4C-9031-4EB8-9BD3-AACBCEB0027C}"/>
                  </a:ext>
                </a:extLst>
              </p:cNvPr>
              <p:cNvSpPr/>
              <p:nvPr/>
            </p:nvSpPr>
            <p:spPr>
              <a:xfrm>
                <a:off x="4492303" y="344342"/>
                <a:ext cx="530665" cy="6170626"/>
              </a:xfrm>
              <a:custGeom>
                <a:avLst/>
                <a:gdLst>
                  <a:gd name="connsiteX0" fmla="*/ 530666 w 530665"/>
                  <a:gd name="connsiteY0" fmla="*/ 0 h 6170626"/>
                  <a:gd name="connsiteX1" fmla="*/ 530666 w 530665"/>
                  <a:gd name="connsiteY1" fmla="*/ 6170627 h 617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665" h="6170626">
                    <a:moveTo>
                      <a:pt x="530666" y="0"/>
                    </a:moveTo>
                    <a:cubicBezTo>
                      <a:pt x="-176889" y="2056864"/>
                      <a:pt x="-176889" y="4113728"/>
                      <a:pt x="530666" y="617062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88765B32-9426-49B2-ABCE-BDBA8AF24B6D}"/>
                  </a:ext>
                </a:extLst>
              </p:cNvPr>
              <p:cNvSpPr/>
              <p:nvPr/>
            </p:nvSpPr>
            <p:spPr>
              <a:xfrm>
                <a:off x="4813101" y="318249"/>
                <a:ext cx="424176" cy="6222812"/>
              </a:xfrm>
              <a:custGeom>
                <a:avLst/>
                <a:gdLst>
                  <a:gd name="connsiteX0" fmla="*/ 424176 w 424176"/>
                  <a:gd name="connsiteY0" fmla="*/ 0 h 6222812"/>
                  <a:gd name="connsiteX1" fmla="*/ 424176 w 424176"/>
                  <a:gd name="connsiteY1" fmla="*/ 6222812 h 622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4176" h="6222812">
                    <a:moveTo>
                      <a:pt x="424176" y="0"/>
                    </a:moveTo>
                    <a:cubicBezTo>
                      <a:pt x="-141392" y="2074271"/>
                      <a:pt x="-141392" y="4148542"/>
                      <a:pt x="424176" y="622281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69ADD054-24AD-40A7-9B89-A2D3E78EEDD5}"/>
                  </a:ext>
                </a:extLst>
              </p:cNvPr>
              <p:cNvSpPr/>
              <p:nvPr/>
            </p:nvSpPr>
            <p:spPr>
              <a:xfrm>
                <a:off x="5133819" y="298006"/>
                <a:ext cx="317660" cy="6263334"/>
              </a:xfrm>
              <a:custGeom>
                <a:avLst/>
                <a:gdLst>
                  <a:gd name="connsiteX0" fmla="*/ 317660 w 317660"/>
                  <a:gd name="connsiteY0" fmla="*/ 0 h 6263334"/>
                  <a:gd name="connsiteX1" fmla="*/ 317660 w 317660"/>
                  <a:gd name="connsiteY1" fmla="*/ 6263335 h 626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660" h="6263334">
                    <a:moveTo>
                      <a:pt x="317660" y="0"/>
                    </a:moveTo>
                    <a:cubicBezTo>
                      <a:pt x="-105887" y="2087778"/>
                      <a:pt x="-105887" y="4175556"/>
                      <a:pt x="317660" y="626333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202D1ED5-FCED-41FE-A345-75DD53851D0E}"/>
                  </a:ext>
                </a:extLst>
              </p:cNvPr>
              <p:cNvSpPr/>
              <p:nvPr/>
            </p:nvSpPr>
            <p:spPr>
              <a:xfrm>
                <a:off x="5454608" y="283542"/>
                <a:ext cx="211144" cy="6292227"/>
              </a:xfrm>
              <a:custGeom>
                <a:avLst/>
                <a:gdLst>
                  <a:gd name="connsiteX0" fmla="*/ 211144 w 211144"/>
                  <a:gd name="connsiteY0" fmla="*/ 0 h 6292227"/>
                  <a:gd name="connsiteX1" fmla="*/ 211144 w 211144"/>
                  <a:gd name="connsiteY1" fmla="*/ 6292228 h 6292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1144" h="6292227">
                    <a:moveTo>
                      <a:pt x="211144" y="0"/>
                    </a:moveTo>
                    <a:cubicBezTo>
                      <a:pt x="-70381" y="2097421"/>
                      <a:pt x="-70381" y="4194807"/>
                      <a:pt x="211144" y="629222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A6D1B305-DF24-4B0B-A714-389FF64899BB}"/>
                  </a:ext>
                </a:extLst>
              </p:cNvPr>
              <p:cNvSpPr/>
              <p:nvPr/>
            </p:nvSpPr>
            <p:spPr>
              <a:xfrm>
                <a:off x="5775273" y="274927"/>
                <a:ext cx="104681" cy="6309493"/>
              </a:xfrm>
              <a:custGeom>
                <a:avLst/>
                <a:gdLst>
                  <a:gd name="connsiteX0" fmla="*/ 104682 w 104681"/>
                  <a:gd name="connsiteY0" fmla="*/ 0 h 6309493"/>
                  <a:gd name="connsiteX1" fmla="*/ 104682 w 104681"/>
                  <a:gd name="connsiteY1" fmla="*/ 6309493 h 6309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681" h="6309493">
                    <a:moveTo>
                      <a:pt x="104682" y="0"/>
                    </a:moveTo>
                    <a:cubicBezTo>
                      <a:pt x="-34894" y="2103164"/>
                      <a:pt x="-34894" y="4206329"/>
                      <a:pt x="104682" y="630949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E9914F74-387C-4037-935B-0EC8BA5F0795}"/>
                  </a:ext>
                </a:extLst>
              </p:cNvPr>
              <p:cNvSpPr/>
              <p:nvPr/>
            </p:nvSpPr>
            <p:spPr>
              <a:xfrm>
                <a:off x="6094227" y="272126"/>
                <a:ext cx="1834" cy="6315094"/>
              </a:xfrm>
              <a:custGeom>
                <a:avLst/>
                <a:gdLst>
                  <a:gd name="connsiteX0" fmla="*/ 0 w 1834"/>
                  <a:gd name="connsiteY0" fmla="*/ 0 h 6315094"/>
                  <a:gd name="connsiteX1" fmla="*/ 0 w 1834"/>
                  <a:gd name="connsiteY1" fmla="*/ 6315094 h 6315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4" h="6315094">
                    <a:moveTo>
                      <a:pt x="0" y="0"/>
                    </a:moveTo>
                    <a:cubicBezTo>
                      <a:pt x="2446" y="2105043"/>
                      <a:pt x="2446" y="4210051"/>
                      <a:pt x="0" y="631509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C0AB5A58-0936-4AE2-8348-AB2E621811E4}"/>
                  </a:ext>
                </a:extLst>
              </p:cNvPr>
              <p:cNvSpPr/>
              <p:nvPr/>
            </p:nvSpPr>
            <p:spPr>
              <a:xfrm>
                <a:off x="6308500" y="275139"/>
                <a:ext cx="108324" cy="6309067"/>
              </a:xfrm>
              <a:custGeom>
                <a:avLst/>
                <a:gdLst>
                  <a:gd name="connsiteX0" fmla="*/ 0 w 108324"/>
                  <a:gd name="connsiteY0" fmla="*/ 0 h 6309067"/>
                  <a:gd name="connsiteX1" fmla="*/ 0 w 108324"/>
                  <a:gd name="connsiteY1" fmla="*/ 6309068 h 630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4" h="6309067">
                    <a:moveTo>
                      <a:pt x="0" y="0"/>
                    </a:moveTo>
                    <a:cubicBezTo>
                      <a:pt x="144433" y="2103023"/>
                      <a:pt x="144433" y="4206045"/>
                      <a:pt x="0" y="63090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E05FD96A-3160-48F8-963E-6B92C0434B53}"/>
                  </a:ext>
                </a:extLst>
              </p:cNvPr>
              <p:cNvSpPr/>
              <p:nvPr/>
            </p:nvSpPr>
            <p:spPr>
              <a:xfrm>
                <a:off x="6522702" y="283931"/>
                <a:ext cx="214840" cy="6291412"/>
              </a:xfrm>
              <a:custGeom>
                <a:avLst/>
                <a:gdLst>
                  <a:gd name="connsiteX0" fmla="*/ 0 w 214840"/>
                  <a:gd name="connsiteY0" fmla="*/ 0 h 6291412"/>
                  <a:gd name="connsiteX1" fmla="*/ 0 w 214840"/>
                  <a:gd name="connsiteY1" fmla="*/ 6291413 h 629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840" h="6291412">
                    <a:moveTo>
                      <a:pt x="0" y="0"/>
                    </a:moveTo>
                    <a:cubicBezTo>
                      <a:pt x="286454" y="2097137"/>
                      <a:pt x="286454" y="4194275"/>
                      <a:pt x="0" y="62914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C0E6E9C8-B760-4A43-ABB1-95FA481DA248}"/>
                  </a:ext>
                </a:extLst>
              </p:cNvPr>
              <p:cNvSpPr/>
              <p:nvPr/>
            </p:nvSpPr>
            <p:spPr>
              <a:xfrm>
                <a:off x="6736975" y="298573"/>
                <a:ext cx="321302" cy="6262128"/>
              </a:xfrm>
              <a:custGeom>
                <a:avLst/>
                <a:gdLst>
                  <a:gd name="connsiteX0" fmla="*/ 0 w 321302"/>
                  <a:gd name="connsiteY0" fmla="*/ 0 h 6262128"/>
                  <a:gd name="connsiteX1" fmla="*/ 0 w 321302"/>
                  <a:gd name="connsiteY1" fmla="*/ 6262129 h 626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1302" h="6262128">
                    <a:moveTo>
                      <a:pt x="0" y="0"/>
                    </a:moveTo>
                    <a:cubicBezTo>
                      <a:pt x="428404" y="2087388"/>
                      <a:pt x="428404" y="4174741"/>
                      <a:pt x="0" y="626212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1" name="Forma libre: forma 70">
                <a:extLst>
                  <a:ext uri="{FF2B5EF4-FFF2-40B4-BE49-F238E27FC236}">
                    <a16:creationId xmlns:a16="http://schemas.microsoft.com/office/drawing/2014/main" id="{8CF305B8-0866-4CD6-942C-F03ED6FBE98C}"/>
                  </a:ext>
                </a:extLst>
              </p:cNvPr>
              <p:cNvSpPr/>
              <p:nvPr/>
            </p:nvSpPr>
            <p:spPr>
              <a:xfrm>
                <a:off x="6951248" y="319065"/>
                <a:ext cx="427845" cy="6221216"/>
              </a:xfrm>
              <a:custGeom>
                <a:avLst/>
                <a:gdLst>
                  <a:gd name="connsiteX0" fmla="*/ 0 w 427845"/>
                  <a:gd name="connsiteY0" fmla="*/ 0 h 6221216"/>
                  <a:gd name="connsiteX1" fmla="*/ 0 w 427845"/>
                  <a:gd name="connsiteY1" fmla="*/ 6221217 h 622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7845" h="6221216">
                    <a:moveTo>
                      <a:pt x="0" y="0"/>
                    </a:moveTo>
                    <a:cubicBezTo>
                      <a:pt x="570461" y="2073739"/>
                      <a:pt x="570461" y="4147478"/>
                      <a:pt x="0" y="622121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DA6D266D-5F68-4B27-B7AD-F9E12BC3B39F}"/>
                  </a:ext>
                </a:extLst>
              </p:cNvPr>
              <p:cNvSpPr/>
              <p:nvPr/>
            </p:nvSpPr>
            <p:spPr>
              <a:xfrm>
                <a:off x="7165485" y="345335"/>
                <a:ext cx="534308" cy="6168641"/>
              </a:xfrm>
              <a:custGeom>
                <a:avLst/>
                <a:gdLst>
                  <a:gd name="connsiteX0" fmla="*/ 0 w 534308"/>
                  <a:gd name="connsiteY0" fmla="*/ 0 h 6168641"/>
                  <a:gd name="connsiteX1" fmla="*/ 0 w 534308"/>
                  <a:gd name="connsiteY1" fmla="*/ 6168642 h 616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4308" h="6168641">
                    <a:moveTo>
                      <a:pt x="0" y="0"/>
                    </a:moveTo>
                    <a:cubicBezTo>
                      <a:pt x="712412" y="2056226"/>
                      <a:pt x="712412" y="4112451"/>
                      <a:pt x="0" y="61686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A842B543-A6F5-4883-AC22-D25A6F00354C}"/>
                  </a:ext>
                </a:extLst>
              </p:cNvPr>
              <p:cNvSpPr/>
              <p:nvPr/>
            </p:nvSpPr>
            <p:spPr>
              <a:xfrm>
                <a:off x="7379723" y="377419"/>
                <a:ext cx="640824" cy="6104437"/>
              </a:xfrm>
              <a:custGeom>
                <a:avLst/>
                <a:gdLst>
                  <a:gd name="connsiteX0" fmla="*/ 0 w 640824"/>
                  <a:gd name="connsiteY0" fmla="*/ 0 h 6104437"/>
                  <a:gd name="connsiteX1" fmla="*/ 0 w 640824"/>
                  <a:gd name="connsiteY1" fmla="*/ 6104438 h 610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0824" h="6104437">
                    <a:moveTo>
                      <a:pt x="0" y="0"/>
                    </a:moveTo>
                    <a:cubicBezTo>
                      <a:pt x="854433" y="2034813"/>
                      <a:pt x="854433" y="4069625"/>
                      <a:pt x="0" y="610443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FF4CB876-D967-4171-AFEC-51BBE49A5A1C}"/>
                  </a:ext>
                </a:extLst>
              </p:cNvPr>
              <p:cNvSpPr/>
              <p:nvPr/>
            </p:nvSpPr>
            <p:spPr>
              <a:xfrm>
                <a:off x="7593925" y="415353"/>
                <a:ext cx="747314" cy="6028640"/>
              </a:xfrm>
              <a:custGeom>
                <a:avLst/>
                <a:gdLst>
                  <a:gd name="connsiteX0" fmla="*/ 0 w 747314"/>
                  <a:gd name="connsiteY0" fmla="*/ 0 h 6028640"/>
                  <a:gd name="connsiteX1" fmla="*/ 0 w 747314"/>
                  <a:gd name="connsiteY1" fmla="*/ 6028641 h 602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7314" h="6028640">
                    <a:moveTo>
                      <a:pt x="0" y="0"/>
                    </a:moveTo>
                    <a:cubicBezTo>
                      <a:pt x="996419" y="2009535"/>
                      <a:pt x="996419" y="4019070"/>
                      <a:pt x="0" y="60286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952F62FD-3DFB-4DC1-A121-F6D16CCEB5B0}"/>
                  </a:ext>
                </a:extLst>
              </p:cNvPr>
              <p:cNvSpPr/>
              <p:nvPr/>
            </p:nvSpPr>
            <p:spPr>
              <a:xfrm>
                <a:off x="7808233" y="459101"/>
                <a:ext cx="853830" cy="5941144"/>
              </a:xfrm>
              <a:custGeom>
                <a:avLst/>
                <a:gdLst>
                  <a:gd name="connsiteX0" fmla="*/ 0 w 853830"/>
                  <a:gd name="connsiteY0" fmla="*/ 0 h 5941144"/>
                  <a:gd name="connsiteX1" fmla="*/ 0 w 853830"/>
                  <a:gd name="connsiteY1" fmla="*/ 5941145 h 594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3830" h="5941144">
                    <a:moveTo>
                      <a:pt x="0" y="0"/>
                    </a:moveTo>
                    <a:cubicBezTo>
                      <a:pt x="1138440" y="1980358"/>
                      <a:pt x="1138440" y="3960752"/>
                      <a:pt x="0" y="594114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: forma 75">
                <a:extLst>
                  <a:ext uri="{FF2B5EF4-FFF2-40B4-BE49-F238E27FC236}">
                    <a16:creationId xmlns:a16="http://schemas.microsoft.com/office/drawing/2014/main" id="{E57C5377-7992-4C4F-BDEC-36869A004F09}"/>
                  </a:ext>
                </a:extLst>
              </p:cNvPr>
              <p:cNvSpPr/>
              <p:nvPr/>
            </p:nvSpPr>
            <p:spPr>
              <a:xfrm>
                <a:off x="8022470" y="508627"/>
                <a:ext cx="960319" cy="5842020"/>
              </a:xfrm>
              <a:custGeom>
                <a:avLst/>
                <a:gdLst>
                  <a:gd name="connsiteX0" fmla="*/ 0 w 960319"/>
                  <a:gd name="connsiteY0" fmla="*/ 0 h 5842020"/>
                  <a:gd name="connsiteX1" fmla="*/ 0 w 960319"/>
                  <a:gd name="connsiteY1" fmla="*/ 5842021 h 584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319" h="5842020">
                    <a:moveTo>
                      <a:pt x="0" y="0"/>
                    </a:moveTo>
                    <a:cubicBezTo>
                      <a:pt x="1280427" y="1947352"/>
                      <a:pt x="1280427" y="3894704"/>
                      <a:pt x="0" y="584202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7" name="Forma libre: forma 76">
                <a:extLst>
                  <a:ext uri="{FF2B5EF4-FFF2-40B4-BE49-F238E27FC236}">
                    <a16:creationId xmlns:a16="http://schemas.microsoft.com/office/drawing/2014/main" id="{E5861A5E-E857-4A4A-8115-A421262D3F4D}"/>
                  </a:ext>
                </a:extLst>
              </p:cNvPr>
              <p:cNvSpPr/>
              <p:nvPr/>
            </p:nvSpPr>
            <p:spPr>
              <a:xfrm>
                <a:off x="8236743" y="564004"/>
                <a:ext cx="1066782" cy="5731268"/>
              </a:xfrm>
              <a:custGeom>
                <a:avLst/>
                <a:gdLst>
                  <a:gd name="connsiteX0" fmla="*/ 0 w 1066782"/>
                  <a:gd name="connsiteY0" fmla="*/ 0 h 5731268"/>
                  <a:gd name="connsiteX1" fmla="*/ 0 w 1066782"/>
                  <a:gd name="connsiteY1" fmla="*/ 5731268 h 573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782" h="5731268">
                    <a:moveTo>
                      <a:pt x="0" y="0"/>
                    </a:moveTo>
                    <a:cubicBezTo>
                      <a:pt x="1422376" y="1910446"/>
                      <a:pt x="1422376" y="3820893"/>
                      <a:pt x="0" y="57312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2D165F16-BFF5-45E3-A66B-50444BB3989E}"/>
                  </a:ext>
                </a:extLst>
              </p:cNvPr>
              <p:cNvSpPr/>
              <p:nvPr/>
            </p:nvSpPr>
            <p:spPr>
              <a:xfrm>
                <a:off x="8450945" y="625194"/>
                <a:ext cx="1173324" cy="5608922"/>
              </a:xfrm>
              <a:custGeom>
                <a:avLst/>
                <a:gdLst>
                  <a:gd name="connsiteX0" fmla="*/ 0 w 1173324"/>
                  <a:gd name="connsiteY0" fmla="*/ 0 h 5608922"/>
                  <a:gd name="connsiteX1" fmla="*/ 0 w 1173324"/>
                  <a:gd name="connsiteY1" fmla="*/ 5608923 h 560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3324" h="5608922">
                    <a:moveTo>
                      <a:pt x="0" y="0"/>
                    </a:moveTo>
                    <a:cubicBezTo>
                      <a:pt x="1564433" y="1869641"/>
                      <a:pt x="1564433" y="3739282"/>
                      <a:pt x="0" y="56089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0DBAE513-A3C9-46C4-8B12-C2D254FAD201}"/>
                  </a:ext>
                </a:extLst>
              </p:cNvPr>
              <p:cNvSpPr/>
              <p:nvPr/>
            </p:nvSpPr>
            <p:spPr>
              <a:xfrm>
                <a:off x="8665253" y="692199"/>
                <a:ext cx="1279814" cy="5474913"/>
              </a:xfrm>
              <a:custGeom>
                <a:avLst/>
                <a:gdLst>
                  <a:gd name="connsiteX0" fmla="*/ 0 w 1279814"/>
                  <a:gd name="connsiteY0" fmla="*/ 0 h 5474913"/>
                  <a:gd name="connsiteX1" fmla="*/ 0 w 1279814"/>
                  <a:gd name="connsiteY1" fmla="*/ 5474914 h 5474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9814" h="5474913">
                    <a:moveTo>
                      <a:pt x="0" y="0"/>
                    </a:moveTo>
                    <a:cubicBezTo>
                      <a:pt x="1706419" y="1824971"/>
                      <a:pt x="1706419" y="3649907"/>
                      <a:pt x="0" y="547491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3E5DFAE5-95A0-4076-A1E7-7DDCB6E702A9}"/>
                  </a:ext>
                </a:extLst>
              </p:cNvPr>
              <p:cNvSpPr/>
              <p:nvPr/>
            </p:nvSpPr>
            <p:spPr>
              <a:xfrm>
                <a:off x="8879455" y="765017"/>
                <a:ext cx="1386304" cy="5329276"/>
              </a:xfrm>
              <a:custGeom>
                <a:avLst/>
                <a:gdLst>
                  <a:gd name="connsiteX0" fmla="*/ 0 w 1386304"/>
                  <a:gd name="connsiteY0" fmla="*/ 0 h 5329276"/>
                  <a:gd name="connsiteX1" fmla="*/ 0 w 1386304"/>
                  <a:gd name="connsiteY1" fmla="*/ 5329276 h 5329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6304" h="5329276">
                    <a:moveTo>
                      <a:pt x="0" y="0"/>
                    </a:moveTo>
                    <a:cubicBezTo>
                      <a:pt x="1848406" y="1776437"/>
                      <a:pt x="1848406" y="3552874"/>
                      <a:pt x="0" y="532927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76219FF2-10CA-48B7-9EE7-BE7A53128A54}"/>
                  </a:ext>
                </a:extLst>
              </p:cNvPr>
              <p:cNvSpPr/>
              <p:nvPr/>
            </p:nvSpPr>
            <p:spPr>
              <a:xfrm>
                <a:off x="9093729" y="843686"/>
                <a:ext cx="1492872" cy="5171939"/>
              </a:xfrm>
              <a:custGeom>
                <a:avLst/>
                <a:gdLst>
                  <a:gd name="connsiteX0" fmla="*/ 0 w 1492872"/>
                  <a:gd name="connsiteY0" fmla="*/ 0 h 5171939"/>
                  <a:gd name="connsiteX1" fmla="*/ 0 w 1492872"/>
                  <a:gd name="connsiteY1" fmla="*/ 5171939 h 517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2872" h="5171939">
                    <a:moveTo>
                      <a:pt x="0" y="0"/>
                    </a:moveTo>
                    <a:cubicBezTo>
                      <a:pt x="1990497" y="1723968"/>
                      <a:pt x="1990497" y="3447971"/>
                      <a:pt x="0" y="517193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57EB62D1-7D54-4208-8028-4676642D95B1}"/>
                  </a:ext>
                </a:extLst>
              </p:cNvPr>
              <p:cNvSpPr/>
              <p:nvPr/>
            </p:nvSpPr>
            <p:spPr>
              <a:xfrm>
                <a:off x="9307930" y="928133"/>
                <a:ext cx="1599309" cy="5003080"/>
              </a:xfrm>
              <a:custGeom>
                <a:avLst/>
                <a:gdLst>
                  <a:gd name="connsiteX0" fmla="*/ 0 w 1599309"/>
                  <a:gd name="connsiteY0" fmla="*/ 0 h 5003080"/>
                  <a:gd name="connsiteX1" fmla="*/ 0 w 1599309"/>
                  <a:gd name="connsiteY1" fmla="*/ 5003081 h 500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9309" h="5003080">
                    <a:moveTo>
                      <a:pt x="0" y="0"/>
                    </a:moveTo>
                    <a:cubicBezTo>
                      <a:pt x="2132412" y="1667705"/>
                      <a:pt x="2132412" y="3335375"/>
                      <a:pt x="0" y="500308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11E2421B-E25A-47A8-AC77-B2B1FCC092E9}"/>
                  </a:ext>
                </a:extLst>
              </p:cNvPr>
              <p:cNvSpPr/>
              <p:nvPr/>
            </p:nvSpPr>
            <p:spPr>
              <a:xfrm>
                <a:off x="9522203" y="1018394"/>
                <a:ext cx="1705798" cy="4822522"/>
              </a:xfrm>
              <a:custGeom>
                <a:avLst/>
                <a:gdLst>
                  <a:gd name="connsiteX0" fmla="*/ 0 w 1705798"/>
                  <a:gd name="connsiteY0" fmla="*/ 0 h 4822522"/>
                  <a:gd name="connsiteX1" fmla="*/ 0 w 1705798"/>
                  <a:gd name="connsiteY1" fmla="*/ 4822523 h 4822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5798" h="4822522">
                    <a:moveTo>
                      <a:pt x="0" y="0"/>
                    </a:moveTo>
                    <a:cubicBezTo>
                      <a:pt x="2274399" y="1607508"/>
                      <a:pt x="2274399" y="3215015"/>
                      <a:pt x="0" y="48225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A1A12F60-2C78-4F17-9E68-6D8D8FC90A70}"/>
                  </a:ext>
                </a:extLst>
              </p:cNvPr>
              <p:cNvSpPr/>
              <p:nvPr/>
            </p:nvSpPr>
            <p:spPr>
              <a:xfrm>
                <a:off x="9736477" y="1114505"/>
                <a:ext cx="1812314" cy="4630300"/>
              </a:xfrm>
              <a:custGeom>
                <a:avLst/>
                <a:gdLst>
                  <a:gd name="connsiteX0" fmla="*/ 0 w 1812314"/>
                  <a:gd name="connsiteY0" fmla="*/ 0 h 4630300"/>
                  <a:gd name="connsiteX1" fmla="*/ 0 w 1812314"/>
                  <a:gd name="connsiteY1" fmla="*/ 4630301 h 46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2314" h="4630300">
                    <a:moveTo>
                      <a:pt x="0" y="0"/>
                    </a:moveTo>
                    <a:cubicBezTo>
                      <a:pt x="2416419" y="1543446"/>
                      <a:pt x="2416419" y="3086891"/>
                      <a:pt x="0" y="463030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D2B13CA9-879D-456A-B0A4-579660B92643}"/>
                  </a:ext>
                </a:extLst>
              </p:cNvPr>
              <p:cNvSpPr/>
              <p:nvPr/>
            </p:nvSpPr>
            <p:spPr>
              <a:xfrm>
                <a:off x="9950714" y="1216430"/>
                <a:ext cx="1918830" cy="4426451"/>
              </a:xfrm>
              <a:custGeom>
                <a:avLst/>
                <a:gdLst>
                  <a:gd name="connsiteX0" fmla="*/ 0 w 1918830"/>
                  <a:gd name="connsiteY0" fmla="*/ 0 h 4426451"/>
                  <a:gd name="connsiteX1" fmla="*/ 0 w 1918830"/>
                  <a:gd name="connsiteY1" fmla="*/ 4426451 h 4426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8830" h="4426451">
                    <a:moveTo>
                      <a:pt x="0" y="0"/>
                    </a:moveTo>
                    <a:cubicBezTo>
                      <a:pt x="2558441" y="1475484"/>
                      <a:pt x="2558441" y="2950968"/>
                      <a:pt x="0" y="442645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pic>
        <p:nvPicPr>
          <p:cNvPr id="101" name="Gráfico 100">
            <a:extLst>
              <a:ext uri="{FF2B5EF4-FFF2-40B4-BE49-F238E27FC236}">
                <a16:creationId xmlns:a16="http://schemas.microsoft.com/office/drawing/2014/main" id="{0F695C4A-67E3-4D25-9113-0B44915EA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196912" y="3408757"/>
            <a:ext cx="7200900" cy="152400"/>
          </a:xfrm>
          <a:prstGeom prst="rect">
            <a:avLst/>
          </a:prstGeom>
        </p:spPr>
      </p:pic>
      <p:sp>
        <p:nvSpPr>
          <p:cNvPr id="104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530572" y="1841840"/>
            <a:ext cx="10400539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12200" spc="342" baseline="0" dirty="0">
                <a:solidFill>
                  <a:srgbClr val="FFFFFF"/>
                </a:solidFill>
                <a:latin typeface="Arial"/>
                <a:cs typeface="Arial"/>
                <a:sym typeface="Arial"/>
                <a:rtl val="0"/>
              </a:rPr>
              <a:t>FUTURISTIC </a:t>
            </a:r>
          </a:p>
        </p:txBody>
      </p:sp>
      <p:sp>
        <p:nvSpPr>
          <p:cNvPr id="106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484805" y="3146271"/>
            <a:ext cx="1135272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12000" spc="342" baseline="0" dirty="0">
                <a:solidFill>
                  <a:srgbClr val="018EE8"/>
                </a:solidFill>
                <a:latin typeface="Arial"/>
                <a:cs typeface="Arial"/>
                <a:sym typeface="Arial"/>
                <a:rtl val="0"/>
              </a:rPr>
              <a:t>INFOGRAPHIC</a:t>
            </a:r>
          </a:p>
        </p:txBody>
      </p:sp>
      <p:pic>
        <p:nvPicPr>
          <p:cNvPr id="109" name="Gráfico 108">
            <a:extLst>
              <a:ext uri="{FF2B5EF4-FFF2-40B4-BE49-F238E27FC236}">
                <a16:creationId xmlns:a16="http://schemas.microsoft.com/office/drawing/2014/main" id="{C4161C81-35E7-4BED-A311-D7C6ACD8C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3066132" y="972070"/>
            <a:ext cx="1667133" cy="1586373"/>
          </a:xfrm>
          <a:prstGeom prst="rect">
            <a:avLst/>
          </a:prstGeom>
        </p:spPr>
      </p:pic>
      <p:pic>
        <p:nvPicPr>
          <p:cNvPr id="111" name="Gráfico 110">
            <a:extLst>
              <a:ext uri="{FF2B5EF4-FFF2-40B4-BE49-F238E27FC236}">
                <a16:creationId xmlns:a16="http://schemas.microsoft.com/office/drawing/2014/main" id="{77B0AE83-6266-4EC2-B053-6ADD50821E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3100019" y="2805439"/>
            <a:ext cx="1675597" cy="1634018"/>
          </a:xfrm>
          <a:prstGeom prst="rect">
            <a:avLst/>
          </a:prstGeom>
        </p:spPr>
      </p:pic>
      <p:pic>
        <p:nvPicPr>
          <p:cNvPr id="119" name="Gráfico 118">
            <a:extLst>
              <a:ext uri="{FF2B5EF4-FFF2-40B4-BE49-F238E27FC236}">
                <a16:creationId xmlns:a16="http://schemas.microsoft.com/office/drawing/2014/main" id="{9A05C2B5-5C71-43C7-BA0E-8E8897B5C5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00006" y="-2613469"/>
            <a:ext cx="2463854" cy="2463854"/>
          </a:xfrm>
          <a:prstGeom prst="rect">
            <a:avLst/>
          </a:prstGeom>
        </p:spPr>
      </p:pic>
      <p:pic>
        <p:nvPicPr>
          <p:cNvPr id="121" name="Gráfico 120">
            <a:extLst>
              <a:ext uri="{FF2B5EF4-FFF2-40B4-BE49-F238E27FC236}">
                <a16:creationId xmlns:a16="http://schemas.microsoft.com/office/drawing/2014/main" id="{7D3E55FB-6CFE-4242-9763-188E2F6829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73667" y="7254437"/>
            <a:ext cx="2389336" cy="2397170"/>
          </a:xfrm>
          <a:prstGeom prst="rect">
            <a:avLst/>
          </a:prstGeom>
        </p:spPr>
      </p:pic>
      <p:sp>
        <p:nvSpPr>
          <p:cNvPr id="123" name="Rectángulo 122">
            <a:extLst>
              <a:ext uri="{FF2B5EF4-FFF2-40B4-BE49-F238E27FC236}">
                <a16:creationId xmlns:a16="http://schemas.microsoft.com/office/drawing/2014/main" id="{57220805-8A21-4CE6-807D-E24328FDB47C}"/>
              </a:ext>
            </a:extLst>
          </p:cNvPr>
          <p:cNvSpPr/>
          <p:nvPr/>
        </p:nvSpPr>
        <p:spPr>
          <a:xfrm>
            <a:off x="4915730" y="-2014118"/>
            <a:ext cx="1414322" cy="24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endParaRPr lang="es-MX" sz="1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124" name="Rectángulo 123">
            <a:extLst>
              <a:ext uri="{FF2B5EF4-FFF2-40B4-BE49-F238E27FC236}">
                <a16:creationId xmlns:a16="http://schemas.microsoft.com/office/drawing/2014/main" id="{A59CD8AD-17B6-4058-BDFC-089586C12483}"/>
              </a:ext>
            </a:extLst>
          </p:cNvPr>
          <p:cNvSpPr/>
          <p:nvPr/>
        </p:nvSpPr>
        <p:spPr>
          <a:xfrm>
            <a:off x="4915730" y="-1760118"/>
            <a:ext cx="1414322" cy="1027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dirty="0">
                <a:solidFill>
                  <a:schemeClr val="bg1"/>
                </a:solidFill>
              </a:rPr>
              <a:t>dolor </a:t>
            </a:r>
            <a:r>
              <a:rPr lang="es-MX" sz="1000" dirty="0" err="1">
                <a:solidFill>
                  <a:schemeClr val="bg1"/>
                </a:solidFill>
              </a:rPr>
              <a:t>sit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amet</a:t>
            </a:r>
            <a:r>
              <a:rPr lang="es-MX" sz="1000" dirty="0">
                <a:solidFill>
                  <a:schemeClr val="bg1"/>
                </a:solidFill>
              </a:rPr>
              <a:t>, </a:t>
            </a:r>
            <a:r>
              <a:rPr lang="es-MX" sz="1000" dirty="0" err="1">
                <a:solidFill>
                  <a:schemeClr val="bg1"/>
                </a:solidFill>
              </a:rPr>
              <a:t>consectetur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adipiscing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dapibus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diam</a:t>
            </a:r>
            <a:r>
              <a:rPr lang="es-MX" sz="1000" dirty="0">
                <a:solidFill>
                  <a:schemeClr val="bg1"/>
                </a:solidFill>
              </a:rPr>
              <a:t>. Sed </a:t>
            </a:r>
            <a:r>
              <a:rPr lang="es-MX" sz="1000" dirty="0" err="1">
                <a:solidFill>
                  <a:schemeClr val="bg1"/>
                </a:solidFill>
              </a:rPr>
              <a:t>nisi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Nulla</a:t>
            </a:r>
            <a:endParaRPr lang="es-MX" sz="1000" dirty="0">
              <a:solidFill>
                <a:schemeClr val="bg1"/>
              </a:solidFill>
            </a:endParaRPr>
          </a:p>
        </p:txBody>
      </p:sp>
      <p:sp>
        <p:nvSpPr>
          <p:cNvPr id="134" name="Rectángulo 133">
            <a:extLst>
              <a:ext uri="{FF2B5EF4-FFF2-40B4-BE49-F238E27FC236}">
                <a16:creationId xmlns:a16="http://schemas.microsoft.com/office/drawing/2014/main" id="{C53733BD-AC9D-46FC-BCEA-7B506EEAE7DE}"/>
              </a:ext>
            </a:extLst>
          </p:cNvPr>
          <p:cNvSpPr/>
          <p:nvPr/>
        </p:nvSpPr>
        <p:spPr>
          <a:xfrm>
            <a:off x="-2875557" y="6382010"/>
            <a:ext cx="1414322" cy="24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endParaRPr lang="es-MX" sz="1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grpSp>
        <p:nvGrpSpPr>
          <p:cNvPr id="127" name="Grupo 126">
            <a:extLst>
              <a:ext uri="{FF2B5EF4-FFF2-40B4-BE49-F238E27FC236}">
                <a16:creationId xmlns:a16="http://schemas.microsoft.com/office/drawing/2014/main" id="{0751D2AE-C1BC-4B6B-9577-7FE9429F1EF9}"/>
              </a:ext>
            </a:extLst>
          </p:cNvPr>
          <p:cNvGrpSpPr/>
          <p:nvPr/>
        </p:nvGrpSpPr>
        <p:grpSpPr>
          <a:xfrm>
            <a:off x="4915730" y="7977000"/>
            <a:ext cx="1414322" cy="1281400"/>
            <a:chOff x="199203" y="5027960"/>
            <a:chExt cx="2577894" cy="1281400"/>
          </a:xfrm>
        </p:grpSpPr>
        <p:sp>
          <p:nvSpPr>
            <p:cNvPr id="128" name="Rectángulo 127">
              <a:extLst>
                <a:ext uri="{FF2B5EF4-FFF2-40B4-BE49-F238E27FC236}">
                  <a16:creationId xmlns:a16="http://schemas.microsoft.com/office/drawing/2014/main" id="{4374888F-2824-492F-9147-602794D46213}"/>
                </a:ext>
              </a:extLst>
            </p:cNvPr>
            <p:cNvSpPr/>
            <p:nvPr/>
          </p:nvSpPr>
          <p:spPr>
            <a:xfrm>
              <a:off x="199203" y="5027960"/>
              <a:ext cx="2577894" cy="2489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000" b="1" dirty="0" err="1">
                  <a:solidFill>
                    <a:schemeClr val="bg1"/>
                  </a:solidFill>
                  <a:latin typeface="Montserrat" pitchFamily="2" charset="0"/>
                </a:rPr>
                <a:t>Lorem</a:t>
              </a:r>
              <a:r>
                <a:rPr lang="es-MX" sz="1000" b="1" dirty="0">
                  <a:solidFill>
                    <a:schemeClr val="bg1"/>
                  </a:solidFill>
                  <a:latin typeface="Montserrat" pitchFamily="2" charset="0"/>
                </a:rPr>
                <a:t> </a:t>
              </a:r>
              <a:r>
                <a:rPr lang="es-MX" sz="1000" b="1" dirty="0" err="1">
                  <a:solidFill>
                    <a:schemeClr val="bg1"/>
                  </a:solidFill>
                  <a:latin typeface="Montserrat" pitchFamily="2" charset="0"/>
                </a:rPr>
                <a:t>ipsum</a:t>
              </a:r>
              <a:endParaRPr lang="es-MX" sz="1000" b="1" dirty="0">
                <a:solidFill>
                  <a:schemeClr val="bg1"/>
                </a:solidFill>
                <a:latin typeface="Montserrat" pitchFamily="2" charset="0"/>
              </a:endParaRPr>
            </a:p>
          </p:txBody>
        </p:sp>
        <p:sp>
          <p:nvSpPr>
            <p:cNvPr id="129" name="Rectángulo 128">
              <a:extLst>
                <a:ext uri="{FF2B5EF4-FFF2-40B4-BE49-F238E27FC236}">
                  <a16:creationId xmlns:a16="http://schemas.microsoft.com/office/drawing/2014/main" id="{40769714-17DF-4B50-9A67-A2CCD91B8924}"/>
                </a:ext>
              </a:extLst>
            </p:cNvPr>
            <p:cNvSpPr/>
            <p:nvPr/>
          </p:nvSpPr>
          <p:spPr>
            <a:xfrm>
              <a:off x="199203" y="5281960"/>
              <a:ext cx="2577894" cy="1027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000" dirty="0">
                  <a:solidFill>
                    <a:schemeClr val="bg1"/>
                  </a:solidFill>
                </a:rPr>
                <a:t>dolor </a:t>
              </a:r>
              <a:r>
                <a:rPr lang="es-MX" sz="1000" dirty="0" err="1">
                  <a:solidFill>
                    <a:schemeClr val="bg1"/>
                  </a:solidFill>
                </a:rPr>
                <a:t>sit</a:t>
              </a:r>
              <a:r>
                <a:rPr lang="es-MX" sz="1000" dirty="0">
                  <a:solidFill>
                    <a:schemeClr val="bg1"/>
                  </a:solidFill>
                </a:rPr>
                <a:t> </a:t>
              </a:r>
              <a:r>
                <a:rPr lang="es-MX" sz="1000" dirty="0" err="1">
                  <a:solidFill>
                    <a:schemeClr val="bg1"/>
                  </a:solidFill>
                </a:rPr>
                <a:t>amet</a:t>
              </a:r>
              <a:r>
                <a:rPr lang="es-MX" sz="1000" dirty="0">
                  <a:solidFill>
                    <a:schemeClr val="bg1"/>
                  </a:solidFill>
                </a:rPr>
                <a:t>, </a:t>
              </a:r>
              <a:r>
                <a:rPr lang="es-MX" sz="1000" dirty="0" err="1">
                  <a:solidFill>
                    <a:schemeClr val="bg1"/>
                  </a:solidFill>
                </a:rPr>
                <a:t>consectetur</a:t>
              </a:r>
              <a:r>
                <a:rPr lang="es-MX" sz="1000" dirty="0">
                  <a:solidFill>
                    <a:schemeClr val="bg1"/>
                  </a:solidFill>
                </a:rPr>
                <a:t> </a:t>
              </a:r>
              <a:r>
                <a:rPr lang="es-MX" sz="1000" dirty="0" err="1">
                  <a:solidFill>
                    <a:schemeClr val="bg1"/>
                  </a:solidFill>
                </a:rPr>
                <a:t>adipiscing</a:t>
              </a:r>
              <a:r>
                <a:rPr lang="es-MX" sz="1000" dirty="0">
                  <a:solidFill>
                    <a:schemeClr val="bg1"/>
                  </a:solidFill>
                </a:rPr>
                <a:t> </a:t>
              </a:r>
              <a:r>
                <a:rPr lang="es-MX" sz="1000" dirty="0" err="1">
                  <a:solidFill>
                    <a:schemeClr val="bg1"/>
                  </a:solidFill>
                </a:rPr>
                <a:t>elit</a:t>
              </a:r>
              <a:r>
                <a:rPr lang="es-MX" sz="1000" dirty="0">
                  <a:solidFill>
                    <a:schemeClr val="bg1"/>
                  </a:solidFill>
                </a:rPr>
                <a:t>. </a:t>
              </a:r>
              <a:r>
                <a:rPr lang="es-MX" sz="1000" dirty="0" err="1">
                  <a:solidFill>
                    <a:schemeClr val="bg1"/>
                  </a:solidFill>
                </a:rPr>
                <a:t>Integer</a:t>
              </a:r>
              <a:r>
                <a:rPr lang="es-MX" sz="1000" dirty="0">
                  <a:solidFill>
                    <a:schemeClr val="bg1"/>
                  </a:solidFill>
                </a:rPr>
                <a:t> </a:t>
              </a:r>
              <a:r>
                <a:rPr lang="es-MX" sz="1000" dirty="0" err="1">
                  <a:solidFill>
                    <a:schemeClr val="bg1"/>
                  </a:solidFill>
                </a:rPr>
                <a:t>nec</a:t>
              </a:r>
              <a:r>
                <a:rPr lang="es-MX" sz="1000" dirty="0">
                  <a:solidFill>
                    <a:schemeClr val="bg1"/>
                  </a:solidFill>
                </a:rPr>
                <a:t> odio. </a:t>
              </a:r>
              <a:r>
                <a:rPr lang="es-MX" sz="1000" dirty="0" err="1">
                  <a:solidFill>
                    <a:schemeClr val="bg1"/>
                  </a:solidFill>
                </a:rPr>
                <a:t>Praesent</a:t>
              </a:r>
              <a:r>
                <a:rPr lang="es-MX" sz="1000" dirty="0">
                  <a:solidFill>
                    <a:schemeClr val="bg1"/>
                  </a:solidFill>
                </a:rPr>
                <a:t> libero. Sed </a:t>
              </a:r>
              <a:r>
                <a:rPr lang="es-MX" sz="1000" dirty="0" err="1">
                  <a:solidFill>
                    <a:schemeClr val="bg1"/>
                  </a:solidFill>
                </a:rPr>
                <a:t>cursus</a:t>
              </a:r>
              <a:r>
                <a:rPr lang="es-MX" sz="1000" dirty="0">
                  <a:solidFill>
                    <a:schemeClr val="bg1"/>
                  </a:solidFill>
                </a:rPr>
                <a:t> ante</a:t>
              </a:r>
            </a:p>
          </p:txBody>
        </p:sp>
      </p:grpSp>
      <p:pic>
        <p:nvPicPr>
          <p:cNvPr id="133" name="Gráfico 132">
            <a:extLst>
              <a:ext uri="{FF2B5EF4-FFF2-40B4-BE49-F238E27FC236}">
                <a16:creationId xmlns:a16="http://schemas.microsoft.com/office/drawing/2014/main" id="{4C6C3044-A804-408C-8E96-A3B8AA7929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3082025" y="4765015"/>
            <a:ext cx="1717493" cy="1574369"/>
          </a:xfrm>
          <a:prstGeom prst="rect">
            <a:avLst/>
          </a:prstGeom>
        </p:spPr>
      </p:pic>
      <p:sp>
        <p:nvSpPr>
          <p:cNvPr id="135" name="Rectángulo 134">
            <a:extLst>
              <a:ext uri="{FF2B5EF4-FFF2-40B4-BE49-F238E27FC236}">
                <a16:creationId xmlns:a16="http://schemas.microsoft.com/office/drawing/2014/main" id="{EBCFEA78-6823-4CF4-A4CF-3BBFDA5BDFFC}"/>
              </a:ext>
            </a:extLst>
          </p:cNvPr>
          <p:cNvSpPr/>
          <p:nvPr/>
        </p:nvSpPr>
        <p:spPr>
          <a:xfrm rot="16200000">
            <a:off x="-3971232" y="5740413"/>
            <a:ext cx="1414322" cy="24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endParaRPr lang="es-MX" sz="1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137" name="Rectángulo 136">
            <a:extLst>
              <a:ext uri="{FF2B5EF4-FFF2-40B4-BE49-F238E27FC236}">
                <a16:creationId xmlns:a16="http://schemas.microsoft.com/office/drawing/2014/main" id="{D06263E1-1028-42D4-AB15-CBEC05DCF48A}"/>
              </a:ext>
            </a:extLst>
          </p:cNvPr>
          <p:cNvSpPr/>
          <p:nvPr/>
        </p:nvSpPr>
        <p:spPr>
          <a:xfrm>
            <a:off x="-1448212" y="1470041"/>
            <a:ext cx="909492" cy="311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TEXT 5</a:t>
            </a:r>
          </a:p>
        </p:txBody>
      </p:sp>
      <p:sp>
        <p:nvSpPr>
          <p:cNvPr id="138" name="Rectángulo 137">
            <a:extLst>
              <a:ext uri="{FF2B5EF4-FFF2-40B4-BE49-F238E27FC236}">
                <a16:creationId xmlns:a16="http://schemas.microsoft.com/office/drawing/2014/main" id="{39FDEACE-ADC1-4B9B-9F6F-224B32BCE218}"/>
              </a:ext>
            </a:extLst>
          </p:cNvPr>
          <p:cNvSpPr/>
          <p:nvPr/>
        </p:nvSpPr>
        <p:spPr>
          <a:xfrm>
            <a:off x="-3277244" y="736512"/>
            <a:ext cx="1414322" cy="24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TEXT 1</a:t>
            </a:r>
          </a:p>
        </p:txBody>
      </p:sp>
      <p:sp>
        <p:nvSpPr>
          <p:cNvPr id="139" name="Rectángulo 138">
            <a:extLst>
              <a:ext uri="{FF2B5EF4-FFF2-40B4-BE49-F238E27FC236}">
                <a16:creationId xmlns:a16="http://schemas.microsoft.com/office/drawing/2014/main" id="{026C0D6F-0993-41C3-92C0-6B7AA2546473}"/>
              </a:ext>
            </a:extLst>
          </p:cNvPr>
          <p:cNvSpPr/>
          <p:nvPr/>
        </p:nvSpPr>
        <p:spPr>
          <a:xfrm>
            <a:off x="-3920107" y="1470041"/>
            <a:ext cx="909492" cy="311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TEXT 2</a:t>
            </a:r>
          </a:p>
        </p:txBody>
      </p:sp>
      <p:sp>
        <p:nvSpPr>
          <p:cNvPr id="140" name="Rectángulo 139">
            <a:extLst>
              <a:ext uri="{FF2B5EF4-FFF2-40B4-BE49-F238E27FC236}">
                <a16:creationId xmlns:a16="http://schemas.microsoft.com/office/drawing/2014/main" id="{0E332193-8697-4765-AE9A-421D8269124F}"/>
              </a:ext>
            </a:extLst>
          </p:cNvPr>
          <p:cNvSpPr/>
          <p:nvPr/>
        </p:nvSpPr>
        <p:spPr>
          <a:xfrm>
            <a:off x="-3618655" y="2394490"/>
            <a:ext cx="909492" cy="311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TEXT 3</a:t>
            </a:r>
          </a:p>
        </p:txBody>
      </p:sp>
      <p:sp>
        <p:nvSpPr>
          <p:cNvPr id="141" name="Rectángulo 140">
            <a:extLst>
              <a:ext uri="{FF2B5EF4-FFF2-40B4-BE49-F238E27FC236}">
                <a16:creationId xmlns:a16="http://schemas.microsoft.com/office/drawing/2014/main" id="{D4926FE8-A3D7-43A6-9909-21060E82BC28}"/>
              </a:ext>
            </a:extLst>
          </p:cNvPr>
          <p:cNvSpPr/>
          <p:nvPr/>
        </p:nvSpPr>
        <p:spPr>
          <a:xfrm>
            <a:off x="-1759710" y="2394490"/>
            <a:ext cx="909492" cy="311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TEXT 4</a:t>
            </a:r>
          </a:p>
        </p:txBody>
      </p:sp>
      <p:sp>
        <p:nvSpPr>
          <p:cNvPr id="142" name="Rectángulo 141">
            <a:extLst>
              <a:ext uri="{FF2B5EF4-FFF2-40B4-BE49-F238E27FC236}">
                <a16:creationId xmlns:a16="http://schemas.microsoft.com/office/drawing/2014/main" id="{54AB0075-1AF3-425B-BA5E-5E354DE90F16}"/>
              </a:ext>
            </a:extLst>
          </p:cNvPr>
          <p:cNvSpPr/>
          <p:nvPr/>
        </p:nvSpPr>
        <p:spPr>
          <a:xfrm>
            <a:off x="-1348788" y="3314889"/>
            <a:ext cx="925497" cy="12033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dirty="0">
                <a:solidFill>
                  <a:schemeClr val="bg1"/>
                </a:solidFill>
              </a:rPr>
              <a:t>dolor </a:t>
            </a:r>
            <a:r>
              <a:rPr lang="es-MX" sz="1000" dirty="0" err="1">
                <a:solidFill>
                  <a:schemeClr val="bg1"/>
                </a:solidFill>
              </a:rPr>
              <a:t>sit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amet</a:t>
            </a:r>
            <a:r>
              <a:rPr lang="es-MX" sz="1000" dirty="0">
                <a:solidFill>
                  <a:schemeClr val="bg1"/>
                </a:solidFill>
              </a:rPr>
              <a:t>, </a:t>
            </a:r>
            <a:r>
              <a:rPr lang="es-MX" sz="1000" dirty="0" err="1">
                <a:solidFill>
                  <a:schemeClr val="bg1"/>
                </a:solidFill>
              </a:rPr>
              <a:t>consectetur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adipiscing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</a:t>
            </a:r>
          </a:p>
        </p:txBody>
      </p:sp>
      <p:sp>
        <p:nvSpPr>
          <p:cNvPr id="143" name="Rectángulo 142">
            <a:extLst>
              <a:ext uri="{FF2B5EF4-FFF2-40B4-BE49-F238E27FC236}">
                <a16:creationId xmlns:a16="http://schemas.microsoft.com/office/drawing/2014/main" id="{278C8144-EA44-4E9F-A6DC-15AA0255589A}"/>
              </a:ext>
            </a:extLst>
          </p:cNvPr>
          <p:cNvSpPr/>
          <p:nvPr/>
        </p:nvSpPr>
        <p:spPr>
          <a:xfrm>
            <a:off x="-1408017" y="3057679"/>
            <a:ext cx="909492" cy="311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TITLE</a:t>
            </a:r>
          </a:p>
        </p:txBody>
      </p:sp>
      <p:pic>
        <p:nvPicPr>
          <p:cNvPr id="145" name="Gráfico 144">
            <a:extLst>
              <a:ext uri="{FF2B5EF4-FFF2-40B4-BE49-F238E27FC236}">
                <a16:creationId xmlns:a16="http://schemas.microsoft.com/office/drawing/2014/main" id="{FBD65AC4-B052-4A35-8368-493E4E973DA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943969" y="1131905"/>
            <a:ext cx="2000250" cy="1666875"/>
          </a:xfrm>
          <a:prstGeom prst="rect">
            <a:avLst/>
          </a:prstGeom>
        </p:spPr>
      </p:pic>
      <p:pic>
        <p:nvPicPr>
          <p:cNvPr id="147" name="Gráfico 146">
            <a:extLst>
              <a:ext uri="{FF2B5EF4-FFF2-40B4-BE49-F238E27FC236}">
                <a16:creationId xmlns:a16="http://schemas.microsoft.com/office/drawing/2014/main" id="{E4B092DA-553F-4FC3-AE1D-97EF2F8F123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943969" y="3048126"/>
            <a:ext cx="2000250" cy="1666875"/>
          </a:xfrm>
          <a:prstGeom prst="rect">
            <a:avLst/>
          </a:prstGeom>
        </p:spPr>
      </p:pic>
      <p:pic>
        <p:nvPicPr>
          <p:cNvPr id="149" name="Gráfico 148">
            <a:extLst>
              <a:ext uri="{FF2B5EF4-FFF2-40B4-BE49-F238E27FC236}">
                <a16:creationId xmlns:a16="http://schemas.microsoft.com/office/drawing/2014/main" id="{0E69B325-D602-4087-8515-6F9564ADCBD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2943969" y="4964347"/>
            <a:ext cx="2000250" cy="1666875"/>
          </a:xfrm>
          <a:prstGeom prst="rect">
            <a:avLst/>
          </a:prstGeom>
        </p:spPr>
      </p:pic>
      <p:sp>
        <p:nvSpPr>
          <p:cNvPr id="150" name="Rectángulo 149">
            <a:extLst>
              <a:ext uri="{FF2B5EF4-FFF2-40B4-BE49-F238E27FC236}">
                <a16:creationId xmlns:a16="http://schemas.microsoft.com/office/drawing/2014/main" id="{B2785B36-9B52-4738-9FAE-D5FF4EE64384}"/>
              </a:ext>
            </a:extLst>
          </p:cNvPr>
          <p:cNvSpPr/>
          <p:nvPr/>
        </p:nvSpPr>
        <p:spPr>
          <a:xfrm>
            <a:off x="15024323" y="1508011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Dolor</a:t>
            </a:r>
          </a:p>
        </p:txBody>
      </p:sp>
      <p:sp>
        <p:nvSpPr>
          <p:cNvPr id="151" name="Rectángulo 150">
            <a:extLst>
              <a:ext uri="{FF2B5EF4-FFF2-40B4-BE49-F238E27FC236}">
                <a16:creationId xmlns:a16="http://schemas.microsoft.com/office/drawing/2014/main" id="{5A04F637-C096-41C6-9514-0FE870683978}"/>
              </a:ext>
            </a:extLst>
          </p:cNvPr>
          <p:cNvSpPr/>
          <p:nvPr/>
        </p:nvSpPr>
        <p:spPr>
          <a:xfrm>
            <a:off x="15024322" y="1762012"/>
            <a:ext cx="2080825" cy="996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dirty="0">
                <a:solidFill>
                  <a:schemeClr val="bg1"/>
                </a:solidFill>
              </a:rPr>
              <a:t>dolor </a:t>
            </a:r>
            <a:r>
              <a:rPr lang="es-MX" sz="1000" dirty="0" err="1">
                <a:solidFill>
                  <a:schemeClr val="bg1"/>
                </a:solidFill>
              </a:rPr>
              <a:t>sit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amet</a:t>
            </a:r>
            <a:r>
              <a:rPr lang="es-MX" sz="1000" dirty="0">
                <a:solidFill>
                  <a:schemeClr val="bg1"/>
                </a:solidFill>
              </a:rPr>
              <a:t>, </a:t>
            </a:r>
            <a:r>
              <a:rPr lang="es-MX" sz="1000" dirty="0" err="1">
                <a:solidFill>
                  <a:schemeClr val="bg1"/>
                </a:solidFill>
              </a:rPr>
              <a:t>consectetur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adipiscing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dapibus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diam</a:t>
            </a:r>
            <a:r>
              <a:rPr lang="es-MX" sz="1000" dirty="0">
                <a:solidFill>
                  <a:schemeClr val="bg1"/>
                </a:solidFill>
              </a:rPr>
              <a:t>. Sed </a:t>
            </a:r>
            <a:r>
              <a:rPr lang="es-MX" sz="1000" dirty="0" err="1">
                <a:solidFill>
                  <a:schemeClr val="bg1"/>
                </a:solidFill>
              </a:rPr>
              <a:t>nisi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Nulla</a:t>
            </a:r>
            <a:endParaRPr lang="es-MX" sz="1000" dirty="0">
              <a:solidFill>
                <a:schemeClr val="bg1"/>
              </a:solidFill>
            </a:endParaRPr>
          </a:p>
          <a:p>
            <a:pPr algn="ctr"/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</a:t>
            </a:r>
            <a:endParaRPr lang="es-MX" sz="1000" dirty="0">
              <a:solidFill>
                <a:schemeClr val="bg1"/>
              </a:solidFill>
            </a:endParaRPr>
          </a:p>
        </p:txBody>
      </p:sp>
      <p:sp>
        <p:nvSpPr>
          <p:cNvPr id="152" name="Rectángulo 151">
            <a:extLst>
              <a:ext uri="{FF2B5EF4-FFF2-40B4-BE49-F238E27FC236}">
                <a16:creationId xmlns:a16="http://schemas.microsoft.com/office/drawing/2014/main" id="{A9B194A0-F1BC-4DDF-978F-C60BAA2CD4A6}"/>
              </a:ext>
            </a:extLst>
          </p:cNvPr>
          <p:cNvSpPr/>
          <p:nvPr/>
        </p:nvSpPr>
        <p:spPr>
          <a:xfrm>
            <a:off x="15024323" y="3397102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Dolor</a:t>
            </a:r>
          </a:p>
        </p:txBody>
      </p:sp>
      <p:sp>
        <p:nvSpPr>
          <p:cNvPr id="153" name="Rectángulo 152">
            <a:extLst>
              <a:ext uri="{FF2B5EF4-FFF2-40B4-BE49-F238E27FC236}">
                <a16:creationId xmlns:a16="http://schemas.microsoft.com/office/drawing/2014/main" id="{2482B7AE-2B7B-4DBD-B2B1-38507A23A5B8}"/>
              </a:ext>
            </a:extLst>
          </p:cNvPr>
          <p:cNvSpPr/>
          <p:nvPr/>
        </p:nvSpPr>
        <p:spPr>
          <a:xfrm>
            <a:off x="15024322" y="3651103"/>
            <a:ext cx="2080825" cy="996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dirty="0">
                <a:solidFill>
                  <a:schemeClr val="bg1"/>
                </a:solidFill>
              </a:rPr>
              <a:t>dolor </a:t>
            </a:r>
            <a:r>
              <a:rPr lang="es-MX" sz="1000" dirty="0" err="1">
                <a:solidFill>
                  <a:schemeClr val="bg1"/>
                </a:solidFill>
              </a:rPr>
              <a:t>sit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amet</a:t>
            </a:r>
            <a:r>
              <a:rPr lang="es-MX" sz="1000" dirty="0">
                <a:solidFill>
                  <a:schemeClr val="bg1"/>
                </a:solidFill>
              </a:rPr>
              <a:t>, </a:t>
            </a:r>
            <a:r>
              <a:rPr lang="es-MX" sz="1000" dirty="0" err="1">
                <a:solidFill>
                  <a:schemeClr val="bg1"/>
                </a:solidFill>
              </a:rPr>
              <a:t>consectetur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adipiscing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dapibus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diam</a:t>
            </a:r>
            <a:r>
              <a:rPr lang="es-MX" sz="1000" dirty="0">
                <a:solidFill>
                  <a:schemeClr val="bg1"/>
                </a:solidFill>
              </a:rPr>
              <a:t>. Sed </a:t>
            </a:r>
            <a:r>
              <a:rPr lang="es-MX" sz="1000" dirty="0" err="1">
                <a:solidFill>
                  <a:schemeClr val="bg1"/>
                </a:solidFill>
              </a:rPr>
              <a:t>nisi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Nulla</a:t>
            </a:r>
            <a:endParaRPr lang="es-MX" sz="1000" dirty="0">
              <a:solidFill>
                <a:schemeClr val="bg1"/>
              </a:solidFill>
            </a:endParaRPr>
          </a:p>
          <a:p>
            <a:pPr algn="ctr"/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</a:t>
            </a:r>
            <a:endParaRPr lang="es-MX" sz="1000" dirty="0">
              <a:solidFill>
                <a:schemeClr val="bg1"/>
              </a:solidFill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9BEB1AC8-9224-4A12-B92B-E7B8A48E2424}"/>
              </a:ext>
            </a:extLst>
          </p:cNvPr>
          <p:cNvSpPr/>
          <p:nvPr/>
        </p:nvSpPr>
        <p:spPr>
          <a:xfrm>
            <a:off x="15024323" y="5316337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Dolor</a:t>
            </a:r>
          </a:p>
        </p:txBody>
      </p:sp>
      <p:sp>
        <p:nvSpPr>
          <p:cNvPr id="155" name="Rectángulo 154">
            <a:extLst>
              <a:ext uri="{FF2B5EF4-FFF2-40B4-BE49-F238E27FC236}">
                <a16:creationId xmlns:a16="http://schemas.microsoft.com/office/drawing/2014/main" id="{7894B9EA-A473-4D88-9B87-83B4866DB60E}"/>
              </a:ext>
            </a:extLst>
          </p:cNvPr>
          <p:cNvSpPr/>
          <p:nvPr/>
        </p:nvSpPr>
        <p:spPr>
          <a:xfrm>
            <a:off x="15024322" y="5570338"/>
            <a:ext cx="2080825" cy="996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dirty="0">
                <a:solidFill>
                  <a:schemeClr val="bg1"/>
                </a:solidFill>
              </a:rPr>
              <a:t>dolor </a:t>
            </a:r>
            <a:r>
              <a:rPr lang="es-MX" sz="1000" dirty="0" err="1">
                <a:solidFill>
                  <a:schemeClr val="bg1"/>
                </a:solidFill>
              </a:rPr>
              <a:t>sit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amet</a:t>
            </a:r>
            <a:r>
              <a:rPr lang="es-MX" sz="1000" dirty="0">
                <a:solidFill>
                  <a:schemeClr val="bg1"/>
                </a:solidFill>
              </a:rPr>
              <a:t>, </a:t>
            </a:r>
            <a:r>
              <a:rPr lang="es-MX" sz="1000" dirty="0" err="1">
                <a:solidFill>
                  <a:schemeClr val="bg1"/>
                </a:solidFill>
              </a:rPr>
              <a:t>consectetur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adipiscing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dapibus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diam</a:t>
            </a:r>
            <a:r>
              <a:rPr lang="es-MX" sz="1000" dirty="0">
                <a:solidFill>
                  <a:schemeClr val="bg1"/>
                </a:solidFill>
              </a:rPr>
              <a:t>. Sed </a:t>
            </a:r>
            <a:r>
              <a:rPr lang="es-MX" sz="1000" dirty="0" err="1">
                <a:solidFill>
                  <a:schemeClr val="bg1"/>
                </a:solidFill>
              </a:rPr>
              <a:t>nisi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Nulla</a:t>
            </a:r>
            <a:endParaRPr lang="es-MX" sz="1000" dirty="0">
              <a:solidFill>
                <a:schemeClr val="bg1"/>
              </a:solidFill>
            </a:endParaRPr>
          </a:p>
          <a:p>
            <a:pPr algn="ctr"/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</a:t>
            </a:r>
            <a:endParaRPr lang="es-MX" sz="1000" dirty="0">
              <a:solidFill>
                <a:schemeClr val="bg1"/>
              </a:solidFill>
            </a:endParaRPr>
          </a:p>
        </p:txBody>
      </p:sp>
      <p:sp>
        <p:nvSpPr>
          <p:cNvPr id="156" name="Rectángulo 155">
            <a:extLst>
              <a:ext uri="{FF2B5EF4-FFF2-40B4-BE49-F238E27FC236}">
                <a16:creationId xmlns:a16="http://schemas.microsoft.com/office/drawing/2014/main" id="{97F01168-E9DA-410F-A4B1-CEC49443A7FD}"/>
              </a:ext>
            </a:extLst>
          </p:cNvPr>
          <p:cNvSpPr/>
          <p:nvPr/>
        </p:nvSpPr>
        <p:spPr>
          <a:xfrm>
            <a:off x="10113433" y="72269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UXELEARNING.COM</a:t>
            </a:r>
          </a:p>
        </p:txBody>
      </p:sp>
    </p:spTree>
    <p:extLst>
      <p:ext uri="{BB962C8B-B14F-4D97-AF65-F5344CB8AC3E}">
        <p14:creationId xmlns:p14="http://schemas.microsoft.com/office/powerpoint/2010/main" val="300262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3AFCBCAC-287F-4DC2-94FC-2593B1150FC0}"/>
              </a:ext>
            </a:extLst>
          </p:cNvPr>
          <p:cNvSpPr/>
          <p:nvPr/>
        </p:nvSpPr>
        <p:spPr>
          <a:xfrm>
            <a:off x="0" y="0"/>
            <a:ext cx="12196707" cy="6858000"/>
          </a:xfrm>
          <a:custGeom>
            <a:avLst/>
            <a:gdLst>
              <a:gd name="connsiteX0" fmla="*/ 0 w 5317824"/>
              <a:gd name="connsiteY0" fmla="*/ 0 h 5317824"/>
              <a:gd name="connsiteX1" fmla="*/ 5317825 w 5317824"/>
              <a:gd name="connsiteY1" fmla="*/ 0 h 5317824"/>
              <a:gd name="connsiteX2" fmla="*/ 5317825 w 5317824"/>
              <a:gd name="connsiteY2" fmla="*/ 5317825 h 5317824"/>
              <a:gd name="connsiteX3" fmla="*/ 0 w 5317824"/>
              <a:gd name="connsiteY3" fmla="*/ 5317825 h 531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7824" h="5317824">
                <a:moveTo>
                  <a:pt x="0" y="0"/>
                </a:moveTo>
                <a:lnTo>
                  <a:pt x="5317825" y="0"/>
                </a:lnTo>
                <a:lnTo>
                  <a:pt x="5317825" y="5317825"/>
                </a:lnTo>
                <a:lnTo>
                  <a:pt x="0" y="5317825"/>
                </a:lnTo>
                <a:close/>
              </a:path>
            </a:pathLst>
          </a:custGeom>
          <a:gradFill flip="none" rotWithShape="1">
            <a:gsLst>
              <a:gs pos="100000">
                <a:srgbClr val="00509E">
                  <a:shade val="30000"/>
                  <a:satMod val="115000"/>
                </a:srgbClr>
              </a:gs>
              <a:gs pos="50000">
                <a:srgbClr val="00509E">
                  <a:shade val="67500"/>
                  <a:satMod val="115000"/>
                </a:srgbClr>
              </a:gs>
              <a:gs pos="0">
                <a:srgbClr val="00509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grpSp>
        <p:nvGrpSpPr>
          <p:cNvPr id="8" name="Gráfico 4">
            <a:extLst>
              <a:ext uri="{FF2B5EF4-FFF2-40B4-BE49-F238E27FC236}">
                <a16:creationId xmlns:a16="http://schemas.microsoft.com/office/drawing/2014/main" id="{5BBA4688-A716-4698-B777-733C6BBE7A85}"/>
              </a:ext>
            </a:extLst>
          </p:cNvPr>
          <p:cNvGrpSpPr/>
          <p:nvPr/>
        </p:nvGrpSpPr>
        <p:grpSpPr>
          <a:xfrm>
            <a:off x="-11813280" y="-5849676"/>
            <a:ext cx="35818559" cy="18557351"/>
            <a:chOff x="1276" y="272116"/>
            <a:chExt cx="12189128" cy="6315104"/>
          </a:xfrm>
          <a:noFill/>
        </p:grpSpPr>
        <p:grpSp>
          <p:nvGrpSpPr>
            <p:cNvPr id="9" name="Gráfico 4">
              <a:extLst>
                <a:ext uri="{FF2B5EF4-FFF2-40B4-BE49-F238E27FC236}">
                  <a16:creationId xmlns:a16="http://schemas.microsoft.com/office/drawing/2014/main" id="{35E9C62D-9202-4EF1-A527-C91C750F1473}"/>
                </a:ext>
              </a:extLst>
            </p:cNvPr>
            <p:cNvGrpSpPr/>
            <p:nvPr/>
          </p:nvGrpSpPr>
          <p:grpSpPr>
            <a:xfrm>
              <a:off x="1276" y="272116"/>
              <a:ext cx="12189128" cy="6315082"/>
              <a:chOff x="1276" y="272116"/>
              <a:chExt cx="12189128" cy="6315082"/>
            </a:xfrm>
            <a:noFill/>
          </p:grpSpPr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74EF696A-FA3D-4979-96AC-C09E25B2FE18}"/>
                  </a:ext>
                </a:extLst>
              </p:cNvPr>
              <p:cNvSpPr/>
              <p:nvPr/>
            </p:nvSpPr>
            <p:spPr>
              <a:xfrm>
                <a:off x="1883" y="272116"/>
                <a:ext cx="10163103" cy="6315082"/>
              </a:xfrm>
              <a:custGeom>
                <a:avLst/>
                <a:gdLst>
                  <a:gd name="connsiteX0" fmla="*/ 10163104 w 10163103"/>
                  <a:gd name="connsiteY0" fmla="*/ 1052053 h 6315082"/>
                  <a:gd name="connsiteX1" fmla="*/ 2022081 w 10163103"/>
                  <a:gd name="connsiteY1" fmla="*/ 1048011 h 6315082"/>
                  <a:gd name="connsiteX2" fmla="*/ 2021195 w 10163103"/>
                  <a:gd name="connsiteY2" fmla="*/ 5266642 h 6315082"/>
                  <a:gd name="connsiteX3" fmla="*/ 10163104 w 10163103"/>
                  <a:gd name="connsiteY3" fmla="*/ 5263061 h 631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63103" h="6315082">
                    <a:moveTo>
                      <a:pt x="10163104" y="1052053"/>
                    </a:moveTo>
                    <a:cubicBezTo>
                      <a:pt x="7449418" y="-349336"/>
                      <a:pt x="4735767" y="-350683"/>
                      <a:pt x="2022081" y="1048011"/>
                    </a:cubicBezTo>
                    <a:cubicBezTo>
                      <a:pt x="-673454" y="2454505"/>
                      <a:pt x="-674305" y="3860751"/>
                      <a:pt x="2021195" y="5266642"/>
                    </a:cubicBezTo>
                    <a:cubicBezTo>
                      <a:pt x="4735165" y="6665762"/>
                      <a:pt x="7449134" y="6664557"/>
                      <a:pt x="10163104" y="526306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20EB9043-1B88-486A-9128-0D04662DFE85}"/>
                  </a:ext>
                </a:extLst>
              </p:cNvPr>
              <p:cNvSpPr/>
              <p:nvPr/>
            </p:nvSpPr>
            <p:spPr>
              <a:xfrm>
                <a:off x="1816817" y="438294"/>
                <a:ext cx="8556664" cy="997124"/>
              </a:xfrm>
              <a:custGeom>
                <a:avLst/>
                <a:gdLst>
                  <a:gd name="connsiteX0" fmla="*/ 8556664 w 8556664"/>
                  <a:gd name="connsiteY0" fmla="*/ 997124 h 997124"/>
                  <a:gd name="connsiteX1" fmla="*/ 0 w 8556664"/>
                  <a:gd name="connsiteY1" fmla="*/ 992835 h 99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64" h="997124">
                    <a:moveTo>
                      <a:pt x="8556664" y="997124"/>
                    </a:moveTo>
                    <a:cubicBezTo>
                      <a:pt x="5704431" y="-330949"/>
                      <a:pt x="2852198" y="-332367"/>
                      <a:pt x="0" y="99283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568FA392-883A-4CFC-AEBC-63EA99434F56}"/>
                  </a:ext>
                </a:extLst>
              </p:cNvPr>
              <p:cNvSpPr/>
              <p:nvPr/>
            </p:nvSpPr>
            <p:spPr>
              <a:xfrm>
                <a:off x="1620802" y="604467"/>
                <a:ext cx="8949083" cy="941703"/>
              </a:xfrm>
              <a:custGeom>
                <a:avLst/>
                <a:gdLst>
                  <a:gd name="connsiteX0" fmla="*/ 8949084 w 8949083"/>
                  <a:gd name="connsiteY0" fmla="*/ 941704 h 941703"/>
                  <a:gd name="connsiteX1" fmla="*/ 0 w 8949083"/>
                  <a:gd name="connsiteY1" fmla="*/ 937698 h 941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083" h="941703">
                    <a:moveTo>
                      <a:pt x="8949084" y="941704"/>
                    </a:moveTo>
                    <a:cubicBezTo>
                      <a:pt x="5966068" y="-312559"/>
                      <a:pt x="2983052" y="-313906"/>
                      <a:pt x="0" y="93769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3FC1E63D-FA5C-420E-9FB8-FA95691AA1B2}"/>
                  </a:ext>
                </a:extLst>
              </p:cNvPr>
              <p:cNvSpPr/>
              <p:nvPr/>
            </p:nvSpPr>
            <p:spPr>
              <a:xfrm>
                <a:off x="1436060" y="770649"/>
                <a:ext cx="9318991" cy="886345"/>
              </a:xfrm>
              <a:custGeom>
                <a:avLst/>
                <a:gdLst>
                  <a:gd name="connsiteX0" fmla="*/ 9318992 w 9318991"/>
                  <a:gd name="connsiteY0" fmla="*/ 886345 h 886345"/>
                  <a:gd name="connsiteX1" fmla="*/ 0 w 9318991"/>
                  <a:gd name="connsiteY1" fmla="*/ 882552 h 88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8991" h="886345">
                    <a:moveTo>
                      <a:pt x="9318992" y="886345"/>
                    </a:moveTo>
                    <a:cubicBezTo>
                      <a:pt x="6212673" y="-294177"/>
                      <a:pt x="3106354" y="-295453"/>
                      <a:pt x="0" y="88255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E8F9EF55-8CDB-4375-979C-03B7A7EDC4D7}"/>
                  </a:ext>
                </a:extLst>
              </p:cNvPr>
              <p:cNvSpPr/>
              <p:nvPr/>
            </p:nvSpPr>
            <p:spPr>
              <a:xfrm>
                <a:off x="1262487" y="936818"/>
                <a:ext cx="9666529" cy="830928"/>
              </a:xfrm>
              <a:custGeom>
                <a:avLst/>
                <a:gdLst>
                  <a:gd name="connsiteX0" fmla="*/ 9666530 w 9666529"/>
                  <a:gd name="connsiteY0" fmla="*/ 830929 h 830928"/>
                  <a:gd name="connsiteX1" fmla="*/ 0 w 9666529"/>
                  <a:gd name="connsiteY1" fmla="*/ 827384 h 83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529" h="830928">
                    <a:moveTo>
                      <a:pt x="9666530" y="830929"/>
                    </a:moveTo>
                    <a:cubicBezTo>
                      <a:pt x="6444354" y="-275781"/>
                      <a:pt x="3222177" y="-276987"/>
                      <a:pt x="0" y="82738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76E040C3-5044-4A8F-826B-7B621E689552}"/>
                  </a:ext>
                </a:extLst>
              </p:cNvPr>
              <p:cNvSpPr/>
              <p:nvPr/>
            </p:nvSpPr>
            <p:spPr>
              <a:xfrm>
                <a:off x="1100080" y="1103009"/>
                <a:ext cx="9990598" cy="775206"/>
              </a:xfrm>
              <a:custGeom>
                <a:avLst/>
                <a:gdLst>
                  <a:gd name="connsiteX0" fmla="*/ 9990598 w 9990598"/>
                  <a:gd name="connsiteY0" fmla="*/ 775207 h 775206"/>
                  <a:gd name="connsiteX1" fmla="*/ 0 w 9990598"/>
                  <a:gd name="connsiteY1" fmla="*/ 772229 h 775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0598" h="775206">
                    <a:moveTo>
                      <a:pt x="9990598" y="775207"/>
                    </a:moveTo>
                    <a:cubicBezTo>
                      <a:pt x="6660399" y="-257409"/>
                      <a:pt x="3330199" y="-258401"/>
                      <a:pt x="0" y="7722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97320CD6-946A-4382-B5DB-56C4843BC209}"/>
                  </a:ext>
                </a:extLst>
              </p:cNvPr>
              <p:cNvSpPr/>
              <p:nvPr/>
            </p:nvSpPr>
            <p:spPr>
              <a:xfrm>
                <a:off x="948877" y="1269217"/>
                <a:ext cx="10294422" cy="720140"/>
              </a:xfrm>
              <a:custGeom>
                <a:avLst/>
                <a:gdLst>
                  <a:gd name="connsiteX0" fmla="*/ 10294422 w 10294422"/>
                  <a:gd name="connsiteY0" fmla="*/ 720141 h 720140"/>
                  <a:gd name="connsiteX1" fmla="*/ 0 w 10294422"/>
                  <a:gd name="connsiteY1" fmla="*/ 717056 h 72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2" h="720140">
                    <a:moveTo>
                      <a:pt x="10294422" y="720141"/>
                    </a:moveTo>
                    <a:cubicBezTo>
                      <a:pt x="6862937" y="-239018"/>
                      <a:pt x="3431486" y="-240046"/>
                      <a:pt x="0" y="717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D22CC380-F896-4D41-89F7-C69ABD6F1E39}"/>
                  </a:ext>
                </a:extLst>
              </p:cNvPr>
              <p:cNvSpPr/>
              <p:nvPr/>
            </p:nvSpPr>
            <p:spPr>
              <a:xfrm>
                <a:off x="808876" y="1435395"/>
                <a:ext cx="10574672" cy="664750"/>
              </a:xfrm>
              <a:custGeom>
                <a:avLst/>
                <a:gdLst>
                  <a:gd name="connsiteX0" fmla="*/ 10574672 w 10574672"/>
                  <a:gd name="connsiteY0" fmla="*/ 664751 h 664750"/>
                  <a:gd name="connsiteX1" fmla="*/ 0 w 10574672"/>
                  <a:gd name="connsiteY1" fmla="*/ 661915 h 664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672" h="664750">
                    <a:moveTo>
                      <a:pt x="10574672" y="664751"/>
                    </a:moveTo>
                    <a:cubicBezTo>
                      <a:pt x="7049805" y="-220631"/>
                      <a:pt x="3524903" y="-221589"/>
                      <a:pt x="0" y="66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FA752761-EB4B-4F78-AED2-443766D38FF1}"/>
                  </a:ext>
                </a:extLst>
              </p:cNvPr>
              <p:cNvSpPr/>
              <p:nvPr/>
            </p:nvSpPr>
            <p:spPr>
              <a:xfrm>
                <a:off x="680078" y="1601617"/>
                <a:ext cx="10832551" cy="609352"/>
              </a:xfrm>
              <a:custGeom>
                <a:avLst/>
                <a:gdLst>
                  <a:gd name="connsiteX0" fmla="*/ 10832552 w 10832551"/>
                  <a:gd name="connsiteY0" fmla="*/ 609353 h 609352"/>
                  <a:gd name="connsiteX1" fmla="*/ 0 w 10832551"/>
                  <a:gd name="connsiteY1" fmla="*/ 606729 h 60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551" h="609352">
                    <a:moveTo>
                      <a:pt x="10832552" y="609353"/>
                    </a:moveTo>
                    <a:cubicBezTo>
                      <a:pt x="7221678" y="-202254"/>
                      <a:pt x="3610839" y="-203105"/>
                      <a:pt x="0" y="6067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62D77C9-4826-4EDE-8883-0E99B95EDD79}"/>
                  </a:ext>
                </a:extLst>
              </p:cNvPr>
              <p:cNvSpPr/>
              <p:nvPr/>
            </p:nvSpPr>
            <p:spPr>
              <a:xfrm>
                <a:off x="562519" y="1767808"/>
                <a:ext cx="11067989" cy="553949"/>
              </a:xfrm>
              <a:custGeom>
                <a:avLst/>
                <a:gdLst>
                  <a:gd name="connsiteX0" fmla="*/ 11067989 w 11067989"/>
                  <a:gd name="connsiteY0" fmla="*/ 553950 h 553949"/>
                  <a:gd name="connsiteX1" fmla="*/ 0 w 11067989"/>
                  <a:gd name="connsiteY1" fmla="*/ 551574 h 55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7989" h="553949">
                    <a:moveTo>
                      <a:pt x="11067989" y="553950"/>
                    </a:moveTo>
                    <a:cubicBezTo>
                      <a:pt x="7378660" y="-183845"/>
                      <a:pt x="3689330" y="-184661"/>
                      <a:pt x="0" y="55157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AF0AE791-0321-4D16-9565-27DF0BA0110B}"/>
                  </a:ext>
                </a:extLst>
              </p:cNvPr>
              <p:cNvSpPr/>
              <p:nvPr/>
            </p:nvSpPr>
            <p:spPr>
              <a:xfrm>
                <a:off x="456127" y="1933932"/>
                <a:ext cx="11279745" cy="498364"/>
              </a:xfrm>
              <a:custGeom>
                <a:avLst/>
                <a:gdLst>
                  <a:gd name="connsiteX0" fmla="*/ 11279745 w 11279745"/>
                  <a:gd name="connsiteY0" fmla="*/ 498365 h 498364"/>
                  <a:gd name="connsiteX1" fmla="*/ 0 w 11279745"/>
                  <a:gd name="connsiteY1" fmla="*/ 496415 h 498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9745" h="498364">
                    <a:moveTo>
                      <a:pt x="11279745" y="498365"/>
                    </a:moveTo>
                    <a:cubicBezTo>
                      <a:pt x="7519830" y="-165477"/>
                      <a:pt x="3759950" y="-166115"/>
                      <a:pt x="0" y="4964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E317FDE1-BA29-4653-8D6B-415E5BEF3E8F}"/>
                  </a:ext>
                </a:extLst>
              </p:cNvPr>
              <p:cNvSpPr/>
              <p:nvPr/>
            </p:nvSpPr>
            <p:spPr>
              <a:xfrm>
                <a:off x="360903" y="2100176"/>
                <a:ext cx="11471541" cy="443156"/>
              </a:xfrm>
              <a:custGeom>
                <a:avLst/>
                <a:gdLst>
                  <a:gd name="connsiteX0" fmla="*/ 11471541 w 11471541"/>
                  <a:gd name="connsiteY0" fmla="*/ 443157 h 443156"/>
                  <a:gd name="connsiteX1" fmla="*/ 0 w 11471541"/>
                  <a:gd name="connsiteY1" fmla="*/ 441278 h 44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541" h="443156">
                    <a:moveTo>
                      <a:pt x="11471541" y="443157"/>
                    </a:moveTo>
                    <a:cubicBezTo>
                      <a:pt x="7647742" y="-147086"/>
                      <a:pt x="3823835" y="-147724"/>
                      <a:pt x="0" y="44127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7844A644-C0FC-465D-AB21-133D75FBBB05}"/>
                  </a:ext>
                </a:extLst>
              </p:cNvPr>
              <p:cNvSpPr/>
              <p:nvPr/>
            </p:nvSpPr>
            <p:spPr>
              <a:xfrm>
                <a:off x="276810" y="2266367"/>
                <a:ext cx="11639832" cy="387754"/>
              </a:xfrm>
              <a:custGeom>
                <a:avLst/>
                <a:gdLst>
                  <a:gd name="connsiteX0" fmla="*/ 11639833 w 11639832"/>
                  <a:gd name="connsiteY0" fmla="*/ 387754 h 387754"/>
                  <a:gd name="connsiteX1" fmla="*/ 0 w 11639832"/>
                  <a:gd name="connsiteY1" fmla="*/ 386123 h 38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754">
                    <a:moveTo>
                      <a:pt x="11639833" y="387754"/>
                    </a:moveTo>
                    <a:cubicBezTo>
                      <a:pt x="7759912" y="-128713"/>
                      <a:pt x="3879956" y="-129245"/>
                      <a:pt x="0" y="386123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ED81172F-A705-4445-823D-75FBDF22F614}"/>
                  </a:ext>
                </a:extLst>
              </p:cNvPr>
              <p:cNvSpPr/>
              <p:nvPr/>
            </p:nvSpPr>
            <p:spPr>
              <a:xfrm>
                <a:off x="204027" y="2432541"/>
                <a:ext cx="11785540" cy="332368"/>
              </a:xfrm>
              <a:custGeom>
                <a:avLst/>
                <a:gdLst>
                  <a:gd name="connsiteX0" fmla="*/ 11785541 w 11785540"/>
                  <a:gd name="connsiteY0" fmla="*/ 332369 h 332368"/>
                  <a:gd name="connsiteX1" fmla="*/ 0 w 11785540"/>
                  <a:gd name="connsiteY1" fmla="*/ 330951 h 33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40" h="332368">
                    <a:moveTo>
                      <a:pt x="11785541" y="332369"/>
                    </a:moveTo>
                    <a:cubicBezTo>
                      <a:pt x="7857016" y="-110322"/>
                      <a:pt x="3928526" y="-110783"/>
                      <a:pt x="0" y="33095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89DD5526-8D15-4510-8DFB-B6AB003B7A95}"/>
                  </a:ext>
                </a:extLst>
              </p:cNvPr>
              <p:cNvSpPr/>
              <p:nvPr/>
            </p:nvSpPr>
            <p:spPr>
              <a:xfrm>
                <a:off x="142446" y="2598683"/>
                <a:ext cx="11908843" cy="276979"/>
              </a:xfrm>
              <a:custGeom>
                <a:avLst/>
                <a:gdLst>
                  <a:gd name="connsiteX0" fmla="*/ 11908844 w 11908843"/>
                  <a:gd name="connsiteY0" fmla="*/ 276979 h 276979"/>
                  <a:gd name="connsiteX1" fmla="*/ 0 w 11908843"/>
                  <a:gd name="connsiteY1" fmla="*/ 275809 h 27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43" h="276979">
                    <a:moveTo>
                      <a:pt x="11908844" y="276979"/>
                    </a:moveTo>
                    <a:cubicBezTo>
                      <a:pt x="7939230" y="-91936"/>
                      <a:pt x="3969615" y="-92326"/>
                      <a:pt x="0" y="27580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181B277F-4B15-41D4-A7A8-2A5699E83EA6}"/>
                  </a:ext>
                </a:extLst>
              </p:cNvPr>
              <p:cNvSpPr/>
              <p:nvPr/>
            </p:nvSpPr>
            <p:spPr>
              <a:xfrm>
                <a:off x="92069" y="2764878"/>
                <a:ext cx="12008499" cy="221501"/>
              </a:xfrm>
              <a:custGeom>
                <a:avLst/>
                <a:gdLst>
                  <a:gd name="connsiteX0" fmla="*/ 12008499 w 12008499"/>
                  <a:gd name="connsiteY0" fmla="*/ 221501 h 221501"/>
                  <a:gd name="connsiteX1" fmla="*/ 0 w 12008499"/>
                  <a:gd name="connsiteY1" fmla="*/ 220650 h 2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8499" h="221501">
                    <a:moveTo>
                      <a:pt x="12008499" y="221501"/>
                    </a:moveTo>
                    <a:cubicBezTo>
                      <a:pt x="8005666" y="-73567"/>
                      <a:pt x="4002833" y="-73816"/>
                      <a:pt x="0" y="22065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7B7D3E4B-D8B7-4B88-95E1-6410F25D35A8}"/>
                  </a:ext>
                </a:extLst>
              </p:cNvPr>
              <p:cNvSpPr/>
              <p:nvPr/>
            </p:nvSpPr>
            <p:spPr>
              <a:xfrm>
                <a:off x="52823" y="2931131"/>
                <a:ext cx="12088266" cy="166177"/>
              </a:xfrm>
              <a:custGeom>
                <a:avLst/>
                <a:gdLst>
                  <a:gd name="connsiteX0" fmla="*/ 12088267 w 12088266"/>
                  <a:gd name="connsiteY0" fmla="*/ 166178 h 166177"/>
                  <a:gd name="connsiteX1" fmla="*/ 0 w 12088266"/>
                  <a:gd name="connsiteY1" fmla="*/ 165469 h 166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266" h="166177">
                    <a:moveTo>
                      <a:pt x="12088267" y="166178"/>
                    </a:moveTo>
                    <a:cubicBezTo>
                      <a:pt x="8058881" y="-55150"/>
                      <a:pt x="4029422" y="-55398"/>
                      <a:pt x="0" y="16546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570F73E-1522-4ACA-8E0C-23099AE5EA2B}"/>
                  </a:ext>
                </a:extLst>
              </p:cNvPr>
              <p:cNvSpPr/>
              <p:nvPr/>
            </p:nvSpPr>
            <p:spPr>
              <a:xfrm>
                <a:off x="23682" y="3097287"/>
                <a:ext cx="12144245" cy="110739"/>
              </a:xfrm>
              <a:custGeom>
                <a:avLst/>
                <a:gdLst>
                  <a:gd name="connsiteX0" fmla="*/ 12144246 w 12144245"/>
                  <a:gd name="connsiteY0" fmla="*/ 110739 h 110739"/>
                  <a:gd name="connsiteX1" fmla="*/ 0 w 12144245"/>
                  <a:gd name="connsiteY1" fmla="*/ 110349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45" h="110739">
                    <a:moveTo>
                      <a:pt x="12144246" y="110739"/>
                    </a:moveTo>
                    <a:cubicBezTo>
                      <a:pt x="8096176" y="-36777"/>
                      <a:pt x="4048106" y="-36919"/>
                      <a:pt x="0" y="1103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BC5A0B9A-A10A-4525-A734-FCFF4B95ADA7}"/>
                  </a:ext>
                </a:extLst>
              </p:cNvPr>
              <p:cNvSpPr/>
              <p:nvPr/>
            </p:nvSpPr>
            <p:spPr>
              <a:xfrm>
                <a:off x="6913" y="3263420"/>
                <a:ext cx="12177889" cy="55393"/>
              </a:xfrm>
              <a:custGeom>
                <a:avLst/>
                <a:gdLst>
                  <a:gd name="connsiteX0" fmla="*/ 12177890 w 12177889"/>
                  <a:gd name="connsiteY0" fmla="*/ 55394 h 55393"/>
                  <a:gd name="connsiteX1" fmla="*/ 0 w 12177889"/>
                  <a:gd name="connsiteY1" fmla="*/ 55217 h 55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89" h="55393">
                    <a:moveTo>
                      <a:pt x="12177890" y="55394"/>
                    </a:moveTo>
                    <a:cubicBezTo>
                      <a:pt x="8118582" y="-18417"/>
                      <a:pt x="4059308" y="-18453"/>
                      <a:pt x="0" y="5521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A617A170-8634-455F-B526-33164292457F}"/>
                  </a:ext>
                </a:extLst>
              </p:cNvPr>
              <p:cNvSpPr/>
              <p:nvPr/>
            </p:nvSpPr>
            <p:spPr>
              <a:xfrm>
                <a:off x="1276" y="3429673"/>
                <a:ext cx="12189128" cy="3545"/>
              </a:xfrm>
              <a:custGeom>
                <a:avLst/>
                <a:gdLst>
                  <a:gd name="connsiteX0" fmla="*/ 12189129 w 12189128"/>
                  <a:gd name="connsiteY0" fmla="*/ 0 h 3545"/>
                  <a:gd name="connsiteX1" fmla="*/ 0 w 12189128"/>
                  <a:gd name="connsiteY1" fmla="*/ 0 h 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89128" h="3545">
                    <a:moveTo>
                      <a:pt x="12189129" y="0"/>
                    </a:moveTo>
                    <a:lnTo>
                      <a:pt x="0" y="0"/>
                    </a:ln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94A9A0CA-521F-48A2-BBA2-A28D6A0938E8}"/>
                  </a:ext>
                </a:extLst>
              </p:cNvPr>
              <p:cNvSpPr/>
              <p:nvPr/>
            </p:nvSpPr>
            <p:spPr>
              <a:xfrm>
                <a:off x="6877" y="3540497"/>
                <a:ext cx="12177818" cy="55354"/>
              </a:xfrm>
              <a:custGeom>
                <a:avLst/>
                <a:gdLst>
                  <a:gd name="connsiteX0" fmla="*/ 12177819 w 12177818"/>
                  <a:gd name="connsiteY0" fmla="*/ 0 h 55354"/>
                  <a:gd name="connsiteX1" fmla="*/ 0 w 12177818"/>
                  <a:gd name="connsiteY1" fmla="*/ 177 h 5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18" h="55354">
                    <a:moveTo>
                      <a:pt x="12177819" y="0"/>
                    </a:moveTo>
                    <a:cubicBezTo>
                      <a:pt x="8118546" y="73740"/>
                      <a:pt x="4059273" y="73811"/>
                      <a:pt x="0" y="17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D764F1ED-9B44-4FA6-A001-D403B80E0690}"/>
                  </a:ext>
                </a:extLst>
              </p:cNvPr>
              <p:cNvSpPr/>
              <p:nvPr/>
            </p:nvSpPr>
            <p:spPr>
              <a:xfrm>
                <a:off x="23682" y="3651285"/>
                <a:ext cx="12144281" cy="110739"/>
              </a:xfrm>
              <a:custGeom>
                <a:avLst/>
                <a:gdLst>
                  <a:gd name="connsiteX0" fmla="*/ 12144281 w 12144281"/>
                  <a:gd name="connsiteY0" fmla="*/ 0 h 110739"/>
                  <a:gd name="connsiteX1" fmla="*/ 0 w 12144281"/>
                  <a:gd name="connsiteY1" fmla="*/ 390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81" h="110739">
                    <a:moveTo>
                      <a:pt x="12144281" y="0"/>
                    </a:moveTo>
                    <a:cubicBezTo>
                      <a:pt x="8096176" y="147516"/>
                      <a:pt x="4048106" y="147658"/>
                      <a:pt x="0" y="39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1797FE4B-FAF2-4CA5-8F73-5B47D2E9C2A5}"/>
                  </a:ext>
                </a:extLst>
              </p:cNvPr>
              <p:cNvSpPr/>
              <p:nvPr/>
            </p:nvSpPr>
            <p:spPr>
              <a:xfrm>
                <a:off x="51724" y="3762108"/>
                <a:ext cx="12088160" cy="166133"/>
              </a:xfrm>
              <a:custGeom>
                <a:avLst/>
                <a:gdLst>
                  <a:gd name="connsiteX0" fmla="*/ 12088161 w 12088160"/>
                  <a:gd name="connsiteY0" fmla="*/ 0 h 166133"/>
                  <a:gd name="connsiteX1" fmla="*/ 0 w 12088160"/>
                  <a:gd name="connsiteY1" fmla="*/ 567 h 16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160" h="166133">
                    <a:moveTo>
                      <a:pt x="12088161" y="0"/>
                    </a:moveTo>
                    <a:cubicBezTo>
                      <a:pt x="8058774" y="221328"/>
                      <a:pt x="4029387" y="221505"/>
                      <a:pt x="0" y="56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7CF1F84C-182F-4388-A3DD-2548BE156491}"/>
                  </a:ext>
                </a:extLst>
              </p:cNvPr>
              <p:cNvSpPr/>
              <p:nvPr/>
            </p:nvSpPr>
            <p:spPr>
              <a:xfrm>
                <a:off x="90899" y="3872896"/>
                <a:ext cx="12009704" cy="221478"/>
              </a:xfrm>
              <a:custGeom>
                <a:avLst/>
                <a:gdLst>
                  <a:gd name="connsiteX0" fmla="*/ 12009705 w 12009704"/>
                  <a:gd name="connsiteY0" fmla="*/ 0 h 221478"/>
                  <a:gd name="connsiteX1" fmla="*/ 0 w 12009704"/>
                  <a:gd name="connsiteY1" fmla="*/ 780 h 22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9704" h="221478">
                    <a:moveTo>
                      <a:pt x="12009705" y="0"/>
                    </a:moveTo>
                    <a:cubicBezTo>
                      <a:pt x="8006447" y="295033"/>
                      <a:pt x="4003259" y="295317"/>
                      <a:pt x="0" y="78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07F54F57-ACA3-4C11-B7A4-2F9AD3373089}"/>
                  </a:ext>
                </a:extLst>
              </p:cNvPr>
              <p:cNvSpPr/>
              <p:nvPr/>
            </p:nvSpPr>
            <p:spPr>
              <a:xfrm>
                <a:off x="141312" y="3983719"/>
                <a:ext cx="11908808" cy="276859"/>
              </a:xfrm>
              <a:custGeom>
                <a:avLst/>
                <a:gdLst>
                  <a:gd name="connsiteX0" fmla="*/ 11908808 w 11908808"/>
                  <a:gd name="connsiteY0" fmla="*/ 0 h 276859"/>
                  <a:gd name="connsiteX1" fmla="*/ 0 w 11908808"/>
                  <a:gd name="connsiteY1" fmla="*/ 957 h 2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08" h="276859">
                    <a:moveTo>
                      <a:pt x="11908808" y="0"/>
                    </a:moveTo>
                    <a:cubicBezTo>
                      <a:pt x="7939194" y="368809"/>
                      <a:pt x="3969579" y="369163"/>
                      <a:pt x="0" y="95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C11681A0-7C49-4B82-ADE2-BC99DDBF49AB}"/>
                  </a:ext>
                </a:extLst>
              </p:cNvPr>
              <p:cNvSpPr/>
              <p:nvPr/>
            </p:nvSpPr>
            <p:spPr>
              <a:xfrm>
                <a:off x="202857" y="4094543"/>
                <a:ext cx="11785505" cy="332231"/>
              </a:xfrm>
              <a:custGeom>
                <a:avLst/>
                <a:gdLst>
                  <a:gd name="connsiteX0" fmla="*/ 11785506 w 11785505"/>
                  <a:gd name="connsiteY0" fmla="*/ 0 h 332231"/>
                  <a:gd name="connsiteX1" fmla="*/ 0 w 11785505"/>
                  <a:gd name="connsiteY1" fmla="*/ 1170 h 332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05" h="332231">
                    <a:moveTo>
                      <a:pt x="11785506" y="0"/>
                    </a:moveTo>
                    <a:cubicBezTo>
                      <a:pt x="7856980" y="442585"/>
                      <a:pt x="3928490" y="442975"/>
                      <a:pt x="0" y="117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34DC2E28-5093-4DA4-9C78-0C16FDEDF2D1}"/>
                  </a:ext>
                </a:extLst>
              </p:cNvPr>
              <p:cNvSpPr/>
              <p:nvPr/>
            </p:nvSpPr>
            <p:spPr>
              <a:xfrm>
                <a:off x="275640" y="4205331"/>
                <a:ext cx="11639832" cy="387598"/>
              </a:xfrm>
              <a:custGeom>
                <a:avLst/>
                <a:gdLst>
                  <a:gd name="connsiteX0" fmla="*/ 11639833 w 11639832"/>
                  <a:gd name="connsiteY0" fmla="*/ 0 h 387598"/>
                  <a:gd name="connsiteX1" fmla="*/ 0 w 11639832"/>
                  <a:gd name="connsiteY1" fmla="*/ 1347 h 387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598">
                    <a:moveTo>
                      <a:pt x="11639833" y="0"/>
                    </a:moveTo>
                    <a:cubicBezTo>
                      <a:pt x="7759913" y="516361"/>
                      <a:pt x="3879956" y="516786"/>
                      <a:pt x="0" y="134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F36B9EC8-90C5-4304-A2C7-579408D17C9D}"/>
                  </a:ext>
                </a:extLst>
              </p:cNvPr>
              <p:cNvSpPr/>
              <p:nvPr/>
            </p:nvSpPr>
            <p:spPr>
              <a:xfrm>
                <a:off x="359662" y="4316119"/>
                <a:ext cx="11471647" cy="442979"/>
              </a:xfrm>
              <a:custGeom>
                <a:avLst/>
                <a:gdLst>
                  <a:gd name="connsiteX0" fmla="*/ 11471647 w 11471647"/>
                  <a:gd name="connsiteY0" fmla="*/ 0 h 442979"/>
                  <a:gd name="connsiteX1" fmla="*/ 0 w 11471647"/>
                  <a:gd name="connsiteY1" fmla="*/ 1525 h 44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647" h="442979">
                    <a:moveTo>
                      <a:pt x="11471647" y="0"/>
                    </a:moveTo>
                    <a:cubicBezTo>
                      <a:pt x="7647741" y="590137"/>
                      <a:pt x="3823871" y="590633"/>
                      <a:pt x="0" y="152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0E63ABA1-9FED-4831-921D-EC707BB269B1}"/>
                  </a:ext>
                </a:extLst>
              </p:cNvPr>
              <p:cNvSpPr/>
              <p:nvPr/>
            </p:nvSpPr>
            <p:spPr>
              <a:xfrm>
                <a:off x="454886" y="4426978"/>
                <a:ext cx="11281056" cy="498333"/>
              </a:xfrm>
              <a:custGeom>
                <a:avLst/>
                <a:gdLst>
                  <a:gd name="connsiteX0" fmla="*/ 11281057 w 11281056"/>
                  <a:gd name="connsiteY0" fmla="*/ 0 h 498333"/>
                  <a:gd name="connsiteX1" fmla="*/ 0 w 11281056"/>
                  <a:gd name="connsiteY1" fmla="*/ 1702 h 498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81056" h="498333">
                    <a:moveTo>
                      <a:pt x="11281057" y="0"/>
                    </a:moveTo>
                    <a:cubicBezTo>
                      <a:pt x="7520716" y="663877"/>
                      <a:pt x="3760376" y="664445"/>
                      <a:pt x="0" y="170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D4CFC5D3-4AC9-4F50-81D6-D963F821D937}"/>
                  </a:ext>
                </a:extLst>
              </p:cNvPr>
              <p:cNvSpPr/>
              <p:nvPr/>
            </p:nvSpPr>
            <p:spPr>
              <a:xfrm>
                <a:off x="561314" y="4537801"/>
                <a:ext cx="11068024" cy="553718"/>
              </a:xfrm>
              <a:custGeom>
                <a:avLst/>
                <a:gdLst>
                  <a:gd name="connsiteX0" fmla="*/ 11068025 w 11068024"/>
                  <a:gd name="connsiteY0" fmla="*/ 0 h 553718"/>
                  <a:gd name="connsiteX1" fmla="*/ 0 w 11068024"/>
                  <a:gd name="connsiteY1" fmla="*/ 1915 h 55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8024" h="553718">
                    <a:moveTo>
                      <a:pt x="11068025" y="0"/>
                    </a:moveTo>
                    <a:cubicBezTo>
                      <a:pt x="7378695" y="737653"/>
                      <a:pt x="3689330" y="738291"/>
                      <a:pt x="0" y="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B4CA657A-79E3-40A9-ADDD-63A04CBB0DDB}"/>
                  </a:ext>
                </a:extLst>
              </p:cNvPr>
              <p:cNvSpPr/>
              <p:nvPr/>
            </p:nvSpPr>
            <p:spPr>
              <a:xfrm>
                <a:off x="678873" y="4648625"/>
                <a:ext cx="10832622" cy="609055"/>
              </a:xfrm>
              <a:custGeom>
                <a:avLst/>
                <a:gdLst>
                  <a:gd name="connsiteX0" fmla="*/ 10832622 w 10832622"/>
                  <a:gd name="connsiteY0" fmla="*/ 0 h 609055"/>
                  <a:gd name="connsiteX1" fmla="*/ 0 w 10832622"/>
                  <a:gd name="connsiteY1" fmla="*/ 2056 h 60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622" h="609055">
                    <a:moveTo>
                      <a:pt x="10832622" y="0"/>
                    </a:moveTo>
                    <a:cubicBezTo>
                      <a:pt x="7221748" y="811394"/>
                      <a:pt x="3610874" y="812067"/>
                      <a:pt x="0" y="2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6DCDF63D-91B6-406A-B708-87E0CA4A96BF}"/>
                  </a:ext>
                </a:extLst>
              </p:cNvPr>
              <p:cNvSpPr/>
              <p:nvPr/>
            </p:nvSpPr>
            <p:spPr>
              <a:xfrm>
                <a:off x="807706" y="4759413"/>
                <a:ext cx="10574778" cy="664458"/>
              </a:xfrm>
              <a:custGeom>
                <a:avLst/>
                <a:gdLst>
                  <a:gd name="connsiteX0" fmla="*/ 10574778 w 10574778"/>
                  <a:gd name="connsiteY0" fmla="*/ 0 h 664458"/>
                  <a:gd name="connsiteX1" fmla="*/ 0 w 10574778"/>
                  <a:gd name="connsiteY1" fmla="*/ 2304 h 664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778" h="664458">
                    <a:moveTo>
                      <a:pt x="10574778" y="0"/>
                    </a:moveTo>
                    <a:cubicBezTo>
                      <a:pt x="7049876" y="885169"/>
                      <a:pt x="3524938" y="885950"/>
                      <a:pt x="0" y="23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C953BC8E-8521-442F-806D-7385ED69CE91}"/>
                  </a:ext>
                </a:extLst>
              </p:cNvPr>
              <p:cNvSpPr/>
              <p:nvPr/>
            </p:nvSpPr>
            <p:spPr>
              <a:xfrm>
                <a:off x="947742" y="4870272"/>
                <a:ext cx="10294423" cy="719838"/>
              </a:xfrm>
              <a:custGeom>
                <a:avLst/>
                <a:gdLst>
                  <a:gd name="connsiteX0" fmla="*/ 10294423 w 10294423"/>
                  <a:gd name="connsiteY0" fmla="*/ 0 h 719838"/>
                  <a:gd name="connsiteX1" fmla="*/ 0 w 10294423"/>
                  <a:gd name="connsiteY1" fmla="*/ 2481 h 719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3" h="719838">
                    <a:moveTo>
                      <a:pt x="10294423" y="0"/>
                    </a:moveTo>
                    <a:cubicBezTo>
                      <a:pt x="6862972" y="958946"/>
                      <a:pt x="3431522" y="959796"/>
                      <a:pt x="0" y="248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9381E558-3C4B-41D0-AA93-E2A4895840B5}"/>
                  </a:ext>
                </a:extLst>
              </p:cNvPr>
              <p:cNvSpPr/>
              <p:nvPr/>
            </p:nvSpPr>
            <p:spPr>
              <a:xfrm>
                <a:off x="1098946" y="4981096"/>
                <a:ext cx="9991732" cy="775179"/>
              </a:xfrm>
              <a:custGeom>
                <a:avLst/>
                <a:gdLst>
                  <a:gd name="connsiteX0" fmla="*/ 9991733 w 9991732"/>
                  <a:gd name="connsiteY0" fmla="*/ 0 h 775179"/>
                  <a:gd name="connsiteX1" fmla="*/ 0 w 9991732"/>
                  <a:gd name="connsiteY1" fmla="*/ 2659 h 77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732" h="775179">
                    <a:moveTo>
                      <a:pt x="9991733" y="0"/>
                    </a:moveTo>
                    <a:cubicBezTo>
                      <a:pt x="6661178" y="1032686"/>
                      <a:pt x="3330589" y="1033572"/>
                      <a:pt x="0" y="265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E3D350BF-1C9C-4639-AA24-2421EDC7C447}"/>
                  </a:ext>
                </a:extLst>
              </p:cNvPr>
              <p:cNvSpPr/>
              <p:nvPr/>
            </p:nvSpPr>
            <p:spPr>
              <a:xfrm>
                <a:off x="1261352" y="5091848"/>
                <a:ext cx="9666706" cy="830533"/>
              </a:xfrm>
              <a:custGeom>
                <a:avLst/>
                <a:gdLst>
                  <a:gd name="connsiteX0" fmla="*/ 9666707 w 9666706"/>
                  <a:gd name="connsiteY0" fmla="*/ 0 h 830533"/>
                  <a:gd name="connsiteX1" fmla="*/ 0 w 9666706"/>
                  <a:gd name="connsiteY1" fmla="*/ 2836 h 83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706" h="830533">
                    <a:moveTo>
                      <a:pt x="9666707" y="0"/>
                    </a:moveTo>
                    <a:cubicBezTo>
                      <a:pt x="6444495" y="1106427"/>
                      <a:pt x="3222247" y="1107384"/>
                      <a:pt x="0" y="283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0C91316A-F760-4C4F-BAEE-0DEDE3C26723}"/>
                  </a:ext>
                </a:extLst>
              </p:cNvPr>
              <p:cNvSpPr/>
              <p:nvPr/>
            </p:nvSpPr>
            <p:spPr>
              <a:xfrm>
                <a:off x="1435032" y="5202707"/>
                <a:ext cx="9319097" cy="885932"/>
              </a:xfrm>
              <a:custGeom>
                <a:avLst/>
                <a:gdLst>
                  <a:gd name="connsiteX0" fmla="*/ 9319098 w 9319097"/>
                  <a:gd name="connsiteY0" fmla="*/ 0 h 885932"/>
                  <a:gd name="connsiteX1" fmla="*/ 0 w 9319097"/>
                  <a:gd name="connsiteY1" fmla="*/ 3049 h 88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9097" h="885932">
                    <a:moveTo>
                      <a:pt x="9319098" y="0"/>
                    </a:moveTo>
                    <a:cubicBezTo>
                      <a:pt x="6212709" y="1180238"/>
                      <a:pt x="3106354" y="1181231"/>
                      <a:pt x="0" y="30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B5E027C0-4EFD-4D4B-AA22-1316B35396A2}"/>
                  </a:ext>
                </a:extLst>
              </p:cNvPr>
              <p:cNvSpPr/>
              <p:nvPr/>
            </p:nvSpPr>
            <p:spPr>
              <a:xfrm>
                <a:off x="1619844" y="5313530"/>
                <a:ext cx="8949119" cy="941313"/>
              </a:xfrm>
              <a:custGeom>
                <a:avLst/>
                <a:gdLst>
                  <a:gd name="connsiteX0" fmla="*/ 8949119 w 8949119"/>
                  <a:gd name="connsiteY0" fmla="*/ 0 h 941313"/>
                  <a:gd name="connsiteX1" fmla="*/ 0 w 8949119"/>
                  <a:gd name="connsiteY1" fmla="*/ 3226 h 94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119" h="941313">
                    <a:moveTo>
                      <a:pt x="8949119" y="0"/>
                    </a:moveTo>
                    <a:cubicBezTo>
                      <a:pt x="5966068" y="1254014"/>
                      <a:pt x="2983052" y="1255078"/>
                      <a:pt x="0" y="322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187CDC25-FA91-40EB-8A23-0885358EA7E5}"/>
                  </a:ext>
                </a:extLst>
              </p:cNvPr>
              <p:cNvSpPr/>
              <p:nvPr/>
            </p:nvSpPr>
            <p:spPr>
              <a:xfrm>
                <a:off x="1815860" y="5424318"/>
                <a:ext cx="8556699" cy="996667"/>
              </a:xfrm>
              <a:custGeom>
                <a:avLst/>
                <a:gdLst>
                  <a:gd name="connsiteX0" fmla="*/ 8556700 w 8556699"/>
                  <a:gd name="connsiteY0" fmla="*/ 0 h 996667"/>
                  <a:gd name="connsiteX1" fmla="*/ 0 w 8556699"/>
                  <a:gd name="connsiteY1" fmla="*/ 3404 h 99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99" h="996667">
                    <a:moveTo>
                      <a:pt x="8556700" y="0"/>
                    </a:moveTo>
                    <a:cubicBezTo>
                      <a:pt x="5704467" y="1327755"/>
                      <a:pt x="2852269" y="1328889"/>
                      <a:pt x="0" y="34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8" name="Gráfico 4">
              <a:extLst>
                <a:ext uri="{FF2B5EF4-FFF2-40B4-BE49-F238E27FC236}">
                  <a16:creationId xmlns:a16="http://schemas.microsoft.com/office/drawing/2014/main" id="{51A28E1C-A2BD-446F-9F9F-A60B16EB6634}"/>
                </a:ext>
              </a:extLst>
            </p:cNvPr>
            <p:cNvGrpSpPr/>
            <p:nvPr/>
          </p:nvGrpSpPr>
          <p:grpSpPr>
            <a:xfrm>
              <a:off x="322614" y="272126"/>
              <a:ext cx="11546930" cy="6315094"/>
              <a:chOff x="322614" y="272126"/>
              <a:chExt cx="11546930" cy="6315094"/>
            </a:xfrm>
            <a:noFill/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43F5DBF4-08C4-4220-96AC-960234BBFBCC}"/>
                  </a:ext>
                </a:extLst>
              </p:cNvPr>
              <p:cNvSpPr/>
              <p:nvPr/>
            </p:nvSpPr>
            <p:spPr>
              <a:xfrm>
                <a:off x="322614" y="1212814"/>
                <a:ext cx="1915161" cy="4433683"/>
              </a:xfrm>
              <a:custGeom>
                <a:avLst/>
                <a:gdLst>
                  <a:gd name="connsiteX0" fmla="*/ 1915162 w 1915161"/>
                  <a:gd name="connsiteY0" fmla="*/ 0 h 4433683"/>
                  <a:gd name="connsiteX1" fmla="*/ 1915162 w 1915161"/>
                  <a:gd name="connsiteY1" fmla="*/ 4433684 h 4433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5161" h="4433683">
                    <a:moveTo>
                      <a:pt x="1915162" y="0"/>
                    </a:moveTo>
                    <a:cubicBezTo>
                      <a:pt x="-638387" y="1477894"/>
                      <a:pt x="-638387" y="2955789"/>
                      <a:pt x="1915162" y="443368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80198CD2-2AC1-4676-ACC4-0C210F106EA6}"/>
                  </a:ext>
                </a:extLst>
              </p:cNvPr>
              <p:cNvSpPr/>
              <p:nvPr/>
            </p:nvSpPr>
            <p:spPr>
              <a:xfrm>
                <a:off x="643368" y="1111101"/>
                <a:ext cx="1808645" cy="4637108"/>
              </a:xfrm>
              <a:custGeom>
                <a:avLst/>
                <a:gdLst>
                  <a:gd name="connsiteX0" fmla="*/ 1808646 w 1808645"/>
                  <a:gd name="connsiteY0" fmla="*/ 0 h 4637108"/>
                  <a:gd name="connsiteX1" fmla="*/ 1808646 w 1808645"/>
                  <a:gd name="connsiteY1" fmla="*/ 4637108 h 463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8645" h="4637108">
                    <a:moveTo>
                      <a:pt x="1808646" y="0"/>
                    </a:moveTo>
                    <a:cubicBezTo>
                      <a:pt x="-602882" y="1545715"/>
                      <a:pt x="-602882" y="3091429"/>
                      <a:pt x="1808646" y="463710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B49A452D-F81A-4A0C-B3CD-B96A527E79A6}"/>
                  </a:ext>
                </a:extLst>
              </p:cNvPr>
              <p:cNvSpPr/>
              <p:nvPr/>
            </p:nvSpPr>
            <p:spPr>
              <a:xfrm>
                <a:off x="964095" y="1015203"/>
                <a:ext cx="1702156" cy="4828868"/>
              </a:xfrm>
              <a:custGeom>
                <a:avLst/>
                <a:gdLst>
                  <a:gd name="connsiteX0" fmla="*/ 1702156 w 1702156"/>
                  <a:gd name="connsiteY0" fmla="*/ 0 h 4828868"/>
                  <a:gd name="connsiteX1" fmla="*/ 1702156 w 1702156"/>
                  <a:gd name="connsiteY1" fmla="*/ 4828869 h 48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2156" h="4828868">
                    <a:moveTo>
                      <a:pt x="1702156" y="0"/>
                    </a:moveTo>
                    <a:cubicBezTo>
                      <a:pt x="-567385" y="1609635"/>
                      <a:pt x="-567385" y="3219269"/>
                      <a:pt x="1702156" y="482886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9F61373E-D8FC-488D-A374-19EFDD3C5921}"/>
                  </a:ext>
                </a:extLst>
              </p:cNvPr>
              <p:cNvSpPr/>
              <p:nvPr/>
            </p:nvSpPr>
            <p:spPr>
              <a:xfrm>
                <a:off x="1284892" y="925119"/>
                <a:ext cx="1595666" cy="5009072"/>
              </a:xfrm>
              <a:custGeom>
                <a:avLst/>
                <a:gdLst>
                  <a:gd name="connsiteX0" fmla="*/ 1595667 w 1595666"/>
                  <a:gd name="connsiteY0" fmla="*/ 0 h 5009072"/>
                  <a:gd name="connsiteX1" fmla="*/ 1595667 w 1595666"/>
                  <a:gd name="connsiteY1" fmla="*/ 5009072 h 500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5666" h="5009072">
                    <a:moveTo>
                      <a:pt x="1595667" y="0"/>
                    </a:moveTo>
                    <a:cubicBezTo>
                      <a:pt x="-531889" y="1669691"/>
                      <a:pt x="-531889" y="3339382"/>
                      <a:pt x="1595667" y="500907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D2044AEB-945A-4EDB-943D-0AE457FC3AEE}"/>
                  </a:ext>
                </a:extLst>
              </p:cNvPr>
              <p:cNvSpPr/>
              <p:nvPr/>
            </p:nvSpPr>
            <p:spPr>
              <a:xfrm>
                <a:off x="1605522" y="840885"/>
                <a:ext cx="1489203" cy="5177540"/>
              </a:xfrm>
              <a:custGeom>
                <a:avLst/>
                <a:gdLst>
                  <a:gd name="connsiteX0" fmla="*/ 1489204 w 1489203"/>
                  <a:gd name="connsiteY0" fmla="*/ 0 h 5177540"/>
                  <a:gd name="connsiteX1" fmla="*/ 1489204 w 1489203"/>
                  <a:gd name="connsiteY1" fmla="*/ 5177541 h 517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9203" h="5177540">
                    <a:moveTo>
                      <a:pt x="1489204" y="0"/>
                    </a:moveTo>
                    <a:cubicBezTo>
                      <a:pt x="-496401" y="1725847"/>
                      <a:pt x="-496401" y="3451694"/>
                      <a:pt x="1489204" y="51775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2A561FE9-E708-476B-B1D2-3DFC805735AE}"/>
                  </a:ext>
                </a:extLst>
              </p:cNvPr>
              <p:cNvSpPr/>
              <p:nvPr/>
            </p:nvSpPr>
            <p:spPr>
              <a:xfrm>
                <a:off x="1926324" y="762429"/>
                <a:ext cx="1382674" cy="5334452"/>
              </a:xfrm>
              <a:custGeom>
                <a:avLst/>
                <a:gdLst>
                  <a:gd name="connsiteX0" fmla="*/ 1382674 w 1382674"/>
                  <a:gd name="connsiteY0" fmla="*/ 0 h 5334452"/>
                  <a:gd name="connsiteX1" fmla="*/ 1382674 w 1382674"/>
                  <a:gd name="connsiteY1" fmla="*/ 5334452 h 533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2674" h="5334452">
                    <a:moveTo>
                      <a:pt x="1382674" y="0"/>
                    </a:moveTo>
                    <a:cubicBezTo>
                      <a:pt x="-460874" y="1778139"/>
                      <a:pt x="-460909" y="3556313"/>
                      <a:pt x="1382674" y="533445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5847D18C-759B-4F66-9E3A-9F020D15AADA}"/>
                  </a:ext>
                </a:extLst>
              </p:cNvPr>
              <p:cNvSpPr/>
              <p:nvPr/>
            </p:nvSpPr>
            <p:spPr>
              <a:xfrm>
                <a:off x="2247126" y="689788"/>
                <a:ext cx="1276145" cy="5479699"/>
              </a:xfrm>
              <a:custGeom>
                <a:avLst/>
                <a:gdLst>
                  <a:gd name="connsiteX0" fmla="*/ 1276145 w 1276145"/>
                  <a:gd name="connsiteY0" fmla="*/ 0 h 5479699"/>
                  <a:gd name="connsiteX1" fmla="*/ 1276145 w 1276145"/>
                  <a:gd name="connsiteY1" fmla="*/ 5479700 h 547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6145" h="5479699">
                    <a:moveTo>
                      <a:pt x="1276145" y="0"/>
                    </a:moveTo>
                    <a:cubicBezTo>
                      <a:pt x="-425382" y="1826567"/>
                      <a:pt x="-425382" y="3653133"/>
                      <a:pt x="1276145" y="5479700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60ADD07A-2024-46F2-829D-29A1FA33F6DC}"/>
                  </a:ext>
                </a:extLst>
              </p:cNvPr>
              <p:cNvSpPr/>
              <p:nvPr/>
            </p:nvSpPr>
            <p:spPr>
              <a:xfrm>
                <a:off x="2567853" y="622996"/>
                <a:ext cx="1169655" cy="5613354"/>
              </a:xfrm>
              <a:custGeom>
                <a:avLst/>
                <a:gdLst>
                  <a:gd name="connsiteX0" fmla="*/ 1169656 w 1169655"/>
                  <a:gd name="connsiteY0" fmla="*/ 0 h 5613354"/>
                  <a:gd name="connsiteX1" fmla="*/ 1169656 w 1169655"/>
                  <a:gd name="connsiteY1" fmla="*/ 5613354 h 5613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9655" h="5613354">
                    <a:moveTo>
                      <a:pt x="1169656" y="0"/>
                    </a:moveTo>
                    <a:cubicBezTo>
                      <a:pt x="-389885" y="1871094"/>
                      <a:pt x="-389885" y="3742224"/>
                      <a:pt x="1169656" y="561335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E219660-57A5-4DE8-806E-169630AA1C3E}"/>
                  </a:ext>
                </a:extLst>
              </p:cNvPr>
              <p:cNvSpPr/>
              <p:nvPr/>
            </p:nvSpPr>
            <p:spPr>
              <a:xfrm>
                <a:off x="2888553" y="562018"/>
                <a:ext cx="1063192" cy="5735274"/>
              </a:xfrm>
              <a:custGeom>
                <a:avLst/>
                <a:gdLst>
                  <a:gd name="connsiteX0" fmla="*/ 1063193 w 1063192"/>
                  <a:gd name="connsiteY0" fmla="*/ 0 h 5735274"/>
                  <a:gd name="connsiteX1" fmla="*/ 1063193 w 1063192"/>
                  <a:gd name="connsiteY1" fmla="*/ 5735275 h 573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3192" h="5735274">
                    <a:moveTo>
                      <a:pt x="1063193" y="0"/>
                    </a:moveTo>
                    <a:cubicBezTo>
                      <a:pt x="-354398" y="1911758"/>
                      <a:pt x="-354398" y="3823516"/>
                      <a:pt x="1063193" y="573527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0794C967-4137-462C-98B3-42172592F7B1}"/>
                  </a:ext>
                </a:extLst>
              </p:cNvPr>
              <p:cNvSpPr/>
              <p:nvPr/>
            </p:nvSpPr>
            <p:spPr>
              <a:xfrm>
                <a:off x="3209307" y="506855"/>
                <a:ext cx="956676" cy="5845636"/>
              </a:xfrm>
              <a:custGeom>
                <a:avLst/>
                <a:gdLst>
                  <a:gd name="connsiteX0" fmla="*/ 956677 w 956676"/>
                  <a:gd name="connsiteY0" fmla="*/ 0 h 5845636"/>
                  <a:gd name="connsiteX1" fmla="*/ 956677 w 956676"/>
                  <a:gd name="connsiteY1" fmla="*/ 5845637 h 584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6676" h="5845636">
                    <a:moveTo>
                      <a:pt x="956677" y="0"/>
                    </a:moveTo>
                    <a:cubicBezTo>
                      <a:pt x="-318892" y="1948557"/>
                      <a:pt x="-318892" y="3897079"/>
                      <a:pt x="956677" y="584563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E52BF8A3-4A97-4CF5-8342-4F4FC5352526}"/>
                  </a:ext>
                </a:extLst>
              </p:cNvPr>
              <p:cNvSpPr/>
              <p:nvPr/>
            </p:nvSpPr>
            <p:spPr>
              <a:xfrm>
                <a:off x="3530034" y="457505"/>
                <a:ext cx="850187" cy="5944335"/>
              </a:xfrm>
              <a:custGeom>
                <a:avLst/>
                <a:gdLst>
                  <a:gd name="connsiteX0" fmla="*/ 850187 w 850187"/>
                  <a:gd name="connsiteY0" fmla="*/ 0 h 5944335"/>
                  <a:gd name="connsiteX1" fmla="*/ 850187 w 850187"/>
                  <a:gd name="connsiteY1" fmla="*/ 5944336 h 5944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0187" h="5944335">
                    <a:moveTo>
                      <a:pt x="850187" y="0"/>
                    </a:moveTo>
                    <a:cubicBezTo>
                      <a:pt x="-283396" y="1981457"/>
                      <a:pt x="-283396" y="3962879"/>
                      <a:pt x="850187" y="594433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2D7F19C7-736E-4415-8479-6CF01FE8F744}"/>
                  </a:ext>
                </a:extLst>
              </p:cNvPr>
              <p:cNvSpPr/>
              <p:nvPr/>
            </p:nvSpPr>
            <p:spPr>
              <a:xfrm>
                <a:off x="3850823" y="413935"/>
                <a:ext cx="743671" cy="6031441"/>
              </a:xfrm>
              <a:custGeom>
                <a:avLst/>
                <a:gdLst>
                  <a:gd name="connsiteX0" fmla="*/ 743671 w 743671"/>
                  <a:gd name="connsiteY0" fmla="*/ 0 h 6031441"/>
                  <a:gd name="connsiteX1" fmla="*/ 743671 w 743671"/>
                  <a:gd name="connsiteY1" fmla="*/ 6031442 h 603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3671" h="6031441">
                    <a:moveTo>
                      <a:pt x="743671" y="0"/>
                    </a:moveTo>
                    <a:cubicBezTo>
                      <a:pt x="-247890" y="2010457"/>
                      <a:pt x="-247890" y="4020949"/>
                      <a:pt x="743671" y="60314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8606F28F-24F1-451C-9AB5-8C2A65CDDA0F}"/>
                  </a:ext>
                </a:extLst>
              </p:cNvPr>
              <p:cNvSpPr/>
              <p:nvPr/>
            </p:nvSpPr>
            <p:spPr>
              <a:xfrm>
                <a:off x="4171514" y="376249"/>
                <a:ext cx="637181" cy="6106812"/>
              </a:xfrm>
              <a:custGeom>
                <a:avLst/>
                <a:gdLst>
                  <a:gd name="connsiteX0" fmla="*/ 637182 w 637181"/>
                  <a:gd name="connsiteY0" fmla="*/ 0 h 6106812"/>
                  <a:gd name="connsiteX1" fmla="*/ 637182 w 637181"/>
                  <a:gd name="connsiteY1" fmla="*/ 6106813 h 610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7181" h="6106812">
                    <a:moveTo>
                      <a:pt x="637182" y="0"/>
                    </a:moveTo>
                    <a:cubicBezTo>
                      <a:pt x="-212394" y="2035593"/>
                      <a:pt x="-212394" y="4071221"/>
                      <a:pt x="637182" y="61068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3EACFF4C-9031-4EB8-9BD3-AACBCEB0027C}"/>
                  </a:ext>
                </a:extLst>
              </p:cNvPr>
              <p:cNvSpPr/>
              <p:nvPr/>
            </p:nvSpPr>
            <p:spPr>
              <a:xfrm>
                <a:off x="4492303" y="344342"/>
                <a:ext cx="530665" cy="6170626"/>
              </a:xfrm>
              <a:custGeom>
                <a:avLst/>
                <a:gdLst>
                  <a:gd name="connsiteX0" fmla="*/ 530666 w 530665"/>
                  <a:gd name="connsiteY0" fmla="*/ 0 h 6170626"/>
                  <a:gd name="connsiteX1" fmla="*/ 530666 w 530665"/>
                  <a:gd name="connsiteY1" fmla="*/ 6170627 h 617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665" h="6170626">
                    <a:moveTo>
                      <a:pt x="530666" y="0"/>
                    </a:moveTo>
                    <a:cubicBezTo>
                      <a:pt x="-176889" y="2056864"/>
                      <a:pt x="-176889" y="4113728"/>
                      <a:pt x="530666" y="617062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88765B32-9426-49B2-ABCE-BDBA8AF24B6D}"/>
                  </a:ext>
                </a:extLst>
              </p:cNvPr>
              <p:cNvSpPr/>
              <p:nvPr/>
            </p:nvSpPr>
            <p:spPr>
              <a:xfrm>
                <a:off x="4813101" y="318249"/>
                <a:ext cx="424176" cy="6222812"/>
              </a:xfrm>
              <a:custGeom>
                <a:avLst/>
                <a:gdLst>
                  <a:gd name="connsiteX0" fmla="*/ 424176 w 424176"/>
                  <a:gd name="connsiteY0" fmla="*/ 0 h 6222812"/>
                  <a:gd name="connsiteX1" fmla="*/ 424176 w 424176"/>
                  <a:gd name="connsiteY1" fmla="*/ 6222812 h 622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4176" h="6222812">
                    <a:moveTo>
                      <a:pt x="424176" y="0"/>
                    </a:moveTo>
                    <a:cubicBezTo>
                      <a:pt x="-141392" y="2074271"/>
                      <a:pt x="-141392" y="4148542"/>
                      <a:pt x="424176" y="622281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69ADD054-24AD-40A7-9B89-A2D3E78EEDD5}"/>
                  </a:ext>
                </a:extLst>
              </p:cNvPr>
              <p:cNvSpPr/>
              <p:nvPr/>
            </p:nvSpPr>
            <p:spPr>
              <a:xfrm>
                <a:off x="5133819" y="298006"/>
                <a:ext cx="317660" cy="6263334"/>
              </a:xfrm>
              <a:custGeom>
                <a:avLst/>
                <a:gdLst>
                  <a:gd name="connsiteX0" fmla="*/ 317660 w 317660"/>
                  <a:gd name="connsiteY0" fmla="*/ 0 h 6263334"/>
                  <a:gd name="connsiteX1" fmla="*/ 317660 w 317660"/>
                  <a:gd name="connsiteY1" fmla="*/ 6263335 h 626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660" h="6263334">
                    <a:moveTo>
                      <a:pt x="317660" y="0"/>
                    </a:moveTo>
                    <a:cubicBezTo>
                      <a:pt x="-105887" y="2087778"/>
                      <a:pt x="-105887" y="4175556"/>
                      <a:pt x="317660" y="626333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202D1ED5-FCED-41FE-A345-75DD53851D0E}"/>
                  </a:ext>
                </a:extLst>
              </p:cNvPr>
              <p:cNvSpPr/>
              <p:nvPr/>
            </p:nvSpPr>
            <p:spPr>
              <a:xfrm>
                <a:off x="5454608" y="283542"/>
                <a:ext cx="211144" cy="6292227"/>
              </a:xfrm>
              <a:custGeom>
                <a:avLst/>
                <a:gdLst>
                  <a:gd name="connsiteX0" fmla="*/ 211144 w 211144"/>
                  <a:gd name="connsiteY0" fmla="*/ 0 h 6292227"/>
                  <a:gd name="connsiteX1" fmla="*/ 211144 w 211144"/>
                  <a:gd name="connsiteY1" fmla="*/ 6292228 h 6292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1144" h="6292227">
                    <a:moveTo>
                      <a:pt x="211144" y="0"/>
                    </a:moveTo>
                    <a:cubicBezTo>
                      <a:pt x="-70381" y="2097421"/>
                      <a:pt x="-70381" y="4194807"/>
                      <a:pt x="211144" y="629222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A6D1B305-DF24-4B0B-A714-389FF64899BB}"/>
                  </a:ext>
                </a:extLst>
              </p:cNvPr>
              <p:cNvSpPr/>
              <p:nvPr/>
            </p:nvSpPr>
            <p:spPr>
              <a:xfrm>
                <a:off x="5775273" y="274927"/>
                <a:ext cx="104681" cy="6309493"/>
              </a:xfrm>
              <a:custGeom>
                <a:avLst/>
                <a:gdLst>
                  <a:gd name="connsiteX0" fmla="*/ 104682 w 104681"/>
                  <a:gd name="connsiteY0" fmla="*/ 0 h 6309493"/>
                  <a:gd name="connsiteX1" fmla="*/ 104682 w 104681"/>
                  <a:gd name="connsiteY1" fmla="*/ 6309493 h 6309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681" h="6309493">
                    <a:moveTo>
                      <a:pt x="104682" y="0"/>
                    </a:moveTo>
                    <a:cubicBezTo>
                      <a:pt x="-34894" y="2103164"/>
                      <a:pt x="-34894" y="4206329"/>
                      <a:pt x="104682" y="630949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E9914F74-387C-4037-935B-0EC8BA5F0795}"/>
                  </a:ext>
                </a:extLst>
              </p:cNvPr>
              <p:cNvSpPr/>
              <p:nvPr/>
            </p:nvSpPr>
            <p:spPr>
              <a:xfrm>
                <a:off x="6094227" y="272126"/>
                <a:ext cx="1834" cy="6315094"/>
              </a:xfrm>
              <a:custGeom>
                <a:avLst/>
                <a:gdLst>
                  <a:gd name="connsiteX0" fmla="*/ 0 w 1834"/>
                  <a:gd name="connsiteY0" fmla="*/ 0 h 6315094"/>
                  <a:gd name="connsiteX1" fmla="*/ 0 w 1834"/>
                  <a:gd name="connsiteY1" fmla="*/ 6315094 h 6315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4" h="6315094">
                    <a:moveTo>
                      <a:pt x="0" y="0"/>
                    </a:moveTo>
                    <a:cubicBezTo>
                      <a:pt x="2446" y="2105043"/>
                      <a:pt x="2446" y="4210051"/>
                      <a:pt x="0" y="631509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C0AB5A58-0936-4AE2-8348-AB2E621811E4}"/>
                  </a:ext>
                </a:extLst>
              </p:cNvPr>
              <p:cNvSpPr/>
              <p:nvPr/>
            </p:nvSpPr>
            <p:spPr>
              <a:xfrm>
                <a:off x="6308500" y="275139"/>
                <a:ext cx="108324" cy="6309067"/>
              </a:xfrm>
              <a:custGeom>
                <a:avLst/>
                <a:gdLst>
                  <a:gd name="connsiteX0" fmla="*/ 0 w 108324"/>
                  <a:gd name="connsiteY0" fmla="*/ 0 h 6309067"/>
                  <a:gd name="connsiteX1" fmla="*/ 0 w 108324"/>
                  <a:gd name="connsiteY1" fmla="*/ 6309068 h 630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4" h="6309067">
                    <a:moveTo>
                      <a:pt x="0" y="0"/>
                    </a:moveTo>
                    <a:cubicBezTo>
                      <a:pt x="144433" y="2103023"/>
                      <a:pt x="144433" y="4206045"/>
                      <a:pt x="0" y="63090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E05FD96A-3160-48F8-963E-6B92C0434B53}"/>
                  </a:ext>
                </a:extLst>
              </p:cNvPr>
              <p:cNvSpPr/>
              <p:nvPr/>
            </p:nvSpPr>
            <p:spPr>
              <a:xfrm>
                <a:off x="6522702" y="283931"/>
                <a:ext cx="214840" cy="6291412"/>
              </a:xfrm>
              <a:custGeom>
                <a:avLst/>
                <a:gdLst>
                  <a:gd name="connsiteX0" fmla="*/ 0 w 214840"/>
                  <a:gd name="connsiteY0" fmla="*/ 0 h 6291412"/>
                  <a:gd name="connsiteX1" fmla="*/ 0 w 214840"/>
                  <a:gd name="connsiteY1" fmla="*/ 6291413 h 629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840" h="6291412">
                    <a:moveTo>
                      <a:pt x="0" y="0"/>
                    </a:moveTo>
                    <a:cubicBezTo>
                      <a:pt x="286454" y="2097137"/>
                      <a:pt x="286454" y="4194275"/>
                      <a:pt x="0" y="62914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C0E6E9C8-B760-4A43-ABB1-95FA481DA248}"/>
                  </a:ext>
                </a:extLst>
              </p:cNvPr>
              <p:cNvSpPr/>
              <p:nvPr/>
            </p:nvSpPr>
            <p:spPr>
              <a:xfrm>
                <a:off x="6736975" y="298573"/>
                <a:ext cx="321302" cy="6262128"/>
              </a:xfrm>
              <a:custGeom>
                <a:avLst/>
                <a:gdLst>
                  <a:gd name="connsiteX0" fmla="*/ 0 w 321302"/>
                  <a:gd name="connsiteY0" fmla="*/ 0 h 6262128"/>
                  <a:gd name="connsiteX1" fmla="*/ 0 w 321302"/>
                  <a:gd name="connsiteY1" fmla="*/ 6262129 h 626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1302" h="6262128">
                    <a:moveTo>
                      <a:pt x="0" y="0"/>
                    </a:moveTo>
                    <a:cubicBezTo>
                      <a:pt x="428404" y="2087388"/>
                      <a:pt x="428404" y="4174741"/>
                      <a:pt x="0" y="626212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1" name="Forma libre: forma 70">
                <a:extLst>
                  <a:ext uri="{FF2B5EF4-FFF2-40B4-BE49-F238E27FC236}">
                    <a16:creationId xmlns:a16="http://schemas.microsoft.com/office/drawing/2014/main" id="{8CF305B8-0866-4CD6-942C-F03ED6FBE98C}"/>
                  </a:ext>
                </a:extLst>
              </p:cNvPr>
              <p:cNvSpPr/>
              <p:nvPr/>
            </p:nvSpPr>
            <p:spPr>
              <a:xfrm>
                <a:off x="6951248" y="319065"/>
                <a:ext cx="427845" cy="6221216"/>
              </a:xfrm>
              <a:custGeom>
                <a:avLst/>
                <a:gdLst>
                  <a:gd name="connsiteX0" fmla="*/ 0 w 427845"/>
                  <a:gd name="connsiteY0" fmla="*/ 0 h 6221216"/>
                  <a:gd name="connsiteX1" fmla="*/ 0 w 427845"/>
                  <a:gd name="connsiteY1" fmla="*/ 6221217 h 622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7845" h="6221216">
                    <a:moveTo>
                      <a:pt x="0" y="0"/>
                    </a:moveTo>
                    <a:cubicBezTo>
                      <a:pt x="570461" y="2073739"/>
                      <a:pt x="570461" y="4147478"/>
                      <a:pt x="0" y="622121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DA6D266D-5F68-4B27-B7AD-F9E12BC3B39F}"/>
                  </a:ext>
                </a:extLst>
              </p:cNvPr>
              <p:cNvSpPr/>
              <p:nvPr/>
            </p:nvSpPr>
            <p:spPr>
              <a:xfrm>
                <a:off x="7165485" y="345335"/>
                <a:ext cx="534308" cy="6168641"/>
              </a:xfrm>
              <a:custGeom>
                <a:avLst/>
                <a:gdLst>
                  <a:gd name="connsiteX0" fmla="*/ 0 w 534308"/>
                  <a:gd name="connsiteY0" fmla="*/ 0 h 6168641"/>
                  <a:gd name="connsiteX1" fmla="*/ 0 w 534308"/>
                  <a:gd name="connsiteY1" fmla="*/ 6168642 h 616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4308" h="6168641">
                    <a:moveTo>
                      <a:pt x="0" y="0"/>
                    </a:moveTo>
                    <a:cubicBezTo>
                      <a:pt x="712412" y="2056226"/>
                      <a:pt x="712412" y="4112451"/>
                      <a:pt x="0" y="61686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A842B543-A6F5-4883-AC22-D25A6F00354C}"/>
                  </a:ext>
                </a:extLst>
              </p:cNvPr>
              <p:cNvSpPr/>
              <p:nvPr/>
            </p:nvSpPr>
            <p:spPr>
              <a:xfrm>
                <a:off x="7379723" y="377419"/>
                <a:ext cx="640824" cy="6104437"/>
              </a:xfrm>
              <a:custGeom>
                <a:avLst/>
                <a:gdLst>
                  <a:gd name="connsiteX0" fmla="*/ 0 w 640824"/>
                  <a:gd name="connsiteY0" fmla="*/ 0 h 6104437"/>
                  <a:gd name="connsiteX1" fmla="*/ 0 w 640824"/>
                  <a:gd name="connsiteY1" fmla="*/ 6104438 h 610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0824" h="6104437">
                    <a:moveTo>
                      <a:pt x="0" y="0"/>
                    </a:moveTo>
                    <a:cubicBezTo>
                      <a:pt x="854433" y="2034813"/>
                      <a:pt x="854433" y="4069625"/>
                      <a:pt x="0" y="610443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FF4CB876-D967-4171-AFEC-51BBE49A5A1C}"/>
                  </a:ext>
                </a:extLst>
              </p:cNvPr>
              <p:cNvSpPr/>
              <p:nvPr/>
            </p:nvSpPr>
            <p:spPr>
              <a:xfrm>
                <a:off x="7593925" y="415353"/>
                <a:ext cx="747314" cy="6028640"/>
              </a:xfrm>
              <a:custGeom>
                <a:avLst/>
                <a:gdLst>
                  <a:gd name="connsiteX0" fmla="*/ 0 w 747314"/>
                  <a:gd name="connsiteY0" fmla="*/ 0 h 6028640"/>
                  <a:gd name="connsiteX1" fmla="*/ 0 w 747314"/>
                  <a:gd name="connsiteY1" fmla="*/ 6028641 h 602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7314" h="6028640">
                    <a:moveTo>
                      <a:pt x="0" y="0"/>
                    </a:moveTo>
                    <a:cubicBezTo>
                      <a:pt x="996419" y="2009535"/>
                      <a:pt x="996419" y="4019070"/>
                      <a:pt x="0" y="60286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952F62FD-3DFB-4DC1-A121-F6D16CCEB5B0}"/>
                  </a:ext>
                </a:extLst>
              </p:cNvPr>
              <p:cNvSpPr/>
              <p:nvPr/>
            </p:nvSpPr>
            <p:spPr>
              <a:xfrm>
                <a:off x="7808233" y="459101"/>
                <a:ext cx="853830" cy="5941144"/>
              </a:xfrm>
              <a:custGeom>
                <a:avLst/>
                <a:gdLst>
                  <a:gd name="connsiteX0" fmla="*/ 0 w 853830"/>
                  <a:gd name="connsiteY0" fmla="*/ 0 h 5941144"/>
                  <a:gd name="connsiteX1" fmla="*/ 0 w 853830"/>
                  <a:gd name="connsiteY1" fmla="*/ 5941145 h 594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3830" h="5941144">
                    <a:moveTo>
                      <a:pt x="0" y="0"/>
                    </a:moveTo>
                    <a:cubicBezTo>
                      <a:pt x="1138440" y="1980358"/>
                      <a:pt x="1138440" y="3960752"/>
                      <a:pt x="0" y="594114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: forma 75">
                <a:extLst>
                  <a:ext uri="{FF2B5EF4-FFF2-40B4-BE49-F238E27FC236}">
                    <a16:creationId xmlns:a16="http://schemas.microsoft.com/office/drawing/2014/main" id="{E57C5377-7992-4C4F-BDEC-36869A004F09}"/>
                  </a:ext>
                </a:extLst>
              </p:cNvPr>
              <p:cNvSpPr/>
              <p:nvPr/>
            </p:nvSpPr>
            <p:spPr>
              <a:xfrm>
                <a:off x="8022470" y="508627"/>
                <a:ext cx="960319" cy="5842020"/>
              </a:xfrm>
              <a:custGeom>
                <a:avLst/>
                <a:gdLst>
                  <a:gd name="connsiteX0" fmla="*/ 0 w 960319"/>
                  <a:gd name="connsiteY0" fmla="*/ 0 h 5842020"/>
                  <a:gd name="connsiteX1" fmla="*/ 0 w 960319"/>
                  <a:gd name="connsiteY1" fmla="*/ 5842021 h 584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319" h="5842020">
                    <a:moveTo>
                      <a:pt x="0" y="0"/>
                    </a:moveTo>
                    <a:cubicBezTo>
                      <a:pt x="1280427" y="1947352"/>
                      <a:pt x="1280427" y="3894704"/>
                      <a:pt x="0" y="584202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7" name="Forma libre: forma 76">
                <a:extLst>
                  <a:ext uri="{FF2B5EF4-FFF2-40B4-BE49-F238E27FC236}">
                    <a16:creationId xmlns:a16="http://schemas.microsoft.com/office/drawing/2014/main" id="{E5861A5E-E857-4A4A-8115-A421262D3F4D}"/>
                  </a:ext>
                </a:extLst>
              </p:cNvPr>
              <p:cNvSpPr/>
              <p:nvPr/>
            </p:nvSpPr>
            <p:spPr>
              <a:xfrm>
                <a:off x="8236743" y="564004"/>
                <a:ext cx="1066782" cy="5731268"/>
              </a:xfrm>
              <a:custGeom>
                <a:avLst/>
                <a:gdLst>
                  <a:gd name="connsiteX0" fmla="*/ 0 w 1066782"/>
                  <a:gd name="connsiteY0" fmla="*/ 0 h 5731268"/>
                  <a:gd name="connsiteX1" fmla="*/ 0 w 1066782"/>
                  <a:gd name="connsiteY1" fmla="*/ 5731268 h 573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782" h="5731268">
                    <a:moveTo>
                      <a:pt x="0" y="0"/>
                    </a:moveTo>
                    <a:cubicBezTo>
                      <a:pt x="1422376" y="1910446"/>
                      <a:pt x="1422376" y="3820893"/>
                      <a:pt x="0" y="57312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2D165F16-BFF5-45E3-A66B-50444BB3989E}"/>
                  </a:ext>
                </a:extLst>
              </p:cNvPr>
              <p:cNvSpPr/>
              <p:nvPr/>
            </p:nvSpPr>
            <p:spPr>
              <a:xfrm>
                <a:off x="8450945" y="625194"/>
                <a:ext cx="1173324" cy="5608922"/>
              </a:xfrm>
              <a:custGeom>
                <a:avLst/>
                <a:gdLst>
                  <a:gd name="connsiteX0" fmla="*/ 0 w 1173324"/>
                  <a:gd name="connsiteY0" fmla="*/ 0 h 5608922"/>
                  <a:gd name="connsiteX1" fmla="*/ 0 w 1173324"/>
                  <a:gd name="connsiteY1" fmla="*/ 5608923 h 560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3324" h="5608922">
                    <a:moveTo>
                      <a:pt x="0" y="0"/>
                    </a:moveTo>
                    <a:cubicBezTo>
                      <a:pt x="1564433" y="1869641"/>
                      <a:pt x="1564433" y="3739282"/>
                      <a:pt x="0" y="56089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0DBAE513-A3C9-46C4-8B12-C2D254FAD201}"/>
                  </a:ext>
                </a:extLst>
              </p:cNvPr>
              <p:cNvSpPr/>
              <p:nvPr/>
            </p:nvSpPr>
            <p:spPr>
              <a:xfrm>
                <a:off x="8665253" y="692199"/>
                <a:ext cx="1279814" cy="5474913"/>
              </a:xfrm>
              <a:custGeom>
                <a:avLst/>
                <a:gdLst>
                  <a:gd name="connsiteX0" fmla="*/ 0 w 1279814"/>
                  <a:gd name="connsiteY0" fmla="*/ 0 h 5474913"/>
                  <a:gd name="connsiteX1" fmla="*/ 0 w 1279814"/>
                  <a:gd name="connsiteY1" fmla="*/ 5474914 h 5474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9814" h="5474913">
                    <a:moveTo>
                      <a:pt x="0" y="0"/>
                    </a:moveTo>
                    <a:cubicBezTo>
                      <a:pt x="1706419" y="1824971"/>
                      <a:pt x="1706419" y="3649907"/>
                      <a:pt x="0" y="547491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3E5DFAE5-95A0-4076-A1E7-7DDCB6E702A9}"/>
                  </a:ext>
                </a:extLst>
              </p:cNvPr>
              <p:cNvSpPr/>
              <p:nvPr/>
            </p:nvSpPr>
            <p:spPr>
              <a:xfrm>
                <a:off x="8879455" y="765017"/>
                <a:ext cx="1386304" cy="5329276"/>
              </a:xfrm>
              <a:custGeom>
                <a:avLst/>
                <a:gdLst>
                  <a:gd name="connsiteX0" fmla="*/ 0 w 1386304"/>
                  <a:gd name="connsiteY0" fmla="*/ 0 h 5329276"/>
                  <a:gd name="connsiteX1" fmla="*/ 0 w 1386304"/>
                  <a:gd name="connsiteY1" fmla="*/ 5329276 h 5329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6304" h="5329276">
                    <a:moveTo>
                      <a:pt x="0" y="0"/>
                    </a:moveTo>
                    <a:cubicBezTo>
                      <a:pt x="1848406" y="1776437"/>
                      <a:pt x="1848406" y="3552874"/>
                      <a:pt x="0" y="532927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76219FF2-10CA-48B7-9EE7-BE7A53128A54}"/>
                  </a:ext>
                </a:extLst>
              </p:cNvPr>
              <p:cNvSpPr/>
              <p:nvPr/>
            </p:nvSpPr>
            <p:spPr>
              <a:xfrm>
                <a:off x="9093729" y="843686"/>
                <a:ext cx="1492872" cy="5171939"/>
              </a:xfrm>
              <a:custGeom>
                <a:avLst/>
                <a:gdLst>
                  <a:gd name="connsiteX0" fmla="*/ 0 w 1492872"/>
                  <a:gd name="connsiteY0" fmla="*/ 0 h 5171939"/>
                  <a:gd name="connsiteX1" fmla="*/ 0 w 1492872"/>
                  <a:gd name="connsiteY1" fmla="*/ 5171939 h 517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2872" h="5171939">
                    <a:moveTo>
                      <a:pt x="0" y="0"/>
                    </a:moveTo>
                    <a:cubicBezTo>
                      <a:pt x="1990497" y="1723968"/>
                      <a:pt x="1990497" y="3447971"/>
                      <a:pt x="0" y="517193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57EB62D1-7D54-4208-8028-4676642D95B1}"/>
                  </a:ext>
                </a:extLst>
              </p:cNvPr>
              <p:cNvSpPr/>
              <p:nvPr/>
            </p:nvSpPr>
            <p:spPr>
              <a:xfrm>
                <a:off x="9307930" y="928133"/>
                <a:ext cx="1599309" cy="5003080"/>
              </a:xfrm>
              <a:custGeom>
                <a:avLst/>
                <a:gdLst>
                  <a:gd name="connsiteX0" fmla="*/ 0 w 1599309"/>
                  <a:gd name="connsiteY0" fmla="*/ 0 h 5003080"/>
                  <a:gd name="connsiteX1" fmla="*/ 0 w 1599309"/>
                  <a:gd name="connsiteY1" fmla="*/ 5003081 h 500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9309" h="5003080">
                    <a:moveTo>
                      <a:pt x="0" y="0"/>
                    </a:moveTo>
                    <a:cubicBezTo>
                      <a:pt x="2132412" y="1667705"/>
                      <a:pt x="2132412" y="3335375"/>
                      <a:pt x="0" y="500308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11E2421B-E25A-47A8-AC77-B2B1FCC092E9}"/>
                  </a:ext>
                </a:extLst>
              </p:cNvPr>
              <p:cNvSpPr/>
              <p:nvPr/>
            </p:nvSpPr>
            <p:spPr>
              <a:xfrm>
                <a:off x="9522203" y="1018394"/>
                <a:ext cx="1705798" cy="4822522"/>
              </a:xfrm>
              <a:custGeom>
                <a:avLst/>
                <a:gdLst>
                  <a:gd name="connsiteX0" fmla="*/ 0 w 1705798"/>
                  <a:gd name="connsiteY0" fmla="*/ 0 h 4822522"/>
                  <a:gd name="connsiteX1" fmla="*/ 0 w 1705798"/>
                  <a:gd name="connsiteY1" fmla="*/ 4822523 h 4822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5798" h="4822522">
                    <a:moveTo>
                      <a:pt x="0" y="0"/>
                    </a:moveTo>
                    <a:cubicBezTo>
                      <a:pt x="2274399" y="1607508"/>
                      <a:pt x="2274399" y="3215015"/>
                      <a:pt x="0" y="48225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A1A12F60-2C78-4F17-9E68-6D8D8FC90A70}"/>
                  </a:ext>
                </a:extLst>
              </p:cNvPr>
              <p:cNvSpPr/>
              <p:nvPr/>
            </p:nvSpPr>
            <p:spPr>
              <a:xfrm>
                <a:off x="9736477" y="1114505"/>
                <a:ext cx="1812314" cy="4630300"/>
              </a:xfrm>
              <a:custGeom>
                <a:avLst/>
                <a:gdLst>
                  <a:gd name="connsiteX0" fmla="*/ 0 w 1812314"/>
                  <a:gd name="connsiteY0" fmla="*/ 0 h 4630300"/>
                  <a:gd name="connsiteX1" fmla="*/ 0 w 1812314"/>
                  <a:gd name="connsiteY1" fmla="*/ 4630301 h 46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2314" h="4630300">
                    <a:moveTo>
                      <a:pt x="0" y="0"/>
                    </a:moveTo>
                    <a:cubicBezTo>
                      <a:pt x="2416419" y="1543446"/>
                      <a:pt x="2416419" y="3086891"/>
                      <a:pt x="0" y="463030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D2B13CA9-879D-456A-B0A4-579660B92643}"/>
                  </a:ext>
                </a:extLst>
              </p:cNvPr>
              <p:cNvSpPr/>
              <p:nvPr/>
            </p:nvSpPr>
            <p:spPr>
              <a:xfrm>
                <a:off x="9950714" y="1216430"/>
                <a:ext cx="1918830" cy="4426451"/>
              </a:xfrm>
              <a:custGeom>
                <a:avLst/>
                <a:gdLst>
                  <a:gd name="connsiteX0" fmla="*/ 0 w 1918830"/>
                  <a:gd name="connsiteY0" fmla="*/ 0 h 4426451"/>
                  <a:gd name="connsiteX1" fmla="*/ 0 w 1918830"/>
                  <a:gd name="connsiteY1" fmla="*/ 4426451 h 4426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8830" h="4426451">
                    <a:moveTo>
                      <a:pt x="0" y="0"/>
                    </a:moveTo>
                    <a:cubicBezTo>
                      <a:pt x="2558441" y="1475484"/>
                      <a:pt x="2558441" y="2950968"/>
                      <a:pt x="0" y="442645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pic>
        <p:nvPicPr>
          <p:cNvPr id="101" name="Gráfico 100">
            <a:extLst>
              <a:ext uri="{FF2B5EF4-FFF2-40B4-BE49-F238E27FC236}">
                <a16:creationId xmlns:a16="http://schemas.microsoft.com/office/drawing/2014/main" id="{0F695C4A-67E3-4D25-9113-0B44915EA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8750" y="633721"/>
            <a:ext cx="7200900" cy="152400"/>
          </a:xfrm>
          <a:prstGeom prst="rect">
            <a:avLst/>
          </a:prstGeom>
        </p:spPr>
      </p:pic>
      <p:sp>
        <p:nvSpPr>
          <p:cNvPr id="104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2786536" y="-16414"/>
            <a:ext cx="3322320" cy="586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FFFFFF"/>
                </a:solidFill>
                <a:latin typeface="Arial"/>
                <a:cs typeface="Arial"/>
                <a:sym typeface="Arial"/>
                <a:rtl val="0"/>
              </a:rPr>
              <a:t>FUTURISTIC </a:t>
            </a:r>
          </a:p>
        </p:txBody>
      </p:sp>
      <p:sp>
        <p:nvSpPr>
          <p:cNvPr id="106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5895097" y="-16414"/>
            <a:ext cx="3740063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018EE8"/>
                </a:solidFill>
                <a:latin typeface="Arial"/>
                <a:cs typeface="Arial"/>
                <a:sym typeface="Arial"/>
                <a:rtl val="0"/>
              </a:rPr>
              <a:t>INFOGRAPHIC</a:t>
            </a:r>
          </a:p>
        </p:txBody>
      </p:sp>
      <p:pic>
        <p:nvPicPr>
          <p:cNvPr id="109" name="Gráfico 108">
            <a:extLst>
              <a:ext uri="{FF2B5EF4-FFF2-40B4-BE49-F238E27FC236}">
                <a16:creationId xmlns:a16="http://schemas.microsoft.com/office/drawing/2014/main" id="{C4161C81-35E7-4BED-A311-D7C6ACD8C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6373" y="972070"/>
            <a:ext cx="1667133" cy="1586373"/>
          </a:xfrm>
          <a:prstGeom prst="rect">
            <a:avLst/>
          </a:prstGeom>
        </p:spPr>
      </p:pic>
      <p:pic>
        <p:nvPicPr>
          <p:cNvPr id="111" name="Gráfico 110">
            <a:extLst>
              <a:ext uri="{FF2B5EF4-FFF2-40B4-BE49-F238E27FC236}">
                <a16:creationId xmlns:a16="http://schemas.microsoft.com/office/drawing/2014/main" id="{77B0AE83-6266-4EC2-B053-6ADD50821E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486" y="2805439"/>
            <a:ext cx="1675597" cy="1634018"/>
          </a:xfrm>
          <a:prstGeom prst="rect">
            <a:avLst/>
          </a:prstGeom>
        </p:spPr>
      </p:pic>
      <p:pic>
        <p:nvPicPr>
          <p:cNvPr id="119" name="Gráfico 118">
            <a:extLst>
              <a:ext uri="{FF2B5EF4-FFF2-40B4-BE49-F238E27FC236}">
                <a16:creationId xmlns:a16="http://schemas.microsoft.com/office/drawing/2014/main" id="{9A05C2B5-5C71-43C7-BA0E-8E8897B5C5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00006" y="1060548"/>
            <a:ext cx="2463854" cy="2463854"/>
          </a:xfrm>
          <a:prstGeom prst="rect">
            <a:avLst/>
          </a:prstGeom>
        </p:spPr>
      </p:pic>
      <p:pic>
        <p:nvPicPr>
          <p:cNvPr id="121" name="Gráfico 120">
            <a:extLst>
              <a:ext uri="{FF2B5EF4-FFF2-40B4-BE49-F238E27FC236}">
                <a16:creationId xmlns:a16="http://schemas.microsoft.com/office/drawing/2014/main" id="{7D3E55FB-6CFE-4242-9763-188E2F6829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73667" y="4191825"/>
            <a:ext cx="2389336" cy="2397170"/>
          </a:xfrm>
          <a:prstGeom prst="rect">
            <a:avLst/>
          </a:prstGeom>
        </p:spPr>
      </p:pic>
      <p:sp>
        <p:nvSpPr>
          <p:cNvPr id="123" name="Rectángulo 122">
            <a:extLst>
              <a:ext uri="{FF2B5EF4-FFF2-40B4-BE49-F238E27FC236}">
                <a16:creationId xmlns:a16="http://schemas.microsoft.com/office/drawing/2014/main" id="{57220805-8A21-4CE6-807D-E24328FDB47C}"/>
              </a:ext>
            </a:extLst>
          </p:cNvPr>
          <p:cNvSpPr/>
          <p:nvPr/>
        </p:nvSpPr>
        <p:spPr>
          <a:xfrm>
            <a:off x="4915730" y="1659899"/>
            <a:ext cx="1414322" cy="24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endParaRPr lang="es-MX" sz="1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124" name="Rectángulo 123">
            <a:extLst>
              <a:ext uri="{FF2B5EF4-FFF2-40B4-BE49-F238E27FC236}">
                <a16:creationId xmlns:a16="http://schemas.microsoft.com/office/drawing/2014/main" id="{A59CD8AD-17B6-4058-BDFC-089586C12483}"/>
              </a:ext>
            </a:extLst>
          </p:cNvPr>
          <p:cNvSpPr/>
          <p:nvPr/>
        </p:nvSpPr>
        <p:spPr>
          <a:xfrm>
            <a:off x="4915730" y="1913899"/>
            <a:ext cx="1414322" cy="1027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dirty="0">
                <a:solidFill>
                  <a:schemeClr val="bg1"/>
                </a:solidFill>
              </a:rPr>
              <a:t>dolor </a:t>
            </a:r>
            <a:r>
              <a:rPr lang="es-MX" sz="1000" dirty="0" err="1">
                <a:solidFill>
                  <a:schemeClr val="bg1"/>
                </a:solidFill>
              </a:rPr>
              <a:t>sit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amet</a:t>
            </a:r>
            <a:r>
              <a:rPr lang="es-MX" sz="1000" dirty="0">
                <a:solidFill>
                  <a:schemeClr val="bg1"/>
                </a:solidFill>
              </a:rPr>
              <a:t>, </a:t>
            </a:r>
            <a:r>
              <a:rPr lang="es-MX" sz="1000" dirty="0" err="1">
                <a:solidFill>
                  <a:schemeClr val="bg1"/>
                </a:solidFill>
              </a:rPr>
              <a:t>consectetur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adipiscing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dapibus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diam</a:t>
            </a:r>
            <a:r>
              <a:rPr lang="es-MX" sz="1000" dirty="0">
                <a:solidFill>
                  <a:schemeClr val="bg1"/>
                </a:solidFill>
              </a:rPr>
              <a:t>. Sed </a:t>
            </a:r>
            <a:r>
              <a:rPr lang="es-MX" sz="1000" dirty="0" err="1">
                <a:solidFill>
                  <a:schemeClr val="bg1"/>
                </a:solidFill>
              </a:rPr>
              <a:t>nisi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Nulla</a:t>
            </a:r>
            <a:endParaRPr lang="es-MX" sz="1000" dirty="0">
              <a:solidFill>
                <a:schemeClr val="bg1"/>
              </a:solidFill>
            </a:endParaRPr>
          </a:p>
        </p:txBody>
      </p:sp>
      <p:sp>
        <p:nvSpPr>
          <p:cNvPr id="134" name="Rectángulo 133">
            <a:extLst>
              <a:ext uri="{FF2B5EF4-FFF2-40B4-BE49-F238E27FC236}">
                <a16:creationId xmlns:a16="http://schemas.microsoft.com/office/drawing/2014/main" id="{C53733BD-AC9D-46FC-BCEA-7B506EEAE7DE}"/>
              </a:ext>
            </a:extLst>
          </p:cNvPr>
          <p:cNvSpPr/>
          <p:nvPr/>
        </p:nvSpPr>
        <p:spPr>
          <a:xfrm>
            <a:off x="1046948" y="6382010"/>
            <a:ext cx="1414322" cy="24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endParaRPr lang="es-MX" sz="1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grpSp>
        <p:nvGrpSpPr>
          <p:cNvPr id="127" name="Grupo 126">
            <a:extLst>
              <a:ext uri="{FF2B5EF4-FFF2-40B4-BE49-F238E27FC236}">
                <a16:creationId xmlns:a16="http://schemas.microsoft.com/office/drawing/2014/main" id="{0751D2AE-C1BC-4B6B-9577-7FE9429F1EF9}"/>
              </a:ext>
            </a:extLst>
          </p:cNvPr>
          <p:cNvGrpSpPr/>
          <p:nvPr/>
        </p:nvGrpSpPr>
        <p:grpSpPr>
          <a:xfrm>
            <a:off x="4915730" y="4914388"/>
            <a:ext cx="1414322" cy="1281400"/>
            <a:chOff x="199203" y="5027960"/>
            <a:chExt cx="2577894" cy="1281400"/>
          </a:xfrm>
        </p:grpSpPr>
        <p:sp>
          <p:nvSpPr>
            <p:cNvPr id="128" name="Rectángulo 127">
              <a:extLst>
                <a:ext uri="{FF2B5EF4-FFF2-40B4-BE49-F238E27FC236}">
                  <a16:creationId xmlns:a16="http://schemas.microsoft.com/office/drawing/2014/main" id="{4374888F-2824-492F-9147-602794D46213}"/>
                </a:ext>
              </a:extLst>
            </p:cNvPr>
            <p:cNvSpPr/>
            <p:nvPr/>
          </p:nvSpPr>
          <p:spPr>
            <a:xfrm>
              <a:off x="199203" y="5027960"/>
              <a:ext cx="2577894" cy="2489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000" b="1" dirty="0" err="1">
                  <a:solidFill>
                    <a:schemeClr val="bg1"/>
                  </a:solidFill>
                  <a:latin typeface="Montserrat" pitchFamily="2" charset="0"/>
                </a:rPr>
                <a:t>Lorem</a:t>
              </a:r>
              <a:r>
                <a:rPr lang="es-MX" sz="1000" b="1" dirty="0">
                  <a:solidFill>
                    <a:schemeClr val="bg1"/>
                  </a:solidFill>
                  <a:latin typeface="Montserrat" pitchFamily="2" charset="0"/>
                </a:rPr>
                <a:t> </a:t>
              </a:r>
              <a:r>
                <a:rPr lang="es-MX" sz="1000" b="1" dirty="0" err="1">
                  <a:solidFill>
                    <a:schemeClr val="bg1"/>
                  </a:solidFill>
                  <a:latin typeface="Montserrat" pitchFamily="2" charset="0"/>
                </a:rPr>
                <a:t>ipsum</a:t>
              </a:r>
              <a:endParaRPr lang="es-MX" sz="1000" b="1" dirty="0">
                <a:solidFill>
                  <a:schemeClr val="bg1"/>
                </a:solidFill>
                <a:latin typeface="Montserrat" pitchFamily="2" charset="0"/>
              </a:endParaRPr>
            </a:p>
          </p:txBody>
        </p:sp>
        <p:sp>
          <p:nvSpPr>
            <p:cNvPr id="129" name="Rectángulo 128">
              <a:extLst>
                <a:ext uri="{FF2B5EF4-FFF2-40B4-BE49-F238E27FC236}">
                  <a16:creationId xmlns:a16="http://schemas.microsoft.com/office/drawing/2014/main" id="{40769714-17DF-4B50-9A67-A2CCD91B8924}"/>
                </a:ext>
              </a:extLst>
            </p:cNvPr>
            <p:cNvSpPr/>
            <p:nvPr/>
          </p:nvSpPr>
          <p:spPr>
            <a:xfrm>
              <a:off x="199203" y="5281960"/>
              <a:ext cx="2577894" cy="1027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000" dirty="0">
                  <a:solidFill>
                    <a:schemeClr val="bg1"/>
                  </a:solidFill>
                </a:rPr>
                <a:t>dolor </a:t>
              </a:r>
              <a:r>
                <a:rPr lang="es-MX" sz="1000" dirty="0" err="1">
                  <a:solidFill>
                    <a:schemeClr val="bg1"/>
                  </a:solidFill>
                </a:rPr>
                <a:t>sit</a:t>
              </a:r>
              <a:r>
                <a:rPr lang="es-MX" sz="1000" dirty="0">
                  <a:solidFill>
                    <a:schemeClr val="bg1"/>
                  </a:solidFill>
                </a:rPr>
                <a:t> </a:t>
              </a:r>
              <a:r>
                <a:rPr lang="es-MX" sz="1000" dirty="0" err="1">
                  <a:solidFill>
                    <a:schemeClr val="bg1"/>
                  </a:solidFill>
                </a:rPr>
                <a:t>amet</a:t>
              </a:r>
              <a:r>
                <a:rPr lang="es-MX" sz="1000" dirty="0">
                  <a:solidFill>
                    <a:schemeClr val="bg1"/>
                  </a:solidFill>
                </a:rPr>
                <a:t>, </a:t>
              </a:r>
              <a:r>
                <a:rPr lang="es-MX" sz="1000" dirty="0" err="1">
                  <a:solidFill>
                    <a:schemeClr val="bg1"/>
                  </a:solidFill>
                </a:rPr>
                <a:t>consectetur</a:t>
              </a:r>
              <a:r>
                <a:rPr lang="es-MX" sz="1000" dirty="0">
                  <a:solidFill>
                    <a:schemeClr val="bg1"/>
                  </a:solidFill>
                </a:rPr>
                <a:t> </a:t>
              </a:r>
              <a:r>
                <a:rPr lang="es-MX" sz="1000" dirty="0" err="1">
                  <a:solidFill>
                    <a:schemeClr val="bg1"/>
                  </a:solidFill>
                </a:rPr>
                <a:t>adipiscing</a:t>
              </a:r>
              <a:r>
                <a:rPr lang="es-MX" sz="1000" dirty="0">
                  <a:solidFill>
                    <a:schemeClr val="bg1"/>
                  </a:solidFill>
                </a:rPr>
                <a:t> </a:t>
              </a:r>
              <a:r>
                <a:rPr lang="es-MX" sz="1000" dirty="0" err="1">
                  <a:solidFill>
                    <a:schemeClr val="bg1"/>
                  </a:solidFill>
                </a:rPr>
                <a:t>elit</a:t>
              </a:r>
              <a:r>
                <a:rPr lang="es-MX" sz="1000" dirty="0">
                  <a:solidFill>
                    <a:schemeClr val="bg1"/>
                  </a:solidFill>
                </a:rPr>
                <a:t>. </a:t>
              </a:r>
              <a:r>
                <a:rPr lang="es-MX" sz="1000" dirty="0" err="1">
                  <a:solidFill>
                    <a:schemeClr val="bg1"/>
                  </a:solidFill>
                </a:rPr>
                <a:t>Integer</a:t>
              </a:r>
              <a:r>
                <a:rPr lang="es-MX" sz="1000" dirty="0">
                  <a:solidFill>
                    <a:schemeClr val="bg1"/>
                  </a:solidFill>
                </a:rPr>
                <a:t> </a:t>
              </a:r>
              <a:r>
                <a:rPr lang="es-MX" sz="1000" dirty="0" err="1">
                  <a:solidFill>
                    <a:schemeClr val="bg1"/>
                  </a:solidFill>
                </a:rPr>
                <a:t>nec</a:t>
              </a:r>
              <a:r>
                <a:rPr lang="es-MX" sz="1000" dirty="0">
                  <a:solidFill>
                    <a:schemeClr val="bg1"/>
                  </a:solidFill>
                </a:rPr>
                <a:t> odio. </a:t>
              </a:r>
              <a:r>
                <a:rPr lang="es-MX" sz="1000" dirty="0" err="1">
                  <a:solidFill>
                    <a:schemeClr val="bg1"/>
                  </a:solidFill>
                </a:rPr>
                <a:t>Praesent</a:t>
              </a:r>
              <a:r>
                <a:rPr lang="es-MX" sz="1000" dirty="0">
                  <a:solidFill>
                    <a:schemeClr val="bg1"/>
                  </a:solidFill>
                </a:rPr>
                <a:t> libero. Sed </a:t>
              </a:r>
              <a:r>
                <a:rPr lang="es-MX" sz="1000" dirty="0" err="1">
                  <a:solidFill>
                    <a:schemeClr val="bg1"/>
                  </a:solidFill>
                </a:rPr>
                <a:t>cursus</a:t>
              </a:r>
              <a:r>
                <a:rPr lang="es-MX" sz="1000" dirty="0">
                  <a:solidFill>
                    <a:schemeClr val="bg1"/>
                  </a:solidFill>
                </a:rPr>
                <a:t> ante</a:t>
              </a:r>
            </a:p>
          </p:txBody>
        </p:sp>
      </p:grpSp>
      <p:pic>
        <p:nvPicPr>
          <p:cNvPr id="133" name="Gráfico 132">
            <a:extLst>
              <a:ext uri="{FF2B5EF4-FFF2-40B4-BE49-F238E27FC236}">
                <a16:creationId xmlns:a16="http://schemas.microsoft.com/office/drawing/2014/main" id="{4C6C3044-A804-408C-8E96-A3B8AA7929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0480" y="4765015"/>
            <a:ext cx="1717493" cy="1574369"/>
          </a:xfrm>
          <a:prstGeom prst="rect">
            <a:avLst/>
          </a:prstGeom>
        </p:spPr>
      </p:pic>
      <p:sp>
        <p:nvSpPr>
          <p:cNvPr id="135" name="Rectángulo 134">
            <a:extLst>
              <a:ext uri="{FF2B5EF4-FFF2-40B4-BE49-F238E27FC236}">
                <a16:creationId xmlns:a16="http://schemas.microsoft.com/office/drawing/2014/main" id="{EBCFEA78-6823-4CF4-A4CF-3BBFDA5BDFFC}"/>
              </a:ext>
            </a:extLst>
          </p:cNvPr>
          <p:cNvSpPr/>
          <p:nvPr/>
        </p:nvSpPr>
        <p:spPr>
          <a:xfrm rot="16200000">
            <a:off x="-48727" y="5740413"/>
            <a:ext cx="1414322" cy="24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endParaRPr lang="es-MX" sz="1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137" name="Rectángulo 136">
            <a:extLst>
              <a:ext uri="{FF2B5EF4-FFF2-40B4-BE49-F238E27FC236}">
                <a16:creationId xmlns:a16="http://schemas.microsoft.com/office/drawing/2014/main" id="{D06263E1-1028-42D4-AB15-CBEC05DCF48A}"/>
              </a:ext>
            </a:extLst>
          </p:cNvPr>
          <p:cNvSpPr/>
          <p:nvPr/>
        </p:nvSpPr>
        <p:spPr>
          <a:xfrm>
            <a:off x="2474293" y="1470041"/>
            <a:ext cx="909492" cy="311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TEXT 5</a:t>
            </a:r>
          </a:p>
        </p:txBody>
      </p:sp>
      <p:sp>
        <p:nvSpPr>
          <p:cNvPr id="138" name="Rectángulo 137">
            <a:extLst>
              <a:ext uri="{FF2B5EF4-FFF2-40B4-BE49-F238E27FC236}">
                <a16:creationId xmlns:a16="http://schemas.microsoft.com/office/drawing/2014/main" id="{39FDEACE-ADC1-4B9B-9F6F-224B32BCE218}"/>
              </a:ext>
            </a:extLst>
          </p:cNvPr>
          <p:cNvSpPr/>
          <p:nvPr/>
        </p:nvSpPr>
        <p:spPr>
          <a:xfrm>
            <a:off x="645261" y="736512"/>
            <a:ext cx="1414322" cy="24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TEXT 1</a:t>
            </a:r>
          </a:p>
        </p:txBody>
      </p:sp>
      <p:sp>
        <p:nvSpPr>
          <p:cNvPr id="139" name="Rectángulo 138">
            <a:extLst>
              <a:ext uri="{FF2B5EF4-FFF2-40B4-BE49-F238E27FC236}">
                <a16:creationId xmlns:a16="http://schemas.microsoft.com/office/drawing/2014/main" id="{026C0D6F-0993-41C3-92C0-6B7AA2546473}"/>
              </a:ext>
            </a:extLst>
          </p:cNvPr>
          <p:cNvSpPr/>
          <p:nvPr/>
        </p:nvSpPr>
        <p:spPr>
          <a:xfrm>
            <a:off x="2398" y="1470041"/>
            <a:ext cx="909492" cy="311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TEXT 2</a:t>
            </a:r>
          </a:p>
        </p:txBody>
      </p:sp>
      <p:sp>
        <p:nvSpPr>
          <p:cNvPr id="140" name="Rectángulo 139">
            <a:extLst>
              <a:ext uri="{FF2B5EF4-FFF2-40B4-BE49-F238E27FC236}">
                <a16:creationId xmlns:a16="http://schemas.microsoft.com/office/drawing/2014/main" id="{0E332193-8697-4765-AE9A-421D8269124F}"/>
              </a:ext>
            </a:extLst>
          </p:cNvPr>
          <p:cNvSpPr/>
          <p:nvPr/>
        </p:nvSpPr>
        <p:spPr>
          <a:xfrm>
            <a:off x="303850" y="2394490"/>
            <a:ext cx="909492" cy="311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TEXT 3</a:t>
            </a:r>
          </a:p>
        </p:txBody>
      </p:sp>
      <p:sp>
        <p:nvSpPr>
          <p:cNvPr id="141" name="Rectángulo 140">
            <a:extLst>
              <a:ext uri="{FF2B5EF4-FFF2-40B4-BE49-F238E27FC236}">
                <a16:creationId xmlns:a16="http://schemas.microsoft.com/office/drawing/2014/main" id="{D4926FE8-A3D7-43A6-9909-21060E82BC28}"/>
              </a:ext>
            </a:extLst>
          </p:cNvPr>
          <p:cNvSpPr/>
          <p:nvPr/>
        </p:nvSpPr>
        <p:spPr>
          <a:xfrm>
            <a:off x="2162795" y="2394490"/>
            <a:ext cx="909492" cy="311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TEXT 4</a:t>
            </a:r>
          </a:p>
        </p:txBody>
      </p:sp>
      <p:sp>
        <p:nvSpPr>
          <p:cNvPr id="142" name="Rectángulo 141">
            <a:extLst>
              <a:ext uri="{FF2B5EF4-FFF2-40B4-BE49-F238E27FC236}">
                <a16:creationId xmlns:a16="http://schemas.microsoft.com/office/drawing/2014/main" id="{54AB0075-1AF3-425B-BA5E-5E354DE90F16}"/>
              </a:ext>
            </a:extLst>
          </p:cNvPr>
          <p:cNvSpPr/>
          <p:nvPr/>
        </p:nvSpPr>
        <p:spPr>
          <a:xfrm>
            <a:off x="2573717" y="3314889"/>
            <a:ext cx="925497" cy="12033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dirty="0">
                <a:solidFill>
                  <a:schemeClr val="bg1"/>
                </a:solidFill>
              </a:rPr>
              <a:t>dolor </a:t>
            </a:r>
            <a:r>
              <a:rPr lang="es-MX" sz="1000" dirty="0" err="1">
                <a:solidFill>
                  <a:schemeClr val="bg1"/>
                </a:solidFill>
              </a:rPr>
              <a:t>sit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amet</a:t>
            </a:r>
            <a:r>
              <a:rPr lang="es-MX" sz="1000" dirty="0">
                <a:solidFill>
                  <a:schemeClr val="bg1"/>
                </a:solidFill>
              </a:rPr>
              <a:t>, </a:t>
            </a:r>
            <a:r>
              <a:rPr lang="es-MX" sz="1000" dirty="0" err="1">
                <a:solidFill>
                  <a:schemeClr val="bg1"/>
                </a:solidFill>
              </a:rPr>
              <a:t>consectetur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adipiscing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</a:t>
            </a:r>
          </a:p>
        </p:txBody>
      </p:sp>
      <p:sp>
        <p:nvSpPr>
          <p:cNvPr id="143" name="Rectángulo 142">
            <a:extLst>
              <a:ext uri="{FF2B5EF4-FFF2-40B4-BE49-F238E27FC236}">
                <a16:creationId xmlns:a16="http://schemas.microsoft.com/office/drawing/2014/main" id="{278C8144-EA44-4E9F-A6DC-15AA0255589A}"/>
              </a:ext>
            </a:extLst>
          </p:cNvPr>
          <p:cNvSpPr/>
          <p:nvPr/>
        </p:nvSpPr>
        <p:spPr>
          <a:xfrm>
            <a:off x="2514488" y="3057679"/>
            <a:ext cx="909492" cy="311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TITLE</a:t>
            </a:r>
          </a:p>
        </p:txBody>
      </p:sp>
      <p:pic>
        <p:nvPicPr>
          <p:cNvPr id="145" name="Gráfico 144">
            <a:extLst>
              <a:ext uri="{FF2B5EF4-FFF2-40B4-BE49-F238E27FC236}">
                <a16:creationId xmlns:a16="http://schemas.microsoft.com/office/drawing/2014/main" id="{FBD65AC4-B052-4A35-8368-493E4E973DA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929048" y="1131905"/>
            <a:ext cx="2000250" cy="1666875"/>
          </a:xfrm>
          <a:prstGeom prst="rect">
            <a:avLst/>
          </a:prstGeom>
        </p:spPr>
      </p:pic>
      <p:pic>
        <p:nvPicPr>
          <p:cNvPr id="147" name="Gráfico 146">
            <a:extLst>
              <a:ext uri="{FF2B5EF4-FFF2-40B4-BE49-F238E27FC236}">
                <a16:creationId xmlns:a16="http://schemas.microsoft.com/office/drawing/2014/main" id="{E4B092DA-553F-4FC3-AE1D-97EF2F8F123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929048" y="3048126"/>
            <a:ext cx="2000250" cy="1666875"/>
          </a:xfrm>
          <a:prstGeom prst="rect">
            <a:avLst/>
          </a:prstGeom>
        </p:spPr>
      </p:pic>
      <p:pic>
        <p:nvPicPr>
          <p:cNvPr id="149" name="Gráfico 148">
            <a:extLst>
              <a:ext uri="{FF2B5EF4-FFF2-40B4-BE49-F238E27FC236}">
                <a16:creationId xmlns:a16="http://schemas.microsoft.com/office/drawing/2014/main" id="{0E69B325-D602-4087-8515-6F9564ADCBD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929048" y="4964347"/>
            <a:ext cx="2000250" cy="1666875"/>
          </a:xfrm>
          <a:prstGeom prst="rect">
            <a:avLst/>
          </a:prstGeom>
        </p:spPr>
      </p:pic>
      <p:sp>
        <p:nvSpPr>
          <p:cNvPr id="150" name="Rectángulo 149">
            <a:extLst>
              <a:ext uri="{FF2B5EF4-FFF2-40B4-BE49-F238E27FC236}">
                <a16:creationId xmlns:a16="http://schemas.microsoft.com/office/drawing/2014/main" id="{B2785B36-9B52-4738-9FAE-D5FF4EE64384}"/>
              </a:ext>
            </a:extLst>
          </p:cNvPr>
          <p:cNvSpPr/>
          <p:nvPr/>
        </p:nvSpPr>
        <p:spPr>
          <a:xfrm>
            <a:off x="10009402" y="1508011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Dolor</a:t>
            </a:r>
          </a:p>
        </p:txBody>
      </p:sp>
      <p:sp>
        <p:nvSpPr>
          <p:cNvPr id="151" name="Rectángulo 150">
            <a:extLst>
              <a:ext uri="{FF2B5EF4-FFF2-40B4-BE49-F238E27FC236}">
                <a16:creationId xmlns:a16="http://schemas.microsoft.com/office/drawing/2014/main" id="{5A04F637-C096-41C6-9514-0FE870683978}"/>
              </a:ext>
            </a:extLst>
          </p:cNvPr>
          <p:cNvSpPr/>
          <p:nvPr/>
        </p:nvSpPr>
        <p:spPr>
          <a:xfrm>
            <a:off x="10009401" y="1762012"/>
            <a:ext cx="2080825" cy="996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dirty="0">
                <a:solidFill>
                  <a:schemeClr val="bg1"/>
                </a:solidFill>
              </a:rPr>
              <a:t>dolor </a:t>
            </a:r>
            <a:r>
              <a:rPr lang="es-MX" sz="1000" dirty="0" err="1">
                <a:solidFill>
                  <a:schemeClr val="bg1"/>
                </a:solidFill>
              </a:rPr>
              <a:t>sit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amet</a:t>
            </a:r>
            <a:r>
              <a:rPr lang="es-MX" sz="1000" dirty="0">
                <a:solidFill>
                  <a:schemeClr val="bg1"/>
                </a:solidFill>
              </a:rPr>
              <a:t>, </a:t>
            </a:r>
            <a:r>
              <a:rPr lang="es-MX" sz="1000" dirty="0" err="1">
                <a:solidFill>
                  <a:schemeClr val="bg1"/>
                </a:solidFill>
              </a:rPr>
              <a:t>consectetur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adipiscing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dapibus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diam</a:t>
            </a:r>
            <a:r>
              <a:rPr lang="es-MX" sz="1000" dirty="0">
                <a:solidFill>
                  <a:schemeClr val="bg1"/>
                </a:solidFill>
              </a:rPr>
              <a:t>. Sed </a:t>
            </a:r>
            <a:r>
              <a:rPr lang="es-MX" sz="1000" dirty="0" err="1">
                <a:solidFill>
                  <a:schemeClr val="bg1"/>
                </a:solidFill>
              </a:rPr>
              <a:t>nisi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Nulla</a:t>
            </a:r>
            <a:endParaRPr lang="es-MX" sz="1000" dirty="0">
              <a:solidFill>
                <a:schemeClr val="bg1"/>
              </a:solidFill>
            </a:endParaRPr>
          </a:p>
          <a:p>
            <a:pPr algn="ctr"/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</a:t>
            </a:r>
            <a:endParaRPr lang="es-MX" sz="1000" dirty="0">
              <a:solidFill>
                <a:schemeClr val="bg1"/>
              </a:solidFill>
            </a:endParaRPr>
          </a:p>
        </p:txBody>
      </p:sp>
      <p:sp>
        <p:nvSpPr>
          <p:cNvPr id="152" name="Rectángulo 151">
            <a:extLst>
              <a:ext uri="{FF2B5EF4-FFF2-40B4-BE49-F238E27FC236}">
                <a16:creationId xmlns:a16="http://schemas.microsoft.com/office/drawing/2014/main" id="{A9B194A0-F1BC-4DDF-978F-C60BAA2CD4A6}"/>
              </a:ext>
            </a:extLst>
          </p:cNvPr>
          <p:cNvSpPr/>
          <p:nvPr/>
        </p:nvSpPr>
        <p:spPr>
          <a:xfrm>
            <a:off x="10009402" y="3397102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Dolor</a:t>
            </a:r>
          </a:p>
        </p:txBody>
      </p:sp>
      <p:sp>
        <p:nvSpPr>
          <p:cNvPr id="153" name="Rectángulo 152">
            <a:extLst>
              <a:ext uri="{FF2B5EF4-FFF2-40B4-BE49-F238E27FC236}">
                <a16:creationId xmlns:a16="http://schemas.microsoft.com/office/drawing/2014/main" id="{2482B7AE-2B7B-4DBD-B2B1-38507A23A5B8}"/>
              </a:ext>
            </a:extLst>
          </p:cNvPr>
          <p:cNvSpPr/>
          <p:nvPr/>
        </p:nvSpPr>
        <p:spPr>
          <a:xfrm>
            <a:off x="10009401" y="3651103"/>
            <a:ext cx="2080825" cy="996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dirty="0">
                <a:solidFill>
                  <a:schemeClr val="bg1"/>
                </a:solidFill>
              </a:rPr>
              <a:t>dolor </a:t>
            </a:r>
            <a:r>
              <a:rPr lang="es-MX" sz="1000" dirty="0" err="1">
                <a:solidFill>
                  <a:schemeClr val="bg1"/>
                </a:solidFill>
              </a:rPr>
              <a:t>sit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amet</a:t>
            </a:r>
            <a:r>
              <a:rPr lang="es-MX" sz="1000" dirty="0">
                <a:solidFill>
                  <a:schemeClr val="bg1"/>
                </a:solidFill>
              </a:rPr>
              <a:t>, </a:t>
            </a:r>
            <a:r>
              <a:rPr lang="es-MX" sz="1000" dirty="0" err="1">
                <a:solidFill>
                  <a:schemeClr val="bg1"/>
                </a:solidFill>
              </a:rPr>
              <a:t>consectetur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adipiscing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dapibus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diam</a:t>
            </a:r>
            <a:r>
              <a:rPr lang="es-MX" sz="1000" dirty="0">
                <a:solidFill>
                  <a:schemeClr val="bg1"/>
                </a:solidFill>
              </a:rPr>
              <a:t>. Sed </a:t>
            </a:r>
            <a:r>
              <a:rPr lang="es-MX" sz="1000" dirty="0" err="1">
                <a:solidFill>
                  <a:schemeClr val="bg1"/>
                </a:solidFill>
              </a:rPr>
              <a:t>nisi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Nulla</a:t>
            </a:r>
            <a:endParaRPr lang="es-MX" sz="1000" dirty="0">
              <a:solidFill>
                <a:schemeClr val="bg1"/>
              </a:solidFill>
            </a:endParaRPr>
          </a:p>
          <a:p>
            <a:pPr algn="ctr"/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</a:t>
            </a:r>
            <a:endParaRPr lang="es-MX" sz="1000" dirty="0">
              <a:solidFill>
                <a:schemeClr val="bg1"/>
              </a:solidFill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9BEB1AC8-9224-4A12-B92B-E7B8A48E2424}"/>
              </a:ext>
            </a:extLst>
          </p:cNvPr>
          <p:cNvSpPr/>
          <p:nvPr/>
        </p:nvSpPr>
        <p:spPr>
          <a:xfrm>
            <a:off x="10009402" y="5316337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0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 Dolor</a:t>
            </a:r>
          </a:p>
        </p:txBody>
      </p:sp>
      <p:sp>
        <p:nvSpPr>
          <p:cNvPr id="155" name="Rectángulo 154">
            <a:extLst>
              <a:ext uri="{FF2B5EF4-FFF2-40B4-BE49-F238E27FC236}">
                <a16:creationId xmlns:a16="http://schemas.microsoft.com/office/drawing/2014/main" id="{7894B9EA-A473-4D88-9B87-83B4866DB60E}"/>
              </a:ext>
            </a:extLst>
          </p:cNvPr>
          <p:cNvSpPr/>
          <p:nvPr/>
        </p:nvSpPr>
        <p:spPr>
          <a:xfrm>
            <a:off x="10009401" y="5570338"/>
            <a:ext cx="2080825" cy="996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000" dirty="0">
                <a:solidFill>
                  <a:schemeClr val="bg1"/>
                </a:solidFill>
              </a:rPr>
              <a:t>dolor </a:t>
            </a:r>
            <a:r>
              <a:rPr lang="es-MX" sz="1000" dirty="0" err="1">
                <a:solidFill>
                  <a:schemeClr val="bg1"/>
                </a:solidFill>
              </a:rPr>
              <a:t>sit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amet</a:t>
            </a:r>
            <a:r>
              <a:rPr lang="es-MX" sz="1000" dirty="0">
                <a:solidFill>
                  <a:schemeClr val="bg1"/>
                </a:solidFill>
              </a:rPr>
              <a:t>, </a:t>
            </a:r>
            <a:r>
              <a:rPr lang="es-MX" sz="1000" dirty="0" err="1">
                <a:solidFill>
                  <a:schemeClr val="bg1"/>
                </a:solidFill>
              </a:rPr>
              <a:t>consectetur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adipiscing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dapibus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diam</a:t>
            </a:r>
            <a:r>
              <a:rPr lang="es-MX" sz="1000" dirty="0">
                <a:solidFill>
                  <a:schemeClr val="bg1"/>
                </a:solidFill>
              </a:rPr>
              <a:t>. Sed </a:t>
            </a:r>
            <a:r>
              <a:rPr lang="es-MX" sz="1000" dirty="0" err="1">
                <a:solidFill>
                  <a:schemeClr val="bg1"/>
                </a:solidFill>
              </a:rPr>
              <a:t>nisi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Nulla</a:t>
            </a:r>
            <a:endParaRPr lang="es-MX" sz="1000" dirty="0">
              <a:solidFill>
                <a:schemeClr val="bg1"/>
              </a:solidFill>
            </a:endParaRPr>
          </a:p>
          <a:p>
            <a:pPr algn="ctr"/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elit</a:t>
            </a:r>
            <a:r>
              <a:rPr lang="es-MX" sz="1000" dirty="0">
                <a:solidFill>
                  <a:schemeClr val="bg1"/>
                </a:solidFill>
              </a:rPr>
              <a:t>. </a:t>
            </a:r>
            <a:r>
              <a:rPr lang="es-MX" sz="1000" dirty="0" err="1">
                <a:solidFill>
                  <a:schemeClr val="bg1"/>
                </a:solidFill>
              </a:rPr>
              <a:t>Integer</a:t>
            </a:r>
            <a:r>
              <a:rPr lang="es-MX" sz="1000" dirty="0">
                <a:solidFill>
                  <a:schemeClr val="bg1"/>
                </a:solidFill>
              </a:rPr>
              <a:t> </a:t>
            </a:r>
            <a:r>
              <a:rPr lang="es-MX" sz="1000" dirty="0" err="1">
                <a:solidFill>
                  <a:schemeClr val="bg1"/>
                </a:solidFill>
              </a:rPr>
              <a:t>nec</a:t>
            </a:r>
            <a:r>
              <a:rPr lang="es-MX" sz="1000" dirty="0">
                <a:solidFill>
                  <a:schemeClr val="bg1"/>
                </a:solidFill>
              </a:rPr>
              <a:t> odio. </a:t>
            </a:r>
            <a:r>
              <a:rPr lang="es-MX" sz="1000" dirty="0" err="1">
                <a:solidFill>
                  <a:schemeClr val="bg1"/>
                </a:solidFill>
              </a:rPr>
              <a:t>Praesent</a:t>
            </a:r>
            <a:r>
              <a:rPr lang="es-MX" sz="1000" dirty="0">
                <a:solidFill>
                  <a:schemeClr val="bg1"/>
                </a:solidFill>
              </a:rPr>
              <a:t> libero. Sed </a:t>
            </a:r>
            <a:r>
              <a:rPr lang="es-MX" sz="1000" dirty="0" err="1">
                <a:solidFill>
                  <a:schemeClr val="bg1"/>
                </a:solidFill>
              </a:rPr>
              <a:t>cursus</a:t>
            </a:r>
            <a:r>
              <a:rPr lang="es-MX" sz="1000" dirty="0">
                <a:solidFill>
                  <a:schemeClr val="bg1"/>
                </a:solidFill>
              </a:rPr>
              <a:t> ante </a:t>
            </a:r>
            <a:r>
              <a:rPr lang="es-MX" sz="1000" dirty="0" err="1">
                <a:solidFill>
                  <a:schemeClr val="bg1"/>
                </a:solidFill>
              </a:rPr>
              <a:t>dapib</a:t>
            </a:r>
            <a:endParaRPr lang="es-MX" sz="1000" dirty="0">
              <a:solidFill>
                <a:schemeClr val="bg1"/>
              </a:solidFill>
            </a:endParaRPr>
          </a:p>
        </p:txBody>
      </p:sp>
      <p:sp>
        <p:nvSpPr>
          <p:cNvPr id="156" name="Rectángulo 155">
            <a:extLst>
              <a:ext uri="{FF2B5EF4-FFF2-40B4-BE49-F238E27FC236}">
                <a16:creationId xmlns:a16="http://schemas.microsoft.com/office/drawing/2014/main" id="{97F01168-E9DA-410F-A4B1-CEC49443A7FD}"/>
              </a:ext>
            </a:extLst>
          </p:cNvPr>
          <p:cNvSpPr/>
          <p:nvPr/>
        </p:nvSpPr>
        <p:spPr>
          <a:xfrm>
            <a:off x="10113433" y="72269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UXELEARNING.COM</a:t>
            </a:r>
          </a:p>
        </p:txBody>
      </p:sp>
    </p:spTree>
    <p:extLst>
      <p:ext uri="{BB962C8B-B14F-4D97-AF65-F5344CB8AC3E}">
        <p14:creationId xmlns:p14="http://schemas.microsoft.com/office/powerpoint/2010/main" val="3729050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3AFCBCAC-287F-4DC2-94FC-2593B1150FC0}"/>
              </a:ext>
            </a:extLst>
          </p:cNvPr>
          <p:cNvSpPr/>
          <p:nvPr/>
        </p:nvSpPr>
        <p:spPr>
          <a:xfrm>
            <a:off x="0" y="0"/>
            <a:ext cx="12196707" cy="6858000"/>
          </a:xfrm>
          <a:custGeom>
            <a:avLst/>
            <a:gdLst>
              <a:gd name="connsiteX0" fmla="*/ 0 w 5317824"/>
              <a:gd name="connsiteY0" fmla="*/ 0 h 5317824"/>
              <a:gd name="connsiteX1" fmla="*/ 5317825 w 5317824"/>
              <a:gd name="connsiteY1" fmla="*/ 0 h 5317824"/>
              <a:gd name="connsiteX2" fmla="*/ 5317825 w 5317824"/>
              <a:gd name="connsiteY2" fmla="*/ 5317825 h 5317824"/>
              <a:gd name="connsiteX3" fmla="*/ 0 w 5317824"/>
              <a:gd name="connsiteY3" fmla="*/ 5317825 h 531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7824" h="5317824">
                <a:moveTo>
                  <a:pt x="0" y="0"/>
                </a:moveTo>
                <a:lnTo>
                  <a:pt x="5317825" y="0"/>
                </a:lnTo>
                <a:lnTo>
                  <a:pt x="5317825" y="5317825"/>
                </a:lnTo>
                <a:lnTo>
                  <a:pt x="0" y="5317825"/>
                </a:lnTo>
                <a:close/>
              </a:path>
            </a:pathLst>
          </a:custGeom>
          <a:gradFill flip="none" rotWithShape="1">
            <a:gsLst>
              <a:gs pos="100000">
                <a:srgbClr val="00509E">
                  <a:shade val="30000"/>
                  <a:satMod val="115000"/>
                </a:srgbClr>
              </a:gs>
              <a:gs pos="50000">
                <a:srgbClr val="00509E">
                  <a:shade val="67500"/>
                  <a:satMod val="115000"/>
                </a:srgbClr>
              </a:gs>
              <a:gs pos="0">
                <a:srgbClr val="00509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grpSp>
        <p:nvGrpSpPr>
          <p:cNvPr id="8" name="Gráfico 4">
            <a:extLst>
              <a:ext uri="{FF2B5EF4-FFF2-40B4-BE49-F238E27FC236}">
                <a16:creationId xmlns:a16="http://schemas.microsoft.com/office/drawing/2014/main" id="{5BBA4688-A716-4698-B777-733C6BBE7A85}"/>
              </a:ext>
            </a:extLst>
          </p:cNvPr>
          <p:cNvGrpSpPr/>
          <p:nvPr/>
        </p:nvGrpSpPr>
        <p:grpSpPr>
          <a:xfrm>
            <a:off x="-11813280" y="-5768652"/>
            <a:ext cx="35818559" cy="18557351"/>
            <a:chOff x="1276" y="272116"/>
            <a:chExt cx="12189128" cy="6315104"/>
          </a:xfrm>
          <a:noFill/>
        </p:grpSpPr>
        <p:grpSp>
          <p:nvGrpSpPr>
            <p:cNvPr id="9" name="Gráfico 4">
              <a:extLst>
                <a:ext uri="{FF2B5EF4-FFF2-40B4-BE49-F238E27FC236}">
                  <a16:creationId xmlns:a16="http://schemas.microsoft.com/office/drawing/2014/main" id="{35E9C62D-9202-4EF1-A527-C91C750F1473}"/>
                </a:ext>
              </a:extLst>
            </p:cNvPr>
            <p:cNvGrpSpPr/>
            <p:nvPr/>
          </p:nvGrpSpPr>
          <p:grpSpPr>
            <a:xfrm>
              <a:off x="1276" y="272116"/>
              <a:ext cx="12189128" cy="6315082"/>
              <a:chOff x="1276" y="272116"/>
              <a:chExt cx="12189128" cy="6315082"/>
            </a:xfrm>
            <a:noFill/>
          </p:grpSpPr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74EF696A-FA3D-4979-96AC-C09E25B2FE18}"/>
                  </a:ext>
                </a:extLst>
              </p:cNvPr>
              <p:cNvSpPr/>
              <p:nvPr/>
            </p:nvSpPr>
            <p:spPr>
              <a:xfrm>
                <a:off x="1883" y="272116"/>
                <a:ext cx="10163103" cy="6315082"/>
              </a:xfrm>
              <a:custGeom>
                <a:avLst/>
                <a:gdLst>
                  <a:gd name="connsiteX0" fmla="*/ 10163104 w 10163103"/>
                  <a:gd name="connsiteY0" fmla="*/ 1052053 h 6315082"/>
                  <a:gd name="connsiteX1" fmla="*/ 2022081 w 10163103"/>
                  <a:gd name="connsiteY1" fmla="*/ 1048011 h 6315082"/>
                  <a:gd name="connsiteX2" fmla="*/ 2021195 w 10163103"/>
                  <a:gd name="connsiteY2" fmla="*/ 5266642 h 6315082"/>
                  <a:gd name="connsiteX3" fmla="*/ 10163104 w 10163103"/>
                  <a:gd name="connsiteY3" fmla="*/ 5263061 h 631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63103" h="6315082">
                    <a:moveTo>
                      <a:pt x="10163104" y="1052053"/>
                    </a:moveTo>
                    <a:cubicBezTo>
                      <a:pt x="7449418" y="-349336"/>
                      <a:pt x="4735767" y="-350683"/>
                      <a:pt x="2022081" y="1048011"/>
                    </a:cubicBezTo>
                    <a:cubicBezTo>
                      <a:pt x="-673454" y="2454505"/>
                      <a:pt x="-674305" y="3860751"/>
                      <a:pt x="2021195" y="5266642"/>
                    </a:cubicBezTo>
                    <a:cubicBezTo>
                      <a:pt x="4735165" y="6665762"/>
                      <a:pt x="7449134" y="6664557"/>
                      <a:pt x="10163104" y="526306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20EB9043-1B88-486A-9128-0D04662DFE85}"/>
                  </a:ext>
                </a:extLst>
              </p:cNvPr>
              <p:cNvSpPr/>
              <p:nvPr/>
            </p:nvSpPr>
            <p:spPr>
              <a:xfrm>
                <a:off x="1816817" y="438294"/>
                <a:ext cx="8556664" cy="997124"/>
              </a:xfrm>
              <a:custGeom>
                <a:avLst/>
                <a:gdLst>
                  <a:gd name="connsiteX0" fmla="*/ 8556664 w 8556664"/>
                  <a:gd name="connsiteY0" fmla="*/ 997124 h 997124"/>
                  <a:gd name="connsiteX1" fmla="*/ 0 w 8556664"/>
                  <a:gd name="connsiteY1" fmla="*/ 992835 h 99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64" h="997124">
                    <a:moveTo>
                      <a:pt x="8556664" y="997124"/>
                    </a:moveTo>
                    <a:cubicBezTo>
                      <a:pt x="5704431" y="-330949"/>
                      <a:pt x="2852198" y="-332367"/>
                      <a:pt x="0" y="99283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568FA392-883A-4CFC-AEBC-63EA99434F56}"/>
                  </a:ext>
                </a:extLst>
              </p:cNvPr>
              <p:cNvSpPr/>
              <p:nvPr/>
            </p:nvSpPr>
            <p:spPr>
              <a:xfrm>
                <a:off x="1620802" y="604467"/>
                <a:ext cx="8949083" cy="941703"/>
              </a:xfrm>
              <a:custGeom>
                <a:avLst/>
                <a:gdLst>
                  <a:gd name="connsiteX0" fmla="*/ 8949084 w 8949083"/>
                  <a:gd name="connsiteY0" fmla="*/ 941704 h 941703"/>
                  <a:gd name="connsiteX1" fmla="*/ 0 w 8949083"/>
                  <a:gd name="connsiteY1" fmla="*/ 937698 h 941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083" h="941703">
                    <a:moveTo>
                      <a:pt x="8949084" y="941704"/>
                    </a:moveTo>
                    <a:cubicBezTo>
                      <a:pt x="5966068" y="-312559"/>
                      <a:pt x="2983052" y="-313906"/>
                      <a:pt x="0" y="93769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3FC1E63D-FA5C-420E-9FB8-FA95691AA1B2}"/>
                  </a:ext>
                </a:extLst>
              </p:cNvPr>
              <p:cNvSpPr/>
              <p:nvPr/>
            </p:nvSpPr>
            <p:spPr>
              <a:xfrm>
                <a:off x="1436060" y="770649"/>
                <a:ext cx="9318991" cy="886345"/>
              </a:xfrm>
              <a:custGeom>
                <a:avLst/>
                <a:gdLst>
                  <a:gd name="connsiteX0" fmla="*/ 9318992 w 9318991"/>
                  <a:gd name="connsiteY0" fmla="*/ 886345 h 886345"/>
                  <a:gd name="connsiteX1" fmla="*/ 0 w 9318991"/>
                  <a:gd name="connsiteY1" fmla="*/ 882552 h 88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8991" h="886345">
                    <a:moveTo>
                      <a:pt x="9318992" y="886345"/>
                    </a:moveTo>
                    <a:cubicBezTo>
                      <a:pt x="6212673" y="-294177"/>
                      <a:pt x="3106354" y="-295453"/>
                      <a:pt x="0" y="88255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E8F9EF55-8CDB-4375-979C-03B7A7EDC4D7}"/>
                  </a:ext>
                </a:extLst>
              </p:cNvPr>
              <p:cNvSpPr/>
              <p:nvPr/>
            </p:nvSpPr>
            <p:spPr>
              <a:xfrm>
                <a:off x="1262487" y="936818"/>
                <a:ext cx="9666529" cy="830928"/>
              </a:xfrm>
              <a:custGeom>
                <a:avLst/>
                <a:gdLst>
                  <a:gd name="connsiteX0" fmla="*/ 9666530 w 9666529"/>
                  <a:gd name="connsiteY0" fmla="*/ 830929 h 830928"/>
                  <a:gd name="connsiteX1" fmla="*/ 0 w 9666529"/>
                  <a:gd name="connsiteY1" fmla="*/ 827384 h 83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529" h="830928">
                    <a:moveTo>
                      <a:pt x="9666530" y="830929"/>
                    </a:moveTo>
                    <a:cubicBezTo>
                      <a:pt x="6444354" y="-275781"/>
                      <a:pt x="3222177" y="-276987"/>
                      <a:pt x="0" y="82738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76E040C3-5044-4A8F-826B-7B621E689552}"/>
                  </a:ext>
                </a:extLst>
              </p:cNvPr>
              <p:cNvSpPr/>
              <p:nvPr/>
            </p:nvSpPr>
            <p:spPr>
              <a:xfrm>
                <a:off x="1100080" y="1103009"/>
                <a:ext cx="9990598" cy="775206"/>
              </a:xfrm>
              <a:custGeom>
                <a:avLst/>
                <a:gdLst>
                  <a:gd name="connsiteX0" fmla="*/ 9990598 w 9990598"/>
                  <a:gd name="connsiteY0" fmla="*/ 775207 h 775206"/>
                  <a:gd name="connsiteX1" fmla="*/ 0 w 9990598"/>
                  <a:gd name="connsiteY1" fmla="*/ 772229 h 775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0598" h="775206">
                    <a:moveTo>
                      <a:pt x="9990598" y="775207"/>
                    </a:moveTo>
                    <a:cubicBezTo>
                      <a:pt x="6660399" y="-257409"/>
                      <a:pt x="3330199" y="-258401"/>
                      <a:pt x="0" y="7722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97320CD6-946A-4382-B5DB-56C4843BC209}"/>
                  </a:ext>
                </a:extLst>
              </p:cNvPr>
              <p:cNvSpPr/>
              <p:nvPr/>
            </p:nvSpPr>
            <p:spPr>
              <a:xfrm>
                <a:off x="948877" y="1269217"/>
                <a:ext cx="10294422" cy="720140"/>
              </a:xfrm>
              <a:custGeom>
                <a:avLst/>
                <a:gdLst>
                  <a:gd name="connsiteX0" fmla="*/ 10294422 w 10294422"/>
                  <a:gd name="connsiteY0" fmla="*/ 720141 h 720140"/>
                  <a:gd name="connsiteX1" fmla="*/ 0 w 10294422"/>
                  <a:gd name="connsiteY1" fmla="*/ 717056 h 72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2" h="720140">
                    <a:moveTo>
                      <a:pt x="10294422" y="720141"/>
                    </a:moveTo>
                    <a:cubicBezTo>
                      <a:pt x="6862937" y="-239018"/>
                      <a:pt x="3431486" y="-240046"/>
                      <a:pt x="0" y="717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D22CC380-F896-4D41-89F7-C69ABD6F1E39}"/>
                  </a:ext>
                </a:extLst>
              </p:cNvPr>
              <p:cNvSpPr/>
              <p:nvPr/>
            </p:nvSpPr>
            <p:spPr>
              <a:xfrm>
                <a:off x="808876" y="1435395"/>
                <a:ext cx="10574672" cy="664750"/>
              </a:xfrm>
              <a:custGeom>
                <a:avLst/>
                <a:gdLst>
                  <a:gd name="connsiteX0" fmla="*/ 10574672 w 10574672"/>
                  <a:gd name="connsiteY0" fmla="*/ 664751 h 664750"/>
                  <a:gd name="connsiteX1" fmla="*/ 0 w 10574672"/>
                  <a:gd name="connsiteY1" fmla="*/ 661915 h 664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672" h="664750">
                    <a:moveTo>
                      <a:pt x="10574672" y="664751"/>
                    </a:moveTo>
                    <a:cubicBezTo>
                      <a:pt x="7049805" y="-220631"/>
                      <a:pt x="3524903" y="-221589"/>
                      <a:pt x="0" y="66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FA752761-EB4B-4F78-AED2-443766D38FF1}"/>
                  </a:ext>
                </a:extLst>
              </p:cNvPr>
              <p:cNvSpPr/>
              <p:nvPr/>
            </p:nvSpPr>
            <p:spPr>
              <a:xfrm>
                <a:off x="680078" y="1601617"/>
                <a:ext cx="10832551" cy="609352"/>
              </a:xfrm>
              <a:custGeom>
                <a:avLst/>
                <a:gdLst>
                  <a:gd name="connsiteX0" fmla="*/ 10832552 w 10832551"/>
                  <a:gd name="connsiteY0" fmla="*/ 609353 h 609352"/>
                  <a:gd name="connsiteX1" fmla="*/ 0 w 10832551"/>
                  <a:gd name="connsiteY1" fmla="*/ 606729 h 60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551" h="609352">
                    <a:moveTo>
                      <a:pt x="10832552" y="609353"/>
                    </a:moveTo>
                    <a:cubicBezTo>
                      <a:pt x="7221678" y="-202254"/>
                      <a:pt x="3610839" y="-203105"/>
                      <a:pt x="0" y="6067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62D77C9-4826-4EDE-8883-0E99B95EDD79}"/>
                  </a:ext>
                </a:extLst>
              </p:cNvPr>
              <p:cNvSpPr/>
              <p:nvPr/>
            </p:nvSpPr>
            <p:spPr>
              <a:xfrm>
                <a:off x="562519" y="1767808"/>
                <a:ext cx="11067989" cy="553949"/>
              </a:xfrm>
              <a:custGeom>
                <a:avLst/>
                <a:gdLst>
                  <a:gd name="connsiteX0" fmla="*/ 11067989 w 11067989"/>
                  <a:gd name="connsiteY0" fmla="*/ 553950 h 553949"/>
                  <a:gd name="connsiteX1" fmla="*/ 0 w 11067989"/>
                  <a:gd name="connsiteY1" fmla="*/ 551574 h 55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7989" h="553949">
                    <a:moveTo>
                      <a:pt x="11067989" y="553950"/>
                    </a:moveTo>
                    <a:cubicBezTo>
                      <a:pt x="7378660" y="-183845"/>
                      <a:pt x="3689330" y="-184661"/>
                      <a:pt x="0" y="55157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AF0AE791-0321-4D16-9565-27DF0BA0110B}"/>
                  </a:ext>
                </a:extLst>
              </p:cNvPr>
              <p:cNvSpPr/>
              <p:nvPr/>
            </p:nvSpPr>
            <p:spPr>
              <a:xfrm>
                <a:off x="456127" y="1933932"/>
                <a:ext cx="11279745" cy="498364"/>
              </a:xfrm>
              <a:custGeom>
                <a:avLst/>
                <a:gdLst>
                  <a:gd name="connsiteX0" fmla="*/ 11279745 w 11279745"/>
                  <a:gd name="connsiteY0" fmla="*/ 498365 h 498364"/>
                  <a:gd name="connsiteX1" fmla="*/ 0 w 11279745"/>
                  <a:gd name="connsiteY1" fmla="*/ 496415 h 498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9745" h="498364">
                    <a:moveTo>
                      <a:pt x="11279745" y="498365"/>
                    </a:moveTo>
                    <a:cubicBezTo>
                      <a:pt x="7519830" y="-165477"/>
                      <a:pt x="3759950" y="-166115"/>
                      <a:pt x="0" y="4964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E317FDE1-BA29-4653-8D6B-415E5BEF3E8F}"/>
                  </a:ext>
                </a:extLst>
              </p:cNvPr>
              <p:cNvSpPr/>
              <p:nvPr/>
            </p:nvSpPr>
            <p:spPr>
              <a:xfrm>
                <a:off x="360903" y="2100176"/>
                <a:ext cx="11471541" cy="443156"/>
              </a:xfrm>
              <a:custGeom>
                <a:avLst/>
                <a:gdLst>
                  <a:gd name="connsiteX0" fmla="*/ 11471541 w 11471541"/>
                  <a:gd name="connsiteY0" fmla="*/ 443157 h 443156"/>
                  <a:gd name="connsiteX1" fmla="*/ 0 w 11471541"/>
                  <a:gd name="connsiteY1" fmla="*/ 441278 h 44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541" h="443156">
                    <a:moveTo>
                      <a:pt x="11471541" y="443157"/>
                    </a:moveTo>
                    <a:cubicBezTo>
                      <a:pt x="7647742" y="-147086"/>
                      <a:pt x="3823835" y="-147724"/>
                      <a:pt x="0" y="44127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7844A644-C0FC-465D-AB21-133D75FBBB05}"/>
                  </a:ext>
                </a:extLst>
              </p:cNvPr>
              <p:cNvSpPr/>
              <p:nvPr/>
            </p:nvSpPr>
            <p:spPr>
              <a:xfrm>
                <a:off x="276810" y="2266367"/>
                <a:ext cx="11639832" cy="387754"/>
              </a:xfrm>
              <a:custGeom>
                <a:avLst/>
                <a:gdLst>
                  <a:gd name="connsiteX0" fmla="*/ 11639833 w 11639832"/>
                  <a:gd name="connsiteY0" fmla="*/ 387754 h 387754"/>
                  <a:gd name="connsiteX1" fmla="*/ 0 w 11639832"/>
                  <a:gd name="connsiteY1" fmla="*/ 386123 h 38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754">
                    <a:moveTo>
                      <a:pt x="11639833" y="387754"/>
                    </a:moveTo>
                    <a:cubicBezTo>
                      <a:pt x="7759912" y="-128713"/>
                      <a:pt x="3879956" y="-129245"/>
                      <a:pt x="0" y="386123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ED81172F-A705-4445-823D-75FBDF22F614}"/>
                  </a:ext>
                </a:extLst>
              </p:cNvPr>
              <p:cNvSpPr/>
              <p:nvPr/>
            </p:nvSpPr>
            <p:spPr>
              <a:xfrm>
                <a:off x="204027" y="2432541"/>
                <a:ext cx="11785540" cy="332368"/>
              </a:xfrm>
              <a:custGeom>
                <a:avLst/>
                <a:gdLst>
                  <a:gd name="connsiteX0" fmla="*/ 11785541 w 11785540"/>
                  <a:gd name="connsiteY0" fmla="*/ 332369 h 332368"/>
                  <a:gd name="connsiteX1" fmla="*/ 0 w 11785540"/>
                  <a:gd name="connsiteY1" fmla="*/ 330951 h 33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40" h="332368">
                    <a:moveTo>
                      <a:pt x="11785541" y="332369"/>
                    </a:moveTo>
                    <a:cubicBezTo>
                      <a:pt x="7857016" y="-110322"/>
                      <a:pt x="3928526" y="-110783"/>
                      <a:pt x="0" y="33095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89DD5526-8D15-4510-8DFB-B6AB003B7A95}"/>
                  </a:ext>
                </a:extLst>
              </p:cNvPr>
              <p:cNvSpPr/>
              <p:nvPr/>
            </p:nvSpPr>
            <p:spPr>
              <a:xfrm>
                <a:off x="142446" y="2598683"/>
                <a:ext cx="11908843" cy="276979"/>
              </a:xfrm>
              <a:custGeom>
                <a:avLst/>
                <a:gdLst>
                  <a:gd name="connsiteX0" fmla="*/ 11908844 w 11908843"/>
                  <a:gd name="connsiteY0" fmla="*/ 276979 h 276979"/>
                  <a:gd name="connsiteX1" fmla="*/ 0 w 11908843"/>
                  <a:gd name="connsiteY1" fmla="*/ 275809 h 27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43" h="276979">
                    <a:moveTo>
                      <a:pt x="11908844" y="276979"/>
                    </a:moveTo>
                    <a:cubicBezTo>
                      <a:pt x="7939230" y="-91936"/>
                      <a:pt x="3969615" y="-92326"/>
                      <a:pt x="0" y="27580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181B277F-4B15-41D4-A7A8-2A5699E83EA6}"/>
                  </a:ext>
                </a:extLst>
              </p:cNvPr>
              <p:cNvSpPr/>
              <p:nvPr/>
            </p:nvSpPr>
            <p:spPr>
              <a:xfrm>
                <a:off x="92069" y="2764878"/>
                <a:ext cx="12008499" cy="221501"/>
              </a:xfrm>
              <a:custGeom>
                <a:avLst/>
                <a:gdLst>
                  <a:gd name="connsiteX0" fmla="*/ 12008499 w 12008499"/>
                  <a:gd name="connsiteY0" fmla="*/ 221501 h 221501"/>
                  <a:gd name="connsiteX1" fmla="*/ 0 w 12008499"/>
                  <a:gd name="connsiteY1" fmla="*/ 220650 h 2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8499" h="221501">
                    <a:moveTo>
                      <a:pt x="12008499" y="221501"/>
                    </a:moveTo>
                    <a:cubicBezTo>
                      <a:pt x="8005666" y="-73567"/>
                      <a:pt x="4002833" y="-73816"/>
                      <a:pt x="0" y="22065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7B7D3E4B-D8B7-4B88-95E1-6410F25D35A8}"/>
                  </a:ext>
                </a:extLst>
              </p:cNvPr>
              <p:cNvSpPr/>
              <p:nvPr/>
            </p:nvSpPr>
            <p:spPr>
              <a:xfrm>
                <a:off x="52823" y="2931131"/>
                <a:ext cx="12088266" cy="166177"/>
              </a:xfrm>
              <a:custGeom>
                <a:avLst/>
                <a:gdLst>
                  <a:gd name="connsiteX0" fmla="*/ 12088267 w 12088266"/>
                  <a:gd name="connsiteY0" fmla="*/ 166178 h 166177"/>
                  <a:gd name="connsiteX1" fmla="*/ 0 w 12088266"/>
                  <a:gd name="connsiteY1" fmla="*/ 165469 h 166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266" h="166177">
                    <a:moveTo>
                      <a:pt x="12088267" y="166178"/>
                    </a:moveTo>
                    <a:cubicBezTo>
                      <a:pt x="8058881" y="-55150"/>
                      <a:pt x="4029422" y="-55398"/>
                      <a:pt x="0" y="16546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570F73E-1522-4ACA-8E0C-23099AE5EA2B}"/>
                  </a:ext>
                </a:extLst>
              </p:cNvPr>
              <p:cNvSpPr/>
              <p:nvPr/>
            </p:nvSpPr>
            <p:spPr>
              <a:xfrm>
                <a:off x="23682" y="3097287"/>
                <a:ext cx="12144245" cy="110739"/>
              </a:xfrm>
              <a:custGeom>
                <a:avLst/>
                <a:gdLst>
                  <a:gd name="connsiteX0" fmla="*/ 12144246 w 12144245"/>
                  <a:gd name="connsiteY0" fmla="*/ 110739 h 110739"/>
                  <a:gd name="connsiteX1" fmla="*/ 0 w 12144245"/>
                  <a:gd name="connsiteY1" fmla="*/ 110349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45" h="110739">
                    <a:moveTo>
                      <a:pt x="12144246" y="110739"/>
                    </a:moveTo>
                    <a:cubicBezTo>
                      <a:pt x="8096176" y="-36777"/>
                      <a:pt x="4048106" y="-36919"/>
                      <a:pt x="0" y="1103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BC5A0B9A-A10A-4525-A734-FCFF4B95ADA7}"/>
                  </a:ext>
                </a:extLst>
              </p:cNvPr>
              <p:cNvSpPr/>
              <p:nvPr/>
            </p:nvSpPr>
            <p:spPr>
              <a:xfrm>
                <a:off x="6913" y="3263420"/>
                <a:ext cx="12177889" cy="55393"/>
              </a:xfrm>
              <a:custGeom>
                <a:avLst/>
                <a:gdLst>
                  <a:gd name="connsiteX0" fmla="*/ 12177890 w 12177889"/>
                  <a:gd name="connsiteY0" fmla="*/ 55394 h 55393"/>
                  <a:gd name="connsiteX1" fmla="*/ 0 w 12177889"/>
                  <a:gd name="connsiteY1" fmla="*/ 55217 h 55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89" h="55393">
                    <a:moveTo>
                      <a:pt x="12177890" y="55394"/>
                    </a:moveTo>
                    <a:cubicBezTo>
                      <a:pt x="8118582" y="-18417"/>
                      <a:pt x="4059308" y="-18453"/>
                      <a:pt x="0" y="5521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A617A170-8634-455F-B526-33164292457F}"/>
                  </a:ext>
                </a:extLst>
              </p:cNvPr>
              <p:cNvSpPr/>
              <p:nvPr/>
            </p:nvSpPr>
            <p:spPr>
              <a:xfrm>
                <a:off x="1276" y="3429673"/>
                <a:ext cx="12189128" cy="3545"/>
              </a:xfrm>
              <a:custGeom>
                <a:avLst/>
                <a:gdLst>
                  <a:gd name="connsiteX0" fmla="*/ 12189129 w 12189128"/>
                  <a:gd name="connsiteY0" fmla="*/ 0 h 3545"/>
                  <a:gd name="connsiteX1" fmla="*/ 0 w 12189128"/>
                  <a:gd name="connsiteY1" fmla="*/ 0 h 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89128" h="3545">
                    <a:moveTo>
                      <a:pt x="12189129" y="0"/>
                    </a:moveTo>
                    <a:lnTo>
                      <a:pt x="0" y="0"/>
                    </a:ln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94A9A0CA-521F-48A2-BBA2-A28D6A0938E8}"/>
                  </a:ext>
                </a:extLst>
              </p:cNvPr>
              <p:cNvSpPr/>
              <p:nvPr/>
            </p:nvSpPr>
            <p:spPr>
              <a:xfrm>
                <a:off x="6877" y="3540497"/>
                <a:ext cx="12177818" cy="55354"/>
              </a:xfrm>
              <a:custGeom>
                <a:avLst/>
                <a:gdLst>
                  <a:gd name="connsiteX0" fmla="*/ 12177819 w 12177818"/>
                  <a:gd name="connsiteY0" fmla="*/ 0 h 55354"/>
                  <a:gd name="connsiteX1" fmla="*/ 0 w 12177818"/>
                  <a:gd name="connsiteY1" fmla="*/ 177 h 5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18" h="55354">
                    <a:moveTo>
                      <a:pt x="12177819" y="0"/>
                    </a:moveTo>
                    <a:cubicBezTo>
                      <a:pt x="8118546" y="73740"/>
                      <a:pt x="4059273" y="73811"/>
                      <a:pt x="0" y="17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D764F1ED-9B44-4FA6-A001-D403B80E0690}"/>
                  </a:ext>
                </a:extLst>
              </p:cNvPr>
              <p:cNvSpPr/>
              <p:nvPr/>
            </p:nvSpPr>
            <p:spPr>
              <a:xfrm>
                <a:off x="23682" y="3651285"/>
                <a:ext cx="12144281" cy="110739"/>
              </a:xfrm>
              <a:custGeom>
                <a:avLst/>
                <a:gdLst>
                  <a:gd name="connsiteX0" fmla="*/ 12144281 w 12144281"/>
                  <a:gd name="connsiteY0" fmla="*/ 0 h 110739"/>
                  <a:gd name="connsiteX1" fmla="*/ 0 w 12144281"/>
                  <a:gd name="connsiteY1" fmla="*/ 390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81" h="110739">
                    <a:moveTo>
                      <a:pt x="12144281" y="0"/>
                    </a:moveTo>
                    <a:cubicBezTo>
                      <a:pt x="8096176" y="147516"/>
                      <a:pt x="4048106" y="147658"/>
                      <a:pt x="0" y="39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1797FE4B-FAF2-4CA5-8F73-5B47D2E9C2A5}"/>
                  </a:ext>
                </a:extLst>
              </p:cNvPr>
              <p:cNvSpPr/>
              <p:nvPr/>
            </p:nvSpPr>
            <p:spPr>
              <a:xfrm>
                <a:off x="51724" y="3762108"/>
                <a:ext cx="12088160" cy="166133"/>
              </a:xfrm>
              <a:custGeom>
                <a:avLst/>
                <a:gdLst>
                  <a:gd name="connsiteX0" fmla="*/ 12088161 w 12088160"/>
                  <a:gd name="connsiteY0" fmla="*/ 0 h 166133"/>
                  <a:gd name="connsiteX1" fmla="*/ 0 w 12088160"/>
                  <a:gd name="connsiteY1" fmla="*/ 567 h 16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160" h="166133">
                    <a:moveTo>
                      <a:pt x="12088161" y="0"/>
                    </a:moveTo>
                    <a:cubicBezTo>
                      <a:pt x="8058774" y="221328"/>
                      <a:pt x="4029387" y="221505"/>
                      <a:pt x="0" y="56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7CF1F84C-182F-4388-A3DD-2548BE156491}"/>
                  </a:ext>
                </a:extLst>
              </p:cNvPr>
              <p:cNvSpPr/>
              <p:nvPr/>
            </p:nvSpPr>
            <p:spPr>
              <a:xfrm>
                <a:off x="90899" y="3872896"/>
                <a:ext cx="12009704" cy="221478"/>
              </a:xfrm>
              <a:custGeom>
                <a:avLst/>
                <a:gdLst>
                  <a:gd name="connsiteX0" fmla="*/ 12009705 w 12009704"/>
                  <a:gd name="connsiteY0" fmla="*/ 0 h 221478"/>
                  <a:gd name="connsiteX1" fmla="*/ 0 w 12009704"/>
                  <a:gd name="connsiteY1" fmla="*/ 780 h 22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9704" h="221478">
                    <a:moveTo>
                      <a:pt x="12009705" y="0"/>
                    </a:moveTo>
                    <a:cubicBezTo>
                      <a:pt x="8006447" y="295033"/>
                      <a:pt x="4003259" y="295317"/>
                      <a:pt x="0" y="78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07F54F57-ACA3-4C11-B7A4-2F9AD3373089}"/>
                  </a:ext>
                </a:extLst>
              </p:cNvPr>
              <p:cNvSpPr/>
              <p:nvPr/>
            </p:nvSpPr>
            <p:spPr>
              <a:xfrm>
                <a:off x="141312" y="3983719"/>
                <a:ext cx="11908808" cy="276859"/>
              </a:xfrm>
              <a:custGeom>
                <a:avLst/>
                <a:gdLst>
                  <a:gd name="connsiteX0" fmla="*/ 11908808 w 11908808"/>
                  <a:gd name="connsiteY0" fmla="*/ 0 h 276859"/>
                  <a:gd name="connsiteX1" fmla="*/ 0 w 11908808"/>
                  <a:gd name="connsiteY1" fmla="*/ 957 h 2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08" h="276859">
                    <a:moveTo>
                      <a:pt x="11908808" y="0"/>
                    </a:moveTo>
                    <a:cubicBezTo>
                      <a:pt x="7939194" y="368809"/>
                      <a:pt x="3969579" y="369163"/>
                      <a:pt x="0" y="95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C11681A0-7C49-4B82-ADE2-BC99DDBF49AB}"/>
                  </a:ext>
                </a:extLst>
              </p:cNvPr>
              <p:cNvSpPr/>
              <p:nvPr/>
            </p:nvSpPr>
            <p:spPr>
              <a:xfrm>
                <a:off x="202857" y="4094543"/>
                <a:ext cx="11785505" cy="332231"/>
              </a:xfrm>
              <a:custGeom>
                <a:avLst/>
                <a:gdLst>
                  <a:gd name="connsiteX0" fmla="*/ 11785506 w 11785505"/>
                  <a:gd name="connsiteY0" fmla="*/ 0 h 332231"/>
                  <a:gd name="connsiteX1" fmla="*/ 0 w 11785505"/>
                  <a:gd name="connsiteY1" fmla="*/ 1170 h 332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05" h="332231">
                    <a:moveTo>
                      <a:pt x="11785506" y="0"/>
                    </a:moveTo>
                    <a:cubicBezTo>
                      <a:pt x="7856980" y="442585"/>
                      <a:pt x="3928490" y="442975"/>
                      <a:pt x="0" y="117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34DC2E28-5093-4DA4-9C78-0C16FDEDF2D1}"/>
                  </a:ext>
                </a:extLst>
              </p:cNvPr>
              <p:cNvSpPr/>
              <p:nvPr/>
            </p:nvSpPr>
            <p:spPr>
              <a:xfrm>
                <a:off x="275640" y="4205331"/>
                <a:ext cx="11639832" cy="387598"/>
              </a:xfrm>
              <a:custGeom>
                <a:avLst/>
                <a:gdLst>
                  <a:gd name="connsiteX0" fmla="*/ 11639833 w 11639832"/>
                  <a:gd name="connsiteY0" fmla="*/ 0 h 387598"/>
                  <a:gd name="connsiteX1" fmla="*/ 0 w 11639832"/>
                  <a:gd name="connsiteY1" fmla="*/ 1347 h 387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598">
                    <a:moveTo>
                      <a:pt x="11639833" y="0"/>
                    </a:moveTo>
                    <a:cubicBezTo>
                      <a:pt x="7759913" y="516361"/>
                      <a:pt x="3879956" y="516786"/>
                      <a:pt x="0" y="134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F36B9EC8-90C5-4304-A2C7-579408D17C9D}"/>
                  </a:ext>
                </a:extLst>
              </p:cNvPr>
              <p:cNvSpPr/>
              <p:nvPr/>
            </p:nvSpPr>
            <p:spPr>
              <a:xfrm>
                <a:off x="359662" y="4316119"/>
                <a:ext cx="11471647" cy="442979"/>
              </a:xfrm>
              <a:custGeom>
                <a:avLst/>
                <a:gdLst>
                  <a:gd name="connsiteX0" fmla="*/ 11471647 w 11471647"/>
                  <a:gd name="connsiteY0" fmla="*/ 0 h 442979"/>
                  <a:gd name="connsiteX1" fmla="*/ 0 w 11471647"/>
                  <a:gd name="connsiteY1" fmla="*/ 1525 h 44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647" h="442979">
                    <a:moveTo>
                      <a:pt x="11471647" y="0"/>
                    </a:moveTo>
                    <a:cubicBezTo>
                      <a:pt x="7647741" y="590137"/>
                      <a:pt x="3823871" y="590633"/>
                      <a:pt x="0" y="152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0E63ABA1-9FED-4831-921D-EC707BB269B1}"/>
                  </a:ext>
                </a:extLst>
              </p:cNvPr>
              <p:cNvSpPr/>
              <p:nvPr/>
            </p:nvSpPr>
            <p:spPr>
              <a:xfrm>
                <a:off x="454886" y="4426978"/>
                <a:ext cx="11281056" cy="498333"/>
              </a:xfrm>
              <a:custGeom>
                <a:avLst/>
                <a:gdLst>
                  <a:gd name="connsiteX0" fmla="*/ 11281057 w 11281056"/>
                  <a:gd name="connsiteY0" fmla="*/ 0 h 498333"/>
                  <a:gd name="connsiteX1" fmla="*/ 0 w 11281056"/>
                  <a:gd name="connsiteY1" fmla="*/ 1702 h 498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81056" h="498333">
                    <a:moveTo>
                      <a:pt x="11281057" y="0"/>
                    </a:moveTo>
                    <a:cubicBezTo>
                      <a:pt x="7520716" y="663877"/>
                      <a:pt x="3760376" y="664445"/>
                      <a:pt x="0" y="170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D4CFC5D3-4AC9-4F50-81D6-D963F821D937}"/>
                  </a:ext>
                </a:extLst>
              </p:cNvPr>
              <p:cNvSpPr/>
              <p:nvPr/>
            </p:nvSpPr>
            <p:spPr>
              <a:xfrm>
                <a:off x="561314" y="4537801"/>
                <a:ext cx="11068024" cy="553718"/>
              </a:xfrm>
              <a:custGeom>
                <a:avLst/>
                <a:gdLst>
                  <a:gd name="connsiteX0" fmla="*/ 11068025 w 11068024"/>
                  <a:gd name="connsiteY0" fmla="*/ 0 h 553718"/>
                  <a:gd name="connsiteX1" fmla="*/ 0 w 11068024"/>
                  <a:gd name="connsiteY1" fmla="*/ 1915 h 55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8024" h="553718">
                    <a:moveTo>
                      <a:pt x="11068025" y="0"/>
                    </a:moveTo>
                    <a:cubicBezTo>
                      <a:pt x="7378695" y="737653"/>
                      <a:pt x="3689330" y="738291"/>
                      <a:pt x="0" y="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B4CA657A-79E3-40A9-ADDD-63A04CBB0DDB}"/>
                  </a:ext>
                </a:extLst>
              </p:cNvPr>
              <p:cNvSpPr/>
              <p:nvPr/>
            </p:nvSpPr>
            <p:spPr>
              <a:xfrm>
                <a:off x="678873" y="4648625"/>
                <a:ext cx="10832622" cy="609055"/>
              </a:xfrm>
              <a:custGeom>
                <a:avLst/>
                <a:gdLst>
                  <a:gd name="connsiteX0" fmla="*/ 10832622 w 10832622"/>
                  <a:gd name="connsiteY0" fmla="*/ 0 h 609055"/>
                  <a:gd name="connsiteX1" fmla="*/ 0 w 10832622"/>
                  <a:gd name="connsiteY1" fmla="*/ 2056 h 60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622" h="609055">
                    <a:moveTo>
                      <a:pt x="10832622" y="0"/>
                    </a:moveTo>
                    <a:cubicBezTo>
                      <a:pt x="7221748" y="811394"/>
                      <a:pt x="3610874" y="812067"/>
                      <a:pt x="0" y="2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6DCDF63D-91B6-406A-B708-87E0CA4A96BF}"/>
                  </a:ext>
                </a:extLst>
              </p:cNvPr>
              <p:cNvSpPr/>
              <p:nvPr/>
            </p:nvSpPr>
            <p:spPr>
              <a:xfrm>
                <a:off x="807706" y="4759413"/>
                <a:ext cx="10574778" cy="664458"/>
              </a:xfrm>
              <a:custGeom>
                <a:avLst/>
                <a:gdLst>
                  <a:gd name="connsiteX0" fmla="*/ 10574778 w 10574778"/>
                  <a:gd name="connsiteY0" fmla="*/ 0 h 664458"/>
                  <a:gd name="connsiteX1" fmla="*/ 0 w 10574778"/>
                  <a:gd name="connsiteY1" fmla="*/ 2304 h 664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778" h="664458">
                    <a:moveTo>
                      <a:pt x="10574778" y="0"/>
                    </a:moveTo>
                    <a:cubicBezTo>
                      <a:pt x="7049876" y="885169"/>
                      <a:pt x="3524938" y="885950"/>
                      <a:pt x="0" y="23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C953BC8E-8521-442F-806D-7385ED69CE91}"/>
                  </a:ext>
                </a:extLst>
              </p:cNvPr>
              <p:cNvSpPr/>
              <p:nvPr/>
            </p:nvSpPr>
            <p:spPr>
              <a:xfrm>
                <a:off x="947742" y="4870272"/>
                <a:ext cx="10294423" cy="719838"/>
              </a:xfrm>
              <a:custGeom>
                <a:avLst/>
                <a:gdLst>
                  <a:gd name="connsiteX0" fmla="*/ 10294423 w 10294423"/>
                  <a:gd name="connsiteY0" fmla="*/ 0 h 719838"/>
                  <a:gd name="connsiteX1" fmla="*/ 0 w 10294423"/>
                  <a:gd name="connsiteY1" fmla="*/ 2481 h 719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3" h="719838">
                    <a:moveTo>
                      <a:pt x="10294423" y="0"/>
                    </a:moveTo>
                    <a:cubicBezTo>
                      <a:pt x="6862972" y="958946"/>
                      <a:pt x="3431522" y="959796"/>
                      <a:pt x="0" y="248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9381E558-3C4B-41D0-AA93-E2A4895840B5}"/>
                  </a:ext>
                </a:extLst>
              </p:cNvPr>
              <p:cNvSpPr/>
              <p:nvPr/>
            </p:nvSpPr>
            <p:spPr>
              <a:xfrm>
                <a:off x="1098946" y="4981096"/>
                <a:ext cx="9991732" cy="775179"/>
              </a:xfrm>
              <a:custGeom>
                <a:avLst/>
                <a:gdLst>
                  <a:gd name="connsiteX0" fmla="*/ 9991733 w 9991732"/>
                  <a:gd name="connsiteY0" fmla="*/ 0 h 775179"/>
                  <a:gd name="connsiteX1" fmla="*/ 0 w 9991732"/>
                  <a:gd name="connsiteY1" fmla="*/ 2659 h 77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732" h="775179">
                    <a:moveTo>
                      <a:pt x="9991733" y="0"/>
                    </a:moveTo>
                    <a:cubicBezTo>
                      <a:pt x="6661178" y="1032686"/>
                      <a:pt x="3330589" y="1033572"/>
                      <a:pt x="0" y="265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E3D350BF-1C9C-4639-AA24-2421EDC7C447}"/>
                  </a:ext>
                </a:extLst>
              </p:cNvPr>
              <p:cNvSpPr/>
              <p:nvPr/>
            </p:nvSpPr>
            <p:spPr>
              <a:xfrm>
                <a:off x="1261352" y="5091848"/>
                <a:ext cx="9666706" cy="830533"/>
              </a:xfrm>
              <a:custGeom>
                <a:avLst/>
                <a:gdLst>
                  <a:gd name="connsiteX0" fmla="*/ 9666707 w 9666706"/>
                  <a:gd name="connsiteY0" fmla="*/ 0 h 830533"/>
                  <a:gd name="connsiteX1" fmla="*/ 0 w 9666706"/>
                  <a:gd name="connsiteY1" fmla="*/ 2836 h 83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706" h="830533">
                    <a:moveTo>
                      <a:pt x="9666707" y="0"/>
                    </a:moveTo>
                    <a:cubicBezTo>
                      <a:pt x="6444495" y="1106427"/>
                      <a:pt x="3222247" y="1107384"/>
                      <a:pt x="0" y="283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0C91316A-F760-4C4F-BAEE-0DEDE3C26723}"/>
                  </a:ext>
                </a:extLst>
              </p:cNvPr>
              <p:cNvSpPr/>
              <p:nvPr/>
            </p:nvSpPr>
            <p:spPr>
              <a:xfrm>
                <a:off x="1435032" y="5202707"/>
                <a:ext cx="9319097" cy="885932"/>
              </a:xfrm>
              <a:custGeom>
                <a:avLst/>
                <a:gdLst>
                  <a:gd name="connsiteX0" fmla="*/ 9319098 w 9319097"/>
                  <a:gd name="connsiteY0" fmla="*/ 0 h 885932"/>
                  <a:gd name="connsiteX1" fmla="*/ 0 w 9319097"/>
                  <a:gd name="connsiteY1" fmla="*/ 3049 h 88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9097" h="885932">
                    <a:moveTo>
                      <a:pt x="9319098" y="0"/>
                    </a:moveTo>
                    <a:cubicBezTo>
                      <a:pt x="6212709" y="1180238"/>
                      <a:pt x="3106354" y="1181231"/>
                      <a:pt x="0" y="30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B5E027C0-4EFD-4D4B-AA22-1316B35396A2}"/>
                  </a:ext>
                </a:extLst>
              </p:cNvPr>
              <p:cNvSpPr/>
              <p:nvPr/>
            </p:nvSpPr>
            <p:spPr>
              <a:xfrm>
                <a:off x="1619844" y="5313530"/>
                <a:ext cx="8949119" cy="941313"/>
              </a:xfrm>
              <a:custGeom>
                <a:avLst/>
                <a:gdLst>
                  <a:gd name="connsiteX0" fmla="*/ 8949119 w 8949119"/>
                  <a:gd name="connsiteY0" fmla="*/ 0 h 941313"/>
                  <a:gd name="connsiteX1" fmla="*/ 0 w 8949119"/>
                  <a:gd name="connsiteY1" fmla="*/ 3226 h 94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119" h="941313">
                    <a:moveTo>
                      <a:pt x="8949119" y="0"/>
                    </a:moveTo>
                    <a:cubicBezTo>
                      <a:pt x="5966068" y="1254014"/>
                      <a:pt x="2983052" y="1255078"/>
                      <a:pt x="0" y="322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187CDC25-FA91-40EB-8A23-0885358EA7E5}"/>
                  </a:ext>
                </a:extLst>
              </p:cNvPr>
              <p:cNvSpPr/>
              <p:nvPr/>
            </p:nvSpPr>
            <p:spPr>
              <a:xfrm>
                <a:off x="1815860" y="5424318"/>
                <a:ext cx="8556699" cy="996667"/>
              </a:xfrm>
              <a:custGeom>
                <a:avLst/>
                <a:gdLst>
                  <a:gd name="connsiteX0" fmla="*/ 8556700 w 8556699"/>
                  <a:gd name="connsiteY0" fmla="*/ 0 h 996667"/>
                  <a:gd name="connsiteX1" fmla="*/ 0 w 8556699"/>
                  <a:gd name="connsiteY1" fmla="*/ 3404 h 99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99" h="996667">
                    <a:moveTo>
                      <a:pt x="8556700" y="0"/>
                    </a:moveTo>
                    <a:cubicBezTo>
                      <a:pt x="5704467" y="1327755"/>
                      <a:pt x="2852269" y="1328889"/>
                      <a:pt x="0" y="34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8" name="Gráfico 4">
              <a:extLst>
                <a:ext uri="{FF2B5EF4-FFF2-40B4-BE49-F238E27FC236}">
                  <a16:creationId xmlns:a16="http://schemas.microsoft.com/office/drawing/2014/main" id="{51A28E1C-A2BD-446F-9F9F-A60B16EB6634}"/>
                </a:ext>
              </a:extLst>
            </p:cNvPr>
            <p:cNvGrpSpPr/>
            <p:nvPr/>
          </p:nvGrpSpPr>
          <p:grpSpPr>
            <a:xfrm>
              <a:off x="322614" y="272126"/>
              <a:ext cx="11546930" cy="6315094"/>
              <a:chOff x="322614" y="272126"/>
              <a:chExt cx="11546930" cy="6315094"/>
            </a:xfrm>
            <a:noFill/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43F5DBF4-08C4-4220-96AC-960234BBFBCC}"/>
                  </a:ext>
                </a:extLst>
              </p:cNvPr>
              <p:cNvSpPr/>
              <p:nvPr/>
            </p:nvSpPr>
            <p:spPr>
              <a:xfrm>
                <a:off x="322614" y="1212814"/>
                <a:ext cx="1915161" cy="4433683"/>
              </a:xfrm>
              <a:custGeom>
                <a:avLst/>
                <a:gdLst>
                  <a:gd name="connsiteX0" fmla="*/ 1915162 w 1915161"/>
                  <a:gd name="connsiteY0" fmla="*/ 0 h 4433683"/>
                  <a:gd name="connsiteX1" fmla="*/ 1915162 w 1915161"/>
                  <a:gd name="connsiteY1" fmla="*/ 4433684 h 4433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5161" h="4433683">
                    <a:moveTo>
                      <a:pt x="1915162" y="0"/>
                    </a:moveTo>
                    <a:cubicBezTo>
                      <a:pt x="-638387" y="1477894"/>
                      <a:pt x="-638387" y="2955789"/>
                      <a:pt x="1915162" y="443368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80198CD2-2AC1-4676-ACC4-0C210F106EA6}"/>
                  </a:ext>
                </a:extLst>
              </p:cNvPr>
              <p:cNvSpPr/>
              <p:nvPr/>
            </p:nvSpPr>
            <p:spPr>
              <a:xfrm>
                <a:off x="643368" y="1111101"/>
                <a:ext cx="1808645" cy="4637108"/>
              </a:xfrm>
              <a:custGeom>
                <a:avLst/>
                <a:gdLst>
                  <a:gd name="connsiteX0" fmla="*/ 1808646 w 1808645"/>
                  <a:gd name="connsiteY0" fmla="*/ 0 h 4637108"/>
                  <a:gd name="connsiteX1" fmla="*/ 1808646 w 1808645"/>
                  <a:gd name="connsiteY1" fmla="*/ 4637108 h 463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8645" h="4637108">
                    <a:moveTo>
                      <a:pt x="1808646" y="0"/>
                    </a:moveTo>
                    <a:cubicBezTo>
                      <a:pt x="-602882" y="1545715"/>
                      <a:pt x="-602882" y="3091429"/>
                      <a:pt x="1808646" y="463710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B49A452D-F81A-4A0C-B3CD-B96A527E79A6}"/>
                  </a:ext>
                </a:extLst>
              </p:cNvPr>
              <p:cNvSpPr/>
              <p:nvPr/>
            </p:nvSpPr>
            <p:spPr>
              <a:xfrm>
                <a:off x="964095" y="1015203"/>
                <a:ext cx="1702156" cy="4828868"/>
              </a:xfrm>
              <a:custGeom>
                <a:avLst/>
                <a:gdLst>
                  <a:gd name="connsiteX0" fmla="*/ 1702156 w 1702156"/>
                  <a:gd name="connsiteY0" fmla="*/ 0 h 4828868"/>
                  <a:gd name="connsiteX1" fmla="*/ 1702156 w 1702156"/>
                  <a:gd name="connsiteY1" fmla="*/ 4828869 h 48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2156" h="4828868">
                    <a:moveTo>
                      <a:pt x="1702156" y="0"/>
                    </a:moveTo>
                    <a:cubicBezTo>
                      <a:pt x="-567385" y="1609635"/>
                      <a:pt x="-567385" y="3219269"/>
                      <a:pt x="1702156" y="482886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9F61373E-D8FC-488D-A374-19EFDD3C5921}"/>
                  </a:ext>
                </a:extLst>
              </p:cNvPr>
              <p:cNvSpPr/>
              <p:nvPr/>
            </p:nvSpPr>
            <p:spPr>
              <a:xfrm>
                <a:off x="1284892" y="925119"/>
                <a:ext cx="1595666" cy="5009072"/>
              </a:xfrm>
              <a:custGeom>
                <a:avLst/>
                <a:gdLst>
                  <a:gd name="connsiteX0" fmla="*/ 1595667 w 1595666"/>
                  <a:gd name="connsiteY0" fmla="*/ 0 h 5009072"/>
                  <a:gd name="connsiteX1" fmla="*/ 1595667 w 1595666"/>
                  <a:gd name="connsiteY1" fmla="*/ 5009072 h 500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5666" h="5009072">
                    <a:moveTo>
                      <a:pt x="1595667" y="0"/>
                    </a:moveTo>
                    <a:cubicBezTo>
                      <a:pt x="-531889" y="1669691"/>
                      <a:pt x="-531889" y="3339382"/>
                      <a:pt x="1595667" y="500907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D2044AEB-945A-4EDB-943D-0AE457FC3AEE}"/>
                  </a:ext>
                </a:extLst>
              </p:cNvPr>
              <p:cNvSpPr/>
              <p:nvPr/>
            </p:nvSpPr>
            <p:spPr>
              <a:xfrm>
                <a:off x="1605522" y="840885"/>
                <a:ext cx="1489203" cy="5177540"/>
              </a:xfrm>
              <a:custGeom>
                <a:avLst/>
                <a:gdLst>
                  <a:gd name="connsiteX0" fmla="*/ 1489204 w 1489203"/>
                  <a:gd name="connsiteY0" fmla="*/ 0 h 5177540"/>
                  <a:gd name="connsiteX1" fmla="*/ 1489204 w 1489203"/>
                  <a:gd name="connsiteY1" fmla="*/ 5177541 h 517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9203" h="5177540">
                    <a:moveTo>
                      <a:pt x="1489204" y="0"/>
                    </a:moveTo>
                    <a:cubicBezTo>
                      <a:pt x="-496401" y="1725847"/>
                      <a:pt x="-496401" y="3451694"/>
                      <a:pt x="1489204" y="51775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2A561FE9-E708-476B-B1D2-3DFC805735AE}"/>
                  </a:ext>
                </a:extLst>
              </p:cNvPr>
              <p:cNvSpPr/>
              <p:nvPr/>
            </p:nvSpPr>
            <p:spPr>
              <a:xfrm>
                <a:off x="1926324" y="762429"/>
                <a:ext cx="1382674" cy="5334452"/>
              </a:xfrm>
              <a:custGeom>
                <a:avLst/>
                <a:gdLst>
                  <a:gd name="connsiteX0" fmla="*/ 1382674 w 1382674"/>
                  <a:gd name="connsiteY0" fmla="*/ 0 h 5334452"/>
                  <a:gd name="connsiteX1" fmla="*/ 1382674 w 1382674"/>
                  <a:gd name="connsiteY1" fmla="*/ 5334452 h 533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2674" h="5334452">
                    <a:moveTo>
                      <a:pt x="1382674" y="0"/>
                    </a:moveTo>
                    <a:cubicBezTo>
                      <a:pt x="-460874" y="1778139"/>
                      <a:pt x="-460909" y="3556313"/>
                      <a:pt x="1382674" y="533445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5847D18C-759B-4F66-9E3A-9F020D15AADA}"/>
                  </a:ext>
                </a:extLst>
              </p:cNvPr>
              <p:cNvSpPr/>
              <p:nvPr/>
            </p:nvSpPr>
            <p:spPr>
              <a:xfrm>
                <a:off x="2247126" y="689788"/>
                <a:ext cx="1276145" cy="5479699"/>
              </a:xfrm>
              <a:custGeom>
                <a:avLst/>
                <a:gdLst>
                  <a:gd name="connsiteX0" fmla="*/ 1276145 w 1276145"/>
                  <a:gd name="connsiteY0" fmla="*/ 0 h 5479699"/>
                  <a:gd name="connsiteX1" fmla="*/ 1276145 w 1276145"/>
                  <a:gd name="connsiteY1" fmla="*/ 5479700 h 547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6145" h="5479699">
                    <a:moveTo>
                      <a:pt x="1276145" y="0"/>
                    </a:moveTo>
                    <a:cubicBezTo>
                      <a:pt x="-425382" y="1826567"/>
                      <a:pt x="-425382" y="3653133"/>
                      <a:pt x="1276145" y="5479700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60ADD07A-2024-46F2-829D-29A1FA33F6DC}"/>
                  </a:ext>
                </a:extLst>
              </p:cNvPr>
              <p:cNvSpPr/>
              <p:nvPr/>
            </p:nvSpPr>
            <p:spPr>
              <a:xfrm>
                <a:off x="2567853" y="622996"/>
                <a:ext cx="1169655" cy="5613354"/>
              </a:xfrm>
              <a:custGeom>
                <a:avLst/>
                <a:gdLst>
                  <a:gd name="connsiteX0" fmla="*/ 1169656 w 1169655"/>
                  <a:gd name="connsiteY0" fmla="*/ 0 h 5613354"/>
                  <a:gd name="connsiteX1" fmla="*/ 1169656 w 1169655"/>
                  <a:gd name="connsiteY1" fmla="*/ 5613354 h 5613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9655" h="5613354">
                    <a:moveTo>
                      <a:pt x="1169656" y="0"/>
                    </a:moveTo>
                    <a:cubicBezTo>
                      <a:pt x="-389885" y="1871094"/>
                      <a:pt x="-389885" y="3742224"/>
                      <a:pt x="1169656" y="561335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E219660-57A5-4DE8-806E-169630AA1C3E}"/>
                  </a:ext>
                </a:extLst>
              </p:cNvPr>
              <p:cNvSpPr/>
              <p:nvPr/>
            </p:nvSpPr>
            <p:spPr>
              <a:xfrm>
                <a:off x="2888553" y="562018"/>
                <a:ext cx="1063192" cy="5735274"/>
              </a:xfrm>
              <a:custGeom>
                <a:avLst/>
                <a:gdLst>
                  <a:gd name="connsiteX0" fmla="*/ 1063193 w 1063192"/>
                  <a:gd name="connsiteY0" fmla="*/ 0 h 5735274"/>
                  <a:gd name="connsiteX1" fmla="*/ 1063193 w 1063192"/>
                  <a:gd name="connsiteY1" fmla="*/ 5735275 h 573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3192" h="5735274">
                    <a:moveTo>
                      <a:pt x="1063193" y="0"/>
                    </a:moveTo>
                    <a:cubicBezTo>
                      <a:pt x="-354398" y="1911758"/>
                      <a:pt x="-354398" y="3823516"/>
                      <a:pt x="1063193" y="573527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0794C967-4137-462C-98B3-42172592F7B1}"/>
                  </a:ext>
                </a:extLst>
              </p:cNvPr>
              <p:cNvSpPr/>
              <p:nvPr/>
            </p:nvSpPr>
            <p:spPr>
              <a:xfrm>
                <a:off x="3209307" y="506855"/>
                <a:ext cx="956676" cy="5845636"/>
              </a:xfrm>
              <a:custGeom>
                <a:avLst/>
                <a:gdLst>
                  <a:gd name="connsiteX0" fmla="*/ 956677 w 956676"/>
                  <a:gd name="connsiteY0" fmla="*/ 0 h 5845636"/>
                  <a:gd name="connsiteX1" fmla="*/ 956677 w 956676"/>
                  <a:gd name="connsiteY1" fmla="*/ 5845637 h 584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6676" h="5845636">
                    <a:moveTo>
                      <a:pt x="956677" y="0"/>
                    </a:moveTo>
                    <a:cubicBezTo>
                      <a:pt x="-318892" y="1948557"/>
                      <a:pt x="-318892" y="3897079"/>
                      <a:pt x="956677" y="584563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E52BF8A3-4A97-4CF5-8342-4F4FC5352526}"/>
                  </a:ext>
                </a:extLst>
              </p:cNvPr>
              <p:cNvSpPr/>
              <p:nvPr/>
            </p:nvSpPr>
            <p:spPr>
              <a:xfrm>
                <a:off x="3530034" y="457505"/>
                <a:ext cx="850187" cy="5944335"/>
              </a:xfrm>
              <a:custGeom>
                <a:avLst/>
                <a:gdLst>
                  <a:gd name="connsiteX0" fmla="*/ 850187 w 850187"/>
                  <a:gd name="connsiteY0" fmla="*/ 0 h 5944335"/>
                  <a:gd name="connsiteX1" fmla="*/ 850187 w 850187"/>
                  <a:gd name="connsiteY1" fmla="*/ 5944336 h 5944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0187" h="5944335">
                    <a:moveTo>
                      <a:pt x="850187" y="0"/>
                    </a:moveTo>
                    <a:cubicBezTo>
                      <a:pt x="-283396" y="1981457"/>
                      <a:pt x="-283396" y="3962879"/>
                      <a:pt x="850187" y="594433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2D7F19C7-736E-4415-8479-6CF01FE8F744}"/>
                  </a:ext>
                </a:extLst>
              </p:cNvPr>
              <p:cNvSpPr/>
              <p:nvPr/>
            </p:nvSpPr>
            <p:spPr>
              <a:xfrm>
                <a:off x="3850823" y="413935"/>
                <a:ext cx="743671" cy="6031441"/>
              </a:xfrm>
              <a:custGeom>
                <a:avLst/>
                <a:gdLst>
                  <a:gd name="connsiteX0" fmla="*/ 743671 w 743671"/>
                  <a:gd name="connsiteY0" fmla="*/ 0 h 6031441"/>
                  <a:gd name="connsiteX1" fmla="*/ 743671 w 743671"/>
                  <a:gd name="connsiteY1" fmla="*/ 6031442 h 603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3671" h="6031441">
                    <a:moveTo>
                      <a:pt x="743671" y="0"/>
                    </a:moveTo>
                    <a:cubicBezTo>
                      <a:pt x="-247890" y="2010457"/>
                      <a:pt x="-247890" y="4020949"/>
                      <a:pt x="743671" y="60314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8606F28F-24F1-451C-9AB5-8C2A65CDDA0F}"/>
                  </a:ext>
                </a:extLst>
              </p:cNvPr>
              <p:cNvSpPr/>
              <p:nvPr/>
            </p:nvSpPr>
            <p:spPr>
              <a:xfrm>
                <a:off x="4171514" y="376249"/>
                <a:ext cx="637181" cy="6106812"/>
              </a:xfrm>
              <a:custGeom>
                <a:avLst/>
                <a:gdLst>
                  <a:gd name="connsiteX0" fmla="*/ 637182 w 637181"/>
                  <a:gd name="connsiteY0" fmla="*/ 0 h 6106812"/>
                  <a:gd name="connsiteX1" fmla="*/ 637182 w 637181"/>
                  <a:gd name="connsiteY1" fmla="*/ 6106813 h 610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7181" h="6106812">
                    <a:moveTo>
                      <a:pt x="637182" y="0"/>
                    </a:moveTo>
                    <a:cubicBezTo>
                      <a:pt x="-212394" y="2035593"/>
                      <a:pt x="-212394" y="4071221"/>
                      <a:pt x="637182" y="61068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3EACFF4C-9031-4EB8-9BD3-AACBCEB0027C}"/>
                  </a:ext>
                </a:extLst>
              </p:cNvPr>
              <p:cNvSpPr/>
              <p:nvPr/>
            </p:nvSpPr>
            <p:spPr>
              <a:xfrm>
                <a:off x="4492303" y="344342"/>
                <a:ext cx="530665" cy="6170626"/>
              </a:xfrm>
              <a:custGeom>
                <a:avLst/>
                <a:gdLst>
                  <a:gd name="connsiteX0" fmla="*/ 530666 w 530665"/>
                  <a:gd name="connsiteY0" fmla="*/ 0 h 6170626"/>
                  <a:gd name="connsiteX1" fmla="*/ 530666 w 530665"/>
                  <a:gd name="connsiteY1" fmla="*/ 6170627 h 617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665" h="6170626">
                    <a:moveTo>
                      <a:pt x="530666" y="0"/>
                    </a:moveTo>
                    <a:cubicBezTo>
                      <a:pt x="-176889" y="2056864"/>
                      <a:pt x="-176889" y="4113728"/>
                      <a:pt x="530666" y="617062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88765B32-9426-49B2-ABCE-BDBA8AF24B6D}"/>
                  </a:ext>
                </a:extLst>
              </p:cNvPr>
              <p:cNvSpPr/>
              <p:nvPr/>
            </p:nvSpPr>
            <p:spPr>
              <a:xfrm>
                <a:off x="4813101" y="318249"/>
                <a:ext cx="424176" cy="6222812"/>
              </a:xfrm>
              <a:custGeom>
                <a:avLst/>
                <a:gdLst>
                  <a:gd name="connsiteX0" fmla="*/ 424176 w 424176"/>
                  <a:gd name="connsiteY0" fmla="*/ 0 h 6222812"/>
                  <a:gd name="connsiteX1" fmla="*/ 424176 w 424176"/>
                  <a:gd name="connsiteY1" fmla="*/ 6222812 h 622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4176" h="6222812">
                    <a:moveTo>
                      <a:pt x="424176" y="0"/>
                    </a:moveTo>
                    <a:cubicBezTo>
                      <a:pt x="-141392" y="2074271"/>
                      <a:pt x="-141392" y="4148542"/>
                      <a:pt x="424176" y="622281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69ADD054-24AD-40A7-9B89-A2D3E78EEDD5}"/>
                  </a:ext>
                </a:extLst>
              </p:cNvPr>
              <p:cNvSpPr/>
              <p:nvPr/>
            </p:nvSpPr>
            <p:spPr>
              <a:xfrm>
                <a:off x="5133819" y="298006"/>
                <a:ext cx="317660" cy="6263334"/>
              </a:xfrm>
              <a:custGeom>
                <a:avLst/>
                <a:gdLst>
                  <a:gd name="connsiteX0" fmla="*/ 317660 w 317660"/>
                  <a:gd name="connsiteY0" fmla="*/ 0 h 6263334"/>
                  <a:gd name="connsiteX1" fmla="*/ 317660 w 317660"/>
                  <a:gd name="connsiteY1" fmla="*/ 6263335 h 626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660" h="6263334">
                    <a:moveTo>
                      <a:pt x="317660" y="0"/>
                    </a:moveTo>
                    <a:cubicBezTo>
                      <a:pt x="-105887" y="2087778"/>
                      <a:pt x="-105887" y="4175556"/>
                      <a:pt x="317660" y="626333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202D1ED5-FCED-41FE-A345-75DD53851D0E}"/>
                  </a:ext>
                </a:extLst>
              </p:cNvPr>
              <p:cNvSpPr/>
              <p:nvPr/>
            </p:nvSpPr>
            <p:spPr>
              <a:xfrm>
                <a:off x="5454608" y="283542"/>
                <a:ext cx="211144" cy="6292227"/>
              </a:xfrm>
              <a:custGeom>
                <a:avLst/>
                <a:gdLst>
                  <a:gd name="connsiteX0" fmla="*/ 211144 w 211144"/>
                  <a:gd name="connsiteY0" fmla="*/ 0 h 6292227"/>
                  <a:gd name="connsiteX1" fmla="*/ 211144 w 211144"/>
                  <a:gd name="connsiteY1" fmla="*/ 6292228 h 6292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1144" h="6292227">
                    <a:moveTo>
                      <a:pt x="211144" y="0"/>
                    </a:moveTo>
                    <a:cubicBezTo>
                      <a:pt x="-70381" y="2097421"/>
                      <a:pt x="-70381" y="4194807"/>
                      <a:pt x="211144" y="629222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A6D1B305-DF24-4B0B-A714-389FF64899BB}"/>
                  </a:ext>
                </a:extLst>
              </p:cNvPr>
              <p:cNvSpPr/>
              <p:nvPr/>
            </p:nvSpPr>
            <p:spPr>
              <a:xfrm>
                <a:off x="5775273" y="274927"/>
                <a:ext cx="104681" cy="6309493"/>
              </a:xfrm>
              <a:custGeom>
                <a:avLst/>
                <a:gdLst>
                  <a:gd name="connsiteX0" fmla="*/ 104682 w 104681"/>
                  <a:gd name="connsiteY0" fmla="*/ 0 h 6309493"/>
                  <a:gd name="connsiteX1" fmla="*/ 104682 w 104681"/>
                  <a:gd name="connsiteY1" fmla="*/ 6309493 h 6309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681" h="6309493">
                    <a:moveTo>
                      <a:pt x="104682" y="0"/>
                    </a:moveTo>
                    <a:cubicBezTo>
                      <a:pt x="-34894" y="2103164"/>
                      <a:pt x="-34894" y="4206329"/>
                      <a:pt x="104682" y="630949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E9914F74-387C-4037-935B-0EC8BA5F0795}"/>
                  </a:ext>
                </a:extLst>
              </p:cNvPr>
              <p:cNvSpPr/>
              <p:nvPr/>
            </p:nvSpPr>
            <p:spPr>
              <a:xfrm>
                <a:off x="6094227" y="272126"/>
                <a:ext cx="1834" cy="6315094"/>
              </a:xfrm>
              <a:custGeom>
                <a:avLst/>
                <a:gdLst>
                  <a:gd name="connsiteX0" fmla="*/ 0 w 1834"/>
                  <a:gd name="connsiteY0" fmla="*/ 0 h 6315094"/>
                  <a:gd name="connsiteX1" fmla="*/ 0 w 1834"/>
                  <a:gd name="connsiteY1" fmla="*/ 6315094 h 6315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4" h="6315094">
                    <a:moveTo>
                      <a:pt x="0" y="0"/>
                    </a:moveTo>
                    <a:cubicBezTo>
                      <a:pt x="2446" y="2105043"/>
                      <a:pt x="2446" y="4210051"/>
                      <a:pt x="0" y="631509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C0AB5A58-0936-4AE2-8348-AB2E621811E4}"/>
                  </a:ext>
                </a:extLst>
              </p:cNvPr>
              <p:cNvSpPr/>
              <p:nvPr/>
            </p:nvSpPr>
            <p:spPr>
              <a:xfrm>
                <a:off x="6308500" y="275139"/>
                <a:ext cx="108324" cy="6309067"/>
              </a:xfrm>
              <a:custGeom>
                <a:avLst/>
                <a:gdLst>
                  <a:gd name="connsiteX0" fmla="*/ 0 w 108324"/>
                  <a:gd name="connsiteY0" fmla="*/ 0 h 6309067"/>
                  <a:gd name="connsiteX1" fmla="*/ 0 w 108324"/>
                  <a:gd name="connsiteY1" fmla="*/ 6309068 h 630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4" h="6309067">
                    <a:moveTo>
                      <a:pt x="0" y="0"/>
                    </a:moveTo>
                    <a:cubicBezTo>
                      <a:pt x="144433" y="2103023"/>
                      <a:pt x="144433" y="4206045"/>
                      <a:pt x="0" y="63090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E05FD96A-3160-48F8-963E-6B92C0434B53}"/>
                  </a:ext>
                </a:extLst>
              </p:cNvPr>
              <p:cNvSpPr/>
              <p:nvPr/>
            </p:nvSpPr>
            <p:spPr>
              <a:xfrm>
                <a:off x="6522702" y="283931"/>
                <a:ext cx="214840" cy="6291412"/>
              </a:xfrm>
              <a:custGeom>
                <a:avLst/>
                <a:gdLst>
                  <a:gd name="connsiteX0" fmla="*/ 0 w 214840"/>
                  <a:gd name="connsiteY0" fmla="*/ 0 h 6291412"/>
                  <a:gd name="connsiteX1" fmla="*/ 0 w 214840"/>
                  <a:gd name="connsiteY1" fmla="*/ 6291413 h 629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840" h="6291412">
                    <a:moveTo>
                      <a:pt x="0" y="0"/>
                    </a:moveTo>
                    <a:cubicBezTo>
                      <a:pt x="286454" y="2097137"/>
                      <a:pt x="286454" y="4194275"/>
                      <a:pt x="0" y="62914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C0E6E9C8-B760-4A43-ABB1-95FA481DA248}"/>
                  </a:ext>
                </a:extLst>
              </p:cNvPr>
              <p:cNvSpPr/>
              <p:nvPr/>
            </p:nvSpPr>
            <p:spPr>
              <a:xfrm>
                <a:off x="6736975" y="298573"/>
                <a:ext cx="321302" cy="6262128"/>
              </a:xfrm>
              <a:custGeom>
                <a:avLst/>
                <a:gdLst>
                  <a:gd name="connsiteX0" fmla="*/ 0 w 321302"/>
                  <a:gd name="connsiteY0" fmla="*/ 0 h 6262128"/>
                  <a:gd name="connsiteX1" fmla="*/ 0 w 321302"/>
                  <a:gd name="connsiteY1" fmla="*/ 6262129 h 626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1302" h="6262128">
                    <a:moveTo>
                      <a:pt x="0" y="0"/>
                    </a:moveTo>
                    <a:cubicBezTo>
                      <a:pt x="428404" y="2087388"/>
                      <a:pt x="428404" y="4174741"/>
                      <a:pt x="0" y="626212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1" name="Forma libre: forma 70">
                <a:extLst>
                  <a:ext uri="{FF2B5EF4-FFF2-40B4-BE49-F238E27FC236}">
                    <a16:creationId xmlns:a16="http://schemas.microsoft.com/office/drawing/2014/main" id="{8CF305B8-0866-4CD6-942C-F03ED6FBE98C}"/>
                  </a:ext>
                </a:extLst>
              </p:cNvPr>
              <p:cNvSpPr/>
              <p:nvPr/>
            </p:nvSpPr>
            <p:spPr>
              <a:xfrm>
                <a:off x="6951248" y="319065"/>
                <a:ext cx="427845" cy="6221216"/>
              </a:xfrm>
              <a:custGeom>
                <a:avLst/>
                <a:gdLst>
                  <a:gd name="connsiteX0" fmla="*/ 0 w 427845"/>
                  <a:gd name="connsiteY0" fmla="*/ 0 h 6221216"/>
                  <a:gd name="connsiteX1" fmla="*/ 0 w 427845"/>
                  <a:gd name="connsiteY1" fmla="*/ 6221217 h 622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7845" h="6221216">
                    <a:moveTo>
                      <a:pt x="0" y="0"/>
                    </a:moveTo>
                    <a:cubicBezTo>
                      <a:pt x="570461" y="2073739"/>
                      <a:pt x="570461" y="4147478"/>
                      <a:pt x="0" y="622121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DA6D266D-5F68-4B27-B7AD-F9E12BC3B39F}"/>
                  </a:ext>
                </a:extLst>
              </p:cNvPr>
              <p:cNvSpPr/>
              <p:nvPr/>
            </p:nvSpPr>
            <p:spPr>
              <a:xfrm>
                <a:off x="7165485" y="345335"/>
                <a:ext cx="534308" cy="6168641"/>
              </a:xfrm>
              <a:custGeom>
                <a:avLst/>
                <a:gdLst>
                  <a:gd name="connsiteX0" fmla="*/ 0 w 534308"/>
                  <a:gd name="connsiteY0" fmla="*/ 0 h 6168641"/>
                  <a:gd name="connsiteX1" fmla="*/ 0 w 534308"/>
                  <a:gd name="connsiteY1" fmla="*/ 6168642 h 616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4308" h="6168641">
                    <a:moveTo>
                      <a:pt x="0" y="0"/>
                    </a:moveTo>
                    <a:cubicBezTo>
                      <a:pt x="712412" y="2056226"/>
                      <a:pt x="712412" y="4112451"/>
                      <a:pt x="0" y="61686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A842B543-A6F5-4883-AC22-D25A6F00354C}"/>
                  </a:ext>
                </a:extLst>
              </p:cNvPr>
              <p:cNvSpPr/>
              <p:nvPr/>
            </p:nvSpPr>
            <p:spPr>
              <a:xfrm>
                <a:off x="7379723" y="377419"/>
                <a:ext cx="640824" cy="6104437"/>
              </a:xfrm>
              <a:custGeom>
                <a:avLst/>
                <a:gdLst>
                  <a:gd name="connsiteX0" fmla="*/ 0 w 640824"/>
                  <a:gd name="connsiteY0" fmla="*/ 0 h 6104437"/>
                  <a:gd name="connsiteX1" fmla="*/ 0 w 640824"/>
                  <a:gd name="connsiteY1" fmla="*/ 6104438 h 610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0824" h="6104437">
                    <a:moveTo>
                      <a:pt x="0" y="0"/>
                    </a:moveTo>
                    <a:cubicBezTo>
                      <a:pt x="854433" y="2034813"/>
                      <a:pt x="854433" y="4069625"/>
                      <a:pt x="0" y="610443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FF4CB876-D967-4171-AFEC-51BBE49A5A1C}"/>
                  </a:ext>
                </a:extLst>
              </p:cNvPr>
              <p:cNvSpPr/>
              <p:nvPr/>
            </p:nvSpPr>
            <p:spPr>
              <a:xfrm>
                <a:off x="7593925" y="415353"/>
                <a:ext cx="747314" cy="6028640"/>
              </a:xfrm>
              <a:custGeom>
                <a:avLst/>
                <a:gdLst>
                  <a:gd name="connsiteX0" fmla="*/ 0 w 747314"/>
                  <a:gd name="connsiteY0" fmla="*/ 0 h 6028640"/>
                  <a:gd name="connsiteX1" fmla="*/ 0 w 747314"/>
                  <a:gd name="connsiteY1" fmla="*/ 6028641 h 602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7314" h="6028640">
                    <a:moveTo>
                      <a:pt x="0" y="0"/>
                    </a:moveTo>
                    <a:cubicBezTo>
                      <a:pt x="996419" y="2009535"/>
                      <a:pt x="996419" y="4019070"/>
                      <a:pt x="0" y="60286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952F62FD-3DFB-4DC1-A121-F6D16CCEB5B0}"/>
                  </a:ext>
                </a:extLst>
              </p:cNvPr>
              <p:cNvSpPr/>
              <p:nvPr/>
            </p:nvSpPr>
            <p:spPr>
              <a:xfrm>
                <a:off x="7808233" y="459101"/>
                <a:ext cx="853830" cy="5941144"/>
              </a:xfrm>
              <a:custGeom>
                <a:avLst/>
                <a:gdLst>
                  <a:gd name="connsiteX0" fmla="*/ 0 w 853830"/>
                  <a:gd name="connsiteY0" fmla="*/ 0 h 5941144"/>
                  <a:gd name="connsiteX1" fmla="*/ 0 w 853830"/>
                  <a:gd name="connsiteY1" fmla="*/ 5941145 h 594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3830" h="5941144">
                    <a:moveTo>
                      <a:pt x="0" y="0"/>
                    </a:moveTo>
                    <a:cubicBezTo>
                      <a:pt x="1138440" y="1980358"/>
                      <a:pt x="1138440" y="3960752"/>
                      <a:pt x="0" y="594114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: forma 75">
                <a:extLst>
                  <a:ext uri="{FF2B5EF4-FFF2-40B4-BE49-F238E27FC236}">
                    <a16:creationId xmlns:a16="http://schemas.microsoft.com/office/drawing/2014/main" id="{E57C5377-7992-4C4F-BDEC-36869A004F09}"/>
                  </a:ext>
                </a:extLst>
              </p:cNvPr>
              <p:cNvSpPr/>
              <p:nvPr/>
            </p:nvSpPr>
            <p:spPr>
              <a:xfrm>
                <a:off x="8022470" y="508627"/>
                <a:ext cx="960319" cy="5842020"/>
              </a:xfrm>
              <a:custGeom>
                <a:avLst/>
                <a:gdLst>
                  <a:gd name="connsiteX0" fmla="*/ 0 w 960319"/>
                  <a:gd name="connsiteY0" fmla="*/ 0 h 5842020"/>
                  <a:gd name="connsiteX1" fmla="*/ 0 w 960319"/>
                  <a:gd name="connsiteY1" fmla="*/ 5842021 h 584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319" h="5842020">
                    <a:moveTo>
                      <a:pt x="0" y="0"/>
                    </a:moveTo>
                    <a:cubicBezTo>
                      <a:pt x="1280427" y="1947352"/>
                      <a:pt x="1280427" y="3894704"/>
                      <a:pt x="0" y="584202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7" name="Forma libre: forma 76">
                <a:extLst>
                  <a:ext uri="{FF2B5EF4-FFF2-40B4-BE49-F238E27FC236}">
                    <a16:creationId xmlns:a16="http://schemas.microsoft.com/office/drawing/2014/main" id="{E5861A5E-E857-4A4A-8115-A421262D3F4D}"/>
                  </a:ext>
                </a:extLst>
              </p:cNvPr>
              <p:cNvSpPr/>
              <p:nvPr/>
            </p:nvSpPr>
            <p:spPr>
              <a:xfrm>
                <a:off x="8236743" y="564004"/>
                <a:ext cx="1066782" cy="5731268"/>
              </a:xfrm>
              <a:custGeom>
                <a:avLst/>
                <a:gdLst>
                  <a:gd name="connsiteX0" fmla="*/ 0 w 1066782"/>
                  <a:gd name="connsiteY0" fmla="*/ 0 h 5731268"/>
                  <a:gd name="connsiteX1" fmla="*/ 0 w 1066782"/>
                  <a:gd name="connsiteY1" fmla="*/ 5731268 h 573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782" h="5731268">
                    <a:moveTo>
                      <a:pt x="0" y="0"/>
                    </a:moveTo>
                    <a:cubicBezTo>
                      <a:pt x="1422376" y="1910446"/>
                      <a:pt x="1422376" y="3820893"/>
                      <a:pt x="0" y="57312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2D165F16-BFF5-45E3-A66B-50444BB3989E}"/>
                  </a:ext>
                </a:extLst>
              </p:cNvPr>
              <p:cNvSpPr/>
              <p:nvPr/>
            </p:nvSpPr>
            <p:spPr>
              <a:xfrm>
                <a:off x="8450945" y="625194"/>
                <a:ext cx="1173324" cy="5608922"/>
              </a:xfrm>
              <a:custGeom>
                <a:avLst/>
                <a:gdLst>
                  <a:gd name="connsiteX0" fmla="*/ 0 w 1173324"/>
                  <a:gd name="connsiteY0" fmla="*/ 0 h 5608922"/>
                  <a:gd name="connsiteX1" fmla="*/ 0 w 1173324"/>
                  <a:gd name="connsiteY1" fmla="*/ 5608923 h 560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3324" h="5608922">
                    <a:moveTo>
                      <a:pt x="0" y="0"/>
                    </a:moveTo>
                    <a:cubicBezTo>
                      <a:pt x="1564433" y="1869641"/>
                      <a:pt x="1564433" y="3739282"/>
                      <a:pt x="0" y="56089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0DBAE513-A3C9-46C4-8B12-C2D254FAD201}"/>
                  </a:ext>
                </a:extLst>
              </p:cNvPr>
              <p:cNvSpPr/>
              <p:nvPr/>
            </p:nvSpPr>
            <p:spPr>
              <a:xfrm>
                <a:off x="8665253" y="692199"/>
                <a:ext cx="1279814" cy="5474913"/>
              </a:xfrm>
              <a:custGeom>
                <a:avLst/>
                <a:gdLst>
                  <a:gd name="connsiteX0" fmla="*/ 0 w 1279814"/>
                  <a:gd name="connsiteY0" fmla="*/ 0 h 5474913"/>
                  <a:gd name="connsiteX1" fmla="*/ 0 w 1279814"/>
                  <a:gd name="connsiteY1" fmla="*/ 5474914 h 5474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9814" h="5474913">
                    <a:moveTo>
                      <a:pt x="0" y="0"/>
                    </a:moveTo>
                    <a:cubicBezTo>
                      <a:pt x="1706419" y="1824971"/>
                      <a:pt x="1706419" y="3649907"/>
                      <a:pt x="0" y="547491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3E5DFAE5-95A0-4076-A1E7-7DDCB6E702A9}"/>
                  </a:ext>
                </a:extLst>
              </p:cNvPr>
              <p:cNvSpPr/>
              <p:nvPr/>
            </p:nvSpPr>
            <p:spPr>
              <a:xfrm>
                <a:off x="8879455" y="765017"/>
                <a:ext cx="1386304" cy="5329276"/>
              </a:xfrm>
              <a:custGeom>
                <a:avLst/>
                <a:gdLst>
                  <a:gd name="connsiteX0" fmla="*/ 0 w 1386304"/>
                  <a:gd name="connsiteY0" fmla="*/ 0 h 5329276"/>
                  <a:gd name="connsiteX1" fmla="*/ 0 w 1386304"/>
                  <a:gd name="connsiteY1" fmla="*/ 5329276 h 5329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6304" h="5329276">
                    <a:moveTo>
                      <a:pt x="0" y="0"/>
                    </a:moveTo>
                    <a:cubicBezTo>
                      <a:pt x="1848406" y="1776437"/>
                      <a:pt x="1848406" y="3552874"/>
                      <a:pt x="0" y="532927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76219FF2-10CA-48B7-9EE7-BE7A53128A54}"/>
                  </a:ext>
                </a:extLst>
              </p:cNvPr>
              <p:cNvSpPr/>
              <p:nvPr/>
            </p:nvSpPr>
            <p:spPr>
              <a:xfrm>
                <a:off x="9093729" y="843686"/>
                <a:ext cx="1492872" cy="5171939"/>
              </a:xfrm>
              <a:custGeom>
                <a:avLst/>
                <a:gdLst>
                  <a:gd name="connsiteX0" fmla="*/ 0 w 1492872"/>
                  <a:gd name="connsiteY0" fmla="*/ 0 h 5171939"/>
                  <a:gd name="connsiteX1" fmla="*/ 0 w 1492872"/>
                  <a:gd name="connsiteY1" fmla="*/ 5171939 h 517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2872" h="5171939">
                    <a:moveTo>
                      <a:pt x="0" y="0"/>
                    </a:moveTo>
                    <a:cubicBezTo>
                      <a:pt x="1990497" y="1723968"/>
                      <a:pt x="1990497" y="3447971"/>
                      <a:pt x="0" y="517193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57EB62D1-7D54-4208-8028-4676642D95B1}"/>
                  </a:ext>
                </a:extLst>
              </p:cNvPr>
              <p:cNvSpPr/>
              <p:nvPr/>
            </p:nvSpPr>
            <p:spPr>
              <a:xfrm>
                <a:off x="9307930" y="928133"/>
                <a:ext cx="1599309" cy="5003080"/>
              </a:xfrm>
              <a:custGeom>
                <a:avLst/>
                <a:gdLst>
                  <a:gd name="connsiteX0" fmla="*/ 0 w 1599309"/>
                  <a:gd name="connsiteY0" fmla="*/ 0 h 5003080"/>
                  <a:gd name="connsiteX1" fmla="*/ 0 w 1599309"/>
                  <a:gd name="connsiteY1" fmla="*/ 5003081 h 500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9309" h="5003080">
                    <a:moveTo>
                      <a:pt x="0" y="0"/>
                    </a:moveTo>
                    <a:cubicBezTo>
                      <a:pt x="2132412" y="1667705"/>
                      <a:pt x="2132412" y="3335375"/>
                      <a:pt x="0" y="500308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11E2421B-E25A-47A8-AC77-B2B1FCC092E9}"/>
                  </a:ext>
                </a:extLst>
              </p:cNvPr>
              <p:cNvSpPr/>
              <p:nvPr/>
            </p:nvSpPr>
            <p:spPr>
              <a:xfrm>
                <a:off x="9522203" y="1018394"/>
                <a:ext cx="1705798" cy="4822522"/>
              </a:xfrm>
              <a:custGeom>
                <a:avLst/>
                <a:gdLst>
                  <a:gd name="connsiteX0" fmla="*/ 0 w 1705798"/>
                  <a:gd name="connsiteY0" fmla="*/ 0 h 4822522"/>
                  <a:gd name="connsiteX1" fmla="*/ 0 w 1705798"/>
                  <a:gd name="connsiteY1" fmla="*/ 4822523 h 4822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5798" h="4822522">
                    <a:moveTo>
                      <a:pt x="0" y="0"/>
                    </a:moveTo>
                    <a:cubicBezTo>
                      <a:pt x="2274399" y="1607508"/>
                      <a:pt x="2274399" y="3215015"/>
                      <a:pt x="0" y="48225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A1A12F60-2C78-4F17-9E68-6D8D8FC90A70}"/>
                  </a:ext>
                </a:extLst>
              </p:cNvPr>
              <p:cNvSpPr/>
              <p:nvPr/>
            </p:nvSpPr>
            <p:spPr>
              <a:xfrm>
                <a:off x="9736477" y="1114505"/>
                <a:ext cx="1812314" cy="4630300"/>
              </a:xfrm>
              <a:custGeom>
                <a:avLst/>
                <a:gdLst>
                  <a:gd name="connsiteX0" fmla="*/ 0 w 1812314"/>
                  <a:gd name="connsiteY0" fmla="*/ 0 h 4630300"/>
                  <a:gd name="connsiteX1" fmla="*/ 0 w 1812314"/>
                  <a:gd name="connsiteY1" fmla="*/ 4630301 h 46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2314" h="4630300">
                    <a:moveTo>
                      <a:pt x="0" y="0"/>
                    </a:moveTo>
                    <a:cubicBezTo>
                      <a:pt x="2416419" y="1543446"/>
                      <a:pt x="2416419" y="3086891"/>
                      <a:pt x="0" y="463030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D2B13CA9-879D-456A-B0A4-579660B92643}"/>
                  </a:ext>
                </a:extLst>
              </p:cNvPr>
              <p:cNvSpPr/>
              <p:nvPr/>
            </p:nvSpPr>
            <p:spPr>
              <a:xfrm>
                <a:off x="9950714" y="1216430"/>
                <a:ext cx="1918830" cy="4426451"/>
              </a:xfrm>
              <a:custGeom>
                <a:avLst/>
                <a:gdLst>
                  <a:gd name="connsiteX0" fmla="*/ 0 w 1918830"/>
                  <a:gd name="connsiteY0" fmla="*/ 0 h 4426451"/>
                  <a:gd name="connsiteX1" fmla="*/ 0 w 1918830"/>
                  <a:gd name="connsiteY1" fmla="*/ 4426451 h 4426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8830" h="4426451">
                    <a:moveTo>
                      <a:pt x="0" y="0"/>
                    </a:moveTo>
                    <a:cubicBezTo>
                      <a:pt x="2558441" y="1475484"/>
                      <a:pt x="2558441" y="2950968"/>
                      <a:pt x="0" y="442645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pic>
        <p:nvPicPr>
          <p:cNvPr id="101" name="Gráfico 100">
            <a:extLst>
              <a:ext uri="{FF2B5EF4-FFF2-40B4-BE49-F238E27FC236}">
                <a16:creationId xmlns:a16="http://schemas.microsoft.com/office/drawing/2014/main" id="{0F695C4A-67E3-4D25-9113-0B44915EA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8750" y="633721"/>
            <a:ext cx="7200900" cy="152400"/>
          </a:xfrm>
          <a:prstGeom prst="rect">
            <a:avLst/>
          </a:prstGeom>
        </p:spPr>
      </p:pic>
      <p:sp>
        <p:nvSpPr>
          <p:cNvPr id="104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2786536" y="-16414"/>
            <a:ext cx="3322320" cy="586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FFFFFF"/>
                </a:solidFill>
                <a:latin typeface="Arial"/>
                <a:cs typeface="Arial"/>
                <a:sym typeface="Arial"/>
                <a:rtl val="0"/>
              </a:rPr>
              <a:t>FUTURISTIC </a:t>
            </a:r>
          </a:p>
        </p:txBody>
      </p:sp>
      <p:sp>
        <p:nvSpPr>
          <p:cNvPr id="106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5895097" y="-16414"/>
            <a:ext cx="3740063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50" spc="342" baseline="0" dirty="0">
                <a:solidFill>
                  <a:srgbClr val="018EE8"/>
                </a:solidFill>
                <a:latin typeface="Arial"/>
                <a:cs typeface="Arial"/>
                <a:sym typeface="Arial"/>
                <a:rtl val="0"/>
              </a:rPr>
              <a:t>INFOGRAPHIC</a:t>
            </a:r>
          </a:p>
        </p:txBody>
      </p:sp>
      <p:pic>
        <p:nvPicPr>
          <p:cNvPr id="109" name="Gráfico 108">
            <a:extLst>
              <a:ext uri="{FF2B5EF4-FFF2-40B4-BE49-F238E27FC236}">
                <a16:creationId xmlns:a16="http://schemas.microsoft.com/office/drawing/2014/main" id="{C4161C81-35E7-4BED-A311-D7C6ACD8C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745" y="1183580"/>
            <a:ext cx="5480273" cy="5214795"/>
          </a:xfrm>
          <a:prstGeom prst="rect">
            <a:avLst/>
          </a:prstGeom>
        </p:spPr>
      </p:pic>
      <p:sp>
        <p:nvSpPr>
          <p:cNvPr id="156" name="Rectángulo 155">
            <a:extLst>
              <a:ext uri="{FF2B5EF4-FFF2-40B4-BE49-F238E27FC236}">
                <a16:creationId xmlns:a16="http://schemas.microsoft.com/office/drawing/2014/main" id="{97F01168-E9DA-410F-A4B1-CEC49443A7FD}"/>
              </a:ext>
            </a:extLst>
          </p:cNvPr>
          <p:cNvSpPr/>
          <p:nvPr/>
        </p:nvSpPr>
        <p:spPr>
          <a:xfrm>
            <a:off x="10113433" y="72269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UXELEARNING.COM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id="{0786BABE-A4BD-40A1-AC26-FBDC342D5670}"/>
              </a:ext>
            </a:extLst>
          </p:cNvPr>
          <p:cNvSpPr/>
          <p:nvPr/>
        </p:nvSpPr>
        <p:spPr>
          <a:xfrm>
            <a:off x="6265883" y="1067587"/>
            <a:ext cx="5787951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1</a:t>
            </a:r>
          </a:p>
        </p:txBody>
      </p:sp>
      <p:sp>
        <p:nvSpPr>
          <p:cNvPr id="114" name="Rectángulo 113">
            <a:extLst>
              <a:ext uri="{FF2B5EF4-FFF2-40B4-BE49-F238E27FC236}">
                <a16:creationId xmlns:a16="http://schemas.microsoft.com/office/drawing/2014/main" id="{FE315EA3-62F3-4905-A30F-A3903B7DF70F}"/>
              </a:ext>
            </a:extLst>
          </p:cNvPr>
          <p:cNvSpPr/>
          <p:nvPr/>
        </p:nvSpPr>
        <p:spPr>
          <a:xfrm>
            <a:off x="6233175" y="1321587"/>
            <a:ext cx="5493953" cy="804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15" name="Rectángulo 114">
            <a:extLst>
              <a:ext uri="{FF2B5EF4-FFF2-40B4-BE49-F238E27FC236}">
                <a16:creationId xmlns:a16="http://schemas.microsoft.com/office/drawing/2014/main" id="{51BC2AA8-F2E1-4C88-A86A-88262B8E6AA8}"/>
              </a:ext>
            </a:extLst>
          </p:cNvPr>
          <p:cNvSpPr/>
          <p:nvPr/>
        </p:nvSpPr>
        <p:spPr>
          <a:xfrm>
            <a:off x="6265883" y="2248205"/>
            <a:ext cx="5787951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2</a:t>
            </a:r>
          </a:p>
        </p:txBody>
      </p:sp>
      <p:sp>
        <p:nvSpPr>
          <p:cNvPr id="116" name="Rectángulo 115">
            <a:extLst>
              <a:ext uri="{FF2B5EF4-FFF2-40B4-BE49-F238E27FC236}">
                <a16:creationId xmlns:a16="http://schemas.microsoft.com/office/drawing/2014/main" id="{48FF8791-A9DE-4E97-AE5D-57E1E2D01E0F}"/>
              </a:ext>
            </a:extLst>
          </p:cNvPr>
          <p:cNvSpPr/>
          <p:nvPr/>
        </p:nvSpPr>
        <p:spPr>
          <a:xfrm>
            <a:off x="6233175" y="2502205"/>
            <a:ext cx="5493953" cy="8316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17" name="Rectángulo 116">
            <a:extLst>
              <a:ext uri="{FF2B5EF4-FFF2-40B4-BE49-F238E27FC236}">
                <a16:creationId xmlns:a16="http://schemas.microsoft.com/office/drawing/2014/main" id="{4C1E7154-FB8F-4CAA-A75D-2C1DB6254DDC}"/>
              </a:ext>
            </a:extLst>
          </p:cNvPr>
          <p:cNvSpPr/>
          <p:nvPr/>
        </p:nvSpPr>
        <p:spPr>
          <a:xfrm>
            <a:off x="6265883" y="3405673"/>
            <a:ext cx="5787951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3</a:t>
            </a:r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54EA6729-70AB-4ABD-BFFC-EB2ACDA755F0}"/>
              </a:ext>
            </a:extLst>
          </p:cNvPr>
          <p:cNvSpPr/>
          <p:nvPr/>
        </p:nvSpPr>
        <p:spPr>
          <a:xfrm>
            <a:off x="6233175" y="3659673"/>
            <a:ext cx="5493953" cy="762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20" name="Rectángulo 119">
            <a:extLst>
              <a:ext uri="{FF2B5EF4-FFF2-40B4-BE49-F238E27FC236}">
                <a16:creationId xmlns:a16="http://schemas.microsoft.com/office/drawing/2014/main" id="{E463D2D7-4D9D-47A1-8BBA-9E9D66068815}"/>
              </a:ext>
            </a:extLst>
          </p:cNvPr>
          <p:cNvSpPr/>
          <p:nvPr/>
        </p:nvSpPr>
        <p:spPr>
          <a:xfrm>
            <a:off x="6265883" y="4551567"/>
            <a:ext cx="5787951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4</a:t>
            </a:r>
          </a:p>
        </p:txBody>
      </p:sp>
      <p:sp>
        <p:nvSpPr>
          <p:cNvPr id="122" name="Rectángulo 121">
            <a:extLst>
              <a:ext uri="{FF2B5EF4-FFF2-40B4-BE49-F238E27FC236}">
                <a16:creationId xmlns:a16="http://schemas.microsoft.com/office/drawing/2014/main" id="{895BA33A-AAC1-464E-B07D-F218EE19B0E8}"/>
              </a:ext>
            </a:extLst>
          </p:cNvPr>
          <p:cNvSpPr/>
          <p:nvPr/>
        </p:nvSpPr>
        <p:spPr>
          <a:xfrm>
            <a:off x="6233175" y="4805568"/>
            <a:ext cx="5493953" cy="821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26" name="Rectángulo 125">
            <a:extLst>
              <a:ext uri="{FF2B5EF4-FFF2-40B4-BE49-F238E27FC236}">
                <a16:creationId xmlns:a16="http://schemas.microsoft.com/office/drawing/2014/main" id="{6D219AE9-C951-4888-8C6A-A290459BFE5C}"/>
              </a:ext>
            </a:extLst>
          </p:cNvPr>
          <p:cNvSpPr/>
          <p:nvPr/>
        </p:nvSpPr>
        <p:spPr>
          <a:xfrm>
            <a:off x="6265883" y="5697466"/>
            <a:ext cx="5787951" cy="178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5</a:t>
            </a:r>
          </a:p>
        </p:txBody>
      </p:sp>
      <p:sp>
        <p:nvSpPr>
          <p:cNvPr id="130" name="Rectángulo 129">
            <a:extLst>
              <a:ext uri="{FF2B5EF4-FFF2-40B4-BE49-F238E27FC236}">
                <a16:creationId xmlns:a16="http://schemas.microsoft.com/office/drawing/2014/main" id="{C890FB0F-51C8-4C7F-A00C-7F07CF0E2AA1}"/>
              </a:ext>
            </a:extLst>
          </p:cNvPr>
          <p:cNvSpPr/>
          <p:nvPr/>
        </p:nvSpPr>
        <p:spPr>
          <a:xfrm>
            <a:off x="6233175" y="5951466"/>
            <a:ext cx="5493953" cy="78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482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3AFCBCAC-287F-4DC2-94FC-2593B1150FC0}"/>
              </a:ext>
            </a:extLst>
          </p:cNvPr>
          <p:cNvSpPr/>
          <p:nvPr/>
        </p:nvSpPr>
        <p:spPr>
          <a:xfrm>
            <a:off x="0" y="0"/>
            <a:ext cx="12196707" cy="6858000"/>
          </a:xfrm>
          <a:custGeom>
            <a:avLst/>
            <a:gdLst>
              <a:gd name="connsiteX0" fmla="*/ 0 w 5317824"/>
              <a:gd name="connsiteY0" fmla="*/ 0 h 5317824"/>
              <a:gd name="connsiteX1" fmla="*/ 5317825 w 5317824"/>
              <a:gd name="connsiteY1" fmla="*/ 0 h 5317824"/>
              <a:gd name="connsiteX2" fmla="*/ 5317825 w 5317824"/>
              <a:gd name="connsiteY2" fmla="*/ 5317825 h 5317824"/>
              <a:gd name="connsiteX3" fmla="*/ 0 w 5317824"/>
              <a:gd name="connsiteY3" fmla="*/ 5317825 h 531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7824" h="5317824">
                <a:moveTo>
                  <a:pt x="0" y="0"/>
                </a:moveTo>
                <a:lnTo>
                  <a:pt x="5317825" y="0"/>
                </a:lnTo>
                <a:lnTo>
                  <a:pt x="5317825" y="5317825"/>
                </a:lnTo>
                <a:lnTo>
                  <a:pt x="0" y="5317825"/>
                </a:lnTo>
                <a:close/>
              </a:path>
            </a:pathLst>
          </a:custGeom>
          <a:gradFill flip="none" rotWithShape="1">
            <a:gsLst>
              <a:gs pos="100000">
                <a:srgbClr val="00509E">
                  <a:shade val="30000"/>
                  <a:satMod val="115000"/>
                </a:srgbClr>
              </a:gs>
              <a:gs pos="50000">
                <a:srgbClr val="00509E">
                  <a:shade val="67500"/>
                  <a:satMod val="115000"/>
                </a:srgbClr>
              </a:gs>
              <a:gs pos="0">
                <a:srgbClr val="00509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grpSp>
        <p:nvGrpSpPr>
          <p:cNvPr id="8" name="Gráfico 4">
            <a:extLst>
              <a:ext uri="{FF2B5EF4-FFF2-40B4-BE49-F238E27FC236}">
                <a16:creationId xmlns:a16="http://schemas.microsoft.com/office/drawing/2014/main" id="{5BBA4688-A716-4698-B777-733C6BBE7A85}"/>
              </a:ext>
            </a:extLst>
          </p:cNvPr>
          <p:cNvGrpSpPr/>
          <p:nvPr/>
        </p:nvGrpSpPr>
        <p:grpSpPr>
          <a:xfrm>
            <a:off x="-11813279" y="-5849675"/>
            <a:ext cx="35818559" cy="18557351"/>
            <a:chOff x="1276" y="272116"/>
            <a:chExt cx="12189128" cy="6315104"/>
          </a:xfrm>
          <a:noFill/>
        </p:grpSpPr>
        <p:grpSp>
          <p:nvGrpSpPr>
            <p:cNvPr id="9" name="Gráfico 4">
              <a:extLst>
                <a:ext uri="{FF2B5EF4-FFF2-40B4-BE49-F238E27FC236}">
                  <a16:creationId xmlns:a16="http://schemas.microsoft.com/office/drawing/2014/main" id="{35E9C62D-9202-4EF1-A527-C91C750F1473}"/>
                </a:ext>
              </a:extLst>
            </p:cNvPr>
            <p:cNvGrpSpPr/>
            <p:nvPr/>
          </p:nvGrpSpPr>
          <p:grpSpPr>
            <a:xfrm>
              <a:off x="1276" y="272116"/>
              <a:ext cx="12189128" cy="6315082"/>
              <a:chOff x="1276" y="272116"/>
              <a:chExt cx="12189128" cy="6315082"/>
            </a:xfrm>
            <a:noFill/>
          </p:grpSpPr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74EF696A-FA3D-4979-96AC-C09E25B2FE18}"/>
                  </a:ext>
                </a:extLst>
              </p:cNvPr>
              <p:cNvSpPr/>
              <p:nvPr/>
            </p:nvSpPr>
            <p:spPr>
              <a:xfrm>
                <a:off x="1883" y="272116"/>
                <a:ext cx="10163103" cy="6315082"/>
              </a:xfrm>
              <a:custGeom>
                <a:avLst/>
                <a:gdLst>
                  <a:gd name="connsiteX0" fmla="*/ 10163104 w 10163103"/>
                  <a:gd name="connsiteY0" fmla="*/ 1052053 h 6315082"/>
                  <a:gd name="connsiteX1" fmla="*/ 2022081 w 10163103"/>
                  <a:gd name="connsiteY1" fmla="*/ 1048011 h 6315082"/>
                  <a:gd name="connsiteX2" fmla="*/ 2021195 w 10163103"/>
                  <a:gd name="connsiteY2" fmla="*/ 5266642 h 6315082"/>
                  <a:gd name="connsiteX3" fmla="*/ 10163104 w 10163103"/>
                  <a:gd name="connsiteY3" fmla="*/ 5263061 h 631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63103" h="6315082">
                    <a:moveTo>
                      <a:pt x="10163104" y="1052053"/>
                    </a:moveTo>
                    <a:cubicBezTo>
                      <a:pt x="7449418" y="-349336"/>
                      <a:pt x="4735767" y="-350683"/>
                      <a:pt x="2022081" y="1048011"/>
                    </a:cubicBezTo>
                    <a:cubicBezTo>
                      <a:pt x="-673454" y="2454505"/>
                      <a:pt x="-674305" y="3860751"/>
                      <a:pt x="2021195" y="5266642"/>
                    </a:cubicBezTo>
                    <a:cubicBezTo>
                      <a:pt x="4735165" y="6665762"/>
                      <a:pt x="7449134" y="6664557"/>
                      <a:pt x="10163104" y="526306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20EB9043-1B88-486A-9128-0D04662DFE85}"/>
                  </a:ext>
                </a:extLst>
              </p:cNvPr>
              <p:cNvSpPr/>
              <p:nvPr/>
            </p:nvSpPr>
            <p:spPr>
              <a:xfrm>
                <a:off x="1816817" y="438294"/>
                <a:ext cx="8556664" cy="997124"/>
              </a:xfrm>
              <a:custGeom>
                <a:avLst/>
                <a:gdLst>
                  <a:gd name="connsiteX0" fmla="*/ 8556664 w 8556664"/>
                  <a:gd name="connsiteY0" fmla="*/ 997124 h 997124"/>
                  <a:gd name="connsiteX1" fmla="*/ 0 w 8556664"/>
                  <a:gd name="connsiteY1" fmla="*/ 992835 h 99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64" h="997124">
                    <a:moveTo>
                      <a:pt x="8556664" y="997124"/>
                    </a:moveTo>
                    <a:cubicBezTo>
                      <a:pt x="5704431" y="-330949"/>
                      <a:pt x="2852198" y="-332367"/>
                      <a:pt x="0" y="99283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568FA392-883A-4CFC-AEBC-63EA99434F56}"/>
                  </a:ext>
                </a:extLst>
              </p:cNvPr>
              <p:cNvSpPr/>
              <p:nvPr/>
            </p:nvSpPr>
            <p:spPr>
              <a:xfrm>
                <a:off x="1620802" y="604467"/>
                <a:ext cx="8949083" cy="941703"/>
              </a:xfrm>
              <a:custGeom>
                <a:avLst/>
                <a:gdLst>
                  <a:gd name="connsiteX0" fmla="*/ 8949084 w 8949083"/>
                  <a:gd name="connsiteY0" fmla="*/ 941704 h 941703"/>
                  <a:gd name="connsiteX1" fmla="*/ 0 w 8949083"/>
                  <a:gd name="connsiteY1" fmla="*/ 937698 h 941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083" h="941703">
                    <a:moveTo>
                      <a:pt x="8949084" y="941704"/>
                    </a:moveTo>
                    <a:cubicBezTo>
                      <a:pt x="5966068" y="-312559"/>
                      <a:pt x="2983052" y="-313906"/>
                      <a:pt x="0" y="93769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3FC1E63D-FA5C-420E-9FB8-FA95691AA1B2}"/>
                  </a:ext>
                </a:extLst>
              </p:cNvPr>
              <p:cNvSpPr/>
              <p:nvPr/>
            </p:nvSpPr>
            <p:spPr>
              <a:xfrm>
                <a:off x="1436060" y="770649"/>
                <a:ext cx="9318991" cy="886345"/>
              </a:xfrm>
              <a:custGeom>
                <a:avLst/>
                <a:gdLst>
                  <a:gd name="connsiteX0" fmla="*/ 9318992 w 9318991"/>
                  <a:gd name="connsiteY0" fmla="*/ 886345 h 886345"/>
                  <a:gd name="connsiteX1" fmla="*/ 0 w 9318991"/>
                  <a:gd name="connsiteY1" fmla="*/ 882552 h 88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8991" h="886345">
                    <a:moveTo>
                      <a:pt x="9318992" y="886345"/>
                    </a:moveTo>
                    <a:cubicBezTo>
                      <a:pt x="6212673" y="-294177"/>
                      <a:pt x="3106354" y="-295453"/>
                      <a:pt x="0" y="88255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E8F9EF55-8CDB-4375-979C-03B7A7EDC4D7}"/>
                  </a:ext>
                </a:extLst>
              </p:cNvPr>
              <p:cNvSpPr/>
              <p:nvPr/>
            </p:nvSpPr>
            <p:spPr>
              <a:xfrm>
                <a:off x="1262487" y="936818"/>
                <a:ext cx="9666529" cy="830928"/>
              </a:xfrm>
              <a:custGeom>
                <a:avLst/>
                <a:gdLst>
                  <a:gd name="connsiteX0" fmla="*/ 9666530 w 9666529"/>
                  <a:gd name="connsiteY0" fmla="*/ 830929 h 830928"/>
                  <a:gd name="connsiteX1" fmla="*/ 0 w 9666529"/>
                  <a:gd name="connsiteY1" fmla="*/ 827384 h 83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529" h="830928">
                    <a:moveTo>
                      <a:pt x="9666530" y="830929"/>
                    </a:moveTo>
                    <a:cubicBezTo>
                      <a:pt x="6444354" y="-275781"/>
                      <a:pt x="3222177" y="-276987"/>
                      <a:pt x="0" y="82738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76E040C3-5044-4A8F-826B-7B621E689552}"/>
                  </a:ext>
                </a:extLst>
              </p:cNvPr>
              <p:cNvSpPr/>
              <p:nvPr/>
            </p:nvSpPr>
            <p:spPr>
              <a:xfrm>
                <a:off x="1100080" y="1103009"/>
                <a:ext cx="9990598" cy="775206"/>
              </a:xfrm>
              <a:custGeom>
                <a:avLst/>
                <a:gdLst>
                  <a:gd name="connsiteX0" fmla="*/ 9990598 w 9990598"/>
                  <a:gd name="connsiteY0" fmla="*/ 775207 h 775206"/>
                  <a:gd name="connsiteX1" fmla="*/ 0 w 9990598"/>
                  <a:gd name="connsiteY1" fmla="*/ 772229 h 775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0598" h="775206">
                    <a:moveTo>
                      <a:pt x="9990598" y="775207"/>
                    </a:moveTo>
                    <a:cubicBezTo>
                      <a:pt x="6660399" y="-257409"/>
                      <a:pt x="3330199" y="-258401"/>
                      <a:pt x="0" y="7722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97320CD6-946A-4382-B5DB-56C4843BC209}"/>
                  </a:ext>
                </a:extLst>
              </p:cNvPr>
              <p:cNvSpPr/>
              <p:nvPr/>
            </p:nvSpPr>
            <p:spPr>
              <a:xfrm>
                <a:off x="948877" y="1269217"/>
                <a:ext cx="10294422" cy="720140"/>
              </a:xfrm>
              <a:custGeom>
                <a:avLst/>
                <a:gdLst>
                  <a:gd name="connsiteX0" fmla="*/ 10294422 w 10294422"/>
                  <a:gd name="connsiteY0" fmla="*/ 720141 h 720140"/>
                  <a:gd name="connsiteX1" fmla="*/ 0 w 10294422"/>
                  <a:gd name="connsiteY1" fmla="*/ 717056 h 72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2" h="720140">
                    <a:moveTo>
                      <a:pt x="10294422" y="720141"/>
                    </a:moveTo>
                    <a:cubicBezTo>
                      <a:pt x="6862937" y="-239018"/>
                      <a:pt x="3431486" y="-240046"/>
                      <a:pt x="0" y="717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D22CC380-F896-4D41-89F7-C69ABD6F1E39}"/>
                  </a:ext>
                </a:extLst>
              </p:cNvPr>
              <p:cNvSpPr/>
              <p:nvPr/>
            </p:nvSpPr>
            <p:spPr>
              <a:xfrm>
                <a:off x="808876" y="1435395"/>
                <a:ext cx="10574672" cy="664750"/>
              </a:xfrm>
              <a:custGeom>
                <a:avLst/>
                <a:gdLst>
                  <a:gd name="connsiteX0" fmla="*/ 10574672 w 10574672"/>
                  <a:gd name="connsiteY0" fmla="*/ 664751 h 664750"/>
                  <a:gd name="connsiteX1" fmla="*/ 0 w 10574672"/>
                  <a:gd name="connsiteY1" fmla="*/ 661915 h 664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672" h="664750">
                    <a:moveTo>
                      <a:pt x="10574672" y="664751"/>
                    </a:moveTo>
                    <a:cubicBezTo>
                      <a:pt x="7049805" y="-220631"/>
                      <a:pt x="3524903" y="-221589"/>
                      <a:pt x="0" y="66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FA752761-EB4B-4F78-AED2-443766D38FF1}"/>
                  </a:ext>
                </a:extLst>
              </p:cNvPr>
              <p:cNvSpPr/>
              <p:nvPr/>
            </p:nvSpPr>
            <p:spPr>
              <a:xfrm>
                <a:off x="680078" y="1601617"/>
                <a:ext cx="10832551" cy="609352"/>
              </a:xfrm>
              <a:custGeom>
                <a:avLst/>
                <a:gdLst>
                  <a:gd name="connsiteX0" fmla="*/ 10832552 w 10832551"/>
                  <a:gd name="connsiteY0" fmla="*/ 609353 h 609352"/>
                  <a:gd name="connsiteX1" fmla="*/ 0 w 10832551"/>
                  <a:gd name="connsiteY1" fmla="*/ 606729 h 60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551" h="609352">
                    <a:moveTo>
                      <a:pt x="10832552" y="609353"/>
                    </a:moveTo>
                    <a:cubicBezTo>
                      <a:pt x="7221678" y="-202254"/>
                      <a:pt x="3610839" y="-203105"/>
                      <a:pt x="0" y="6067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62D77C9-4826-4EDE-8883-0E99B95EDD79}"/>
                  </a:ext>
                </a:extLst>
              </p:cNvPr>
              <p:cNvSpPr/>
              <p:nvPr/>
            </p:nvSpPr>
            <p:spPr>
              <a:xfrm>
                <a:off x="562519" y="1767808"/>
                <a:ext cx="11067989" cy="553949"/>
              </a:xfrm>
              <a:custGeom>
                <a:avLst/>
                <a:gdLst>
                  <a:gd name="connsiteX0" fmla="*/ 11067989 w 11067989"/>
                  <a:gd name="connsiteY0" fmla="*/ 553950 h 553949"/>
                  <a:gd name="connsiteX1" fmla="*/ 0 w 11067989"/>
                  <a:gd name="connsiteY1" fmla="*/ 551574 h 55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7989" h="553949">
                    <a:moveTo>
                      <a:pt x="11067989" y="553950"/>
                    </a:moveTo>
                    <a:cubicBezTo>
                      <a:pt x="7378660" y="-183845"/>
                      <a:pt x="3689330" y="-184661"/>
                      <a:pt x="0" y="55157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AF0AE791-0321-4D16-9565-27DF0BA0110B}"/>
                  </a:ext>
                </a:extLst>
              </p:cNvPr>
              <p:cNvSpPr/>
              <p:nvPr/>
            </p:nvSpPr>
            <p:spPr>
              <a:xfrm>
                <a:off x="456127" y="1933932"/>
                <a:ext cx="11279745" cy="498364"/>
              </a:xfrm>
              <a:custGeom>
                <a:avLst/>
                <a:gdLst>
                  <a:gd name="connsiteX0" fmla="*/ 11279745 w 11279745"/>
                  <a:gd name="connsiteY0" fmla="*/ 498365 h 498364"/>
                  <a:gd name="connsiteX1" fmla="*/ 0 w 11279745"/>
                  <a:gd name="connsiteY1" fmla="*/ 496415 h 498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9745" h="498364">
                    <a:moveTo>
                      <a:pt x="11279745" y="498365"/>
                    </a:moveTo>
                    <a:cubicBezTo>
                      <a:pt x="7519830" y="-165477"/>
                      <a:pt x="3759950" y="-166115"/>
                      <a:pt x="0" y="4964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E317FDE1-BA29-4653-8D6B-415E5BEF3E8F}"/>
                  </a:ext>
                </a:extLst>
              </p:cNvPr>
              <p:cNvSpPr/>
              <p:nvPr/>
            </p:nvSpPr>
            <p:spPr>
              <a:xfrm>
                <a:off x="360903" y="2100176"/>
                <a:ext cx="11471541" cy="443156"/>
              </a:xfrm>
              <a:custGeom>
                <a:avLst/>
                <a:gdLst>
                  <a:gd name="connsiteX0" fmla="*/ 11471541 w 11471541"/>
                  <a:gd name="connsiteY0" fmla="*/ 443157 h 443156"/>
                  <a:gd name="connsiteX1" fmla="*/ 0 w 11471541"/>
                  <a:gd name="connsiteY1" fmla="*/ 441278 h 44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541" h="443156">
                    <a:moveTo>
                      <a:pt x="11471541" y="443157"/>
                    </a:moveTo>
                    <a:cubicBezTo>
                      <a:pt x="7647742" y="-147086"/>
                      <a:pt x="3823835" y="-147724"/>
                      <a:pt x="0" y="44127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7844A644-C0FC-465D-AB21-133D75FBBB05}"/>
                  </a:ext>
                </a:extLst>
              </p:cNvPr>
              <p:cNvSpPr/>
              <p:nvPr/>
            </p:nvSpPr>
            <p:spPr>
              <a:xfrm>
                <a:off x="276810" y="2266367"/>
                <a:ext cx="11639832" cy="387754"/>
              </a:xfrm>
              <a:custGeom>
                <a:avLst/>
                <a:gdLst>
                  <a:gd name="connsiteX0" fmla="*/ 11639833 w 11639832"/>
                  <a:gd name="connsiteY0" fmla="*/ 387754 h 387754"/>
                  <a:gd name="connsiteX1" fmla="*/ 0 w 11639832"/>
                  <a:gd name="connsiteY1" fmla="*/ 386123 h 38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754">
                    <a:moveTo>
                      <a:pt x="11639833" y="387754"/>
                    </a:moveTo>
                    <a:cubicBezTo>
                      <a:pt x="7759912" y="-128713"/>
                      <a:pt x="3879956" y="-129245"/>
                      <a:pt x="0" y="386123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ED81172F-A705-4445-823D-75FBDF22F614}"/>
                  </a:ext>
                </a:extLst>
              </p:cNvPr>
              <p:cNvSpPr/>
              <p:nvPr/>
            </p:nvSpPr>
            <p:spPr>
              <a:xfrm>
                <a:off x="204027" y="2432541"/>
                <a:ext cx="11785540" cy="332368"/>
              </a:xfrm>
              <a:custGeom>
                <a:avLst/>
                <a:gdLst>
                  <a:gd name="connsiteX0" fmla="*/ 11785541 w 11785540"/>
                  <a:gd name="connsiteY0" fmla="*/ 332369 h 332368"/>
                  <a:gd name="connsiteX1" fmla="*/ 0 w 11785540"/>
                  <a:gd name="connsiteY1" fmla="*/ 330951 h 33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40" h="332368">
                    <a:moveTo>
                      <a:pt x="11785541" y="332369"/>
                    </a:moveTo>
                    <a:cubicBezTo>
                      <a:pt x="7857016" y="-110322"/>
                      <a:pt x="3928526" y="-110783"/>
                      <a:pt x="0" y="33095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89DD5526-8D15-4510-8DFB-B6AB003B7A95}"/>
                  </a:ext>
                </a:extLst>
              </p:cNvPr>
              <p:cNvSpPr/>
              <p:nvPr/>
            </p:nvSpPr>
            <p:spPr>
              <a:xfrm>
                <a:off x="142446" y="2598683"/>
                <a:ext cx="11908843" cy="276979"/>
              </a:xfrm>
              <a:custGeom>
                <a:avLst/>
                <a:gdLst>
                  <a:gd name="connsiteX0" fmla="*/ 11908844 w 11908843"/>
                  <a:gd name="connsiteY0" fmla="*/ 276979 h 276979"/>
                  <a:gd name="connsiteX1" fmla="*/ 0 w 11908843"/>
                  <a:gd name="connsiteY1" fmla="*/ 275809 h 27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43" h="276979">
                    <a:moveTo>
                      <a:pt x="11908844" y="276979"/>
                    </a:moveTo>
                    <a:cubicBezTo>
                      <a:pt x="7939230" y="-91936"/>
                      <a:pt x="3969615" y="-92326"/>
                      <a:pt x="0" y="27580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181B277F-4B15-41D4-A7A8-2A5699E83EA6}"/>
                  </a:ext>
                </a:extLst>
              </p:cNvPr>
              <p:cNvSpPr/>
              <p:nvPr/>
            </p:nvSpPr>
            <p:spPr>
              <a:xfrm>
                <a:off x="92069" y="2764878"/>
                <a:ext cx="12008499" cy="221501"/>
              </a:xfrm>
              <a:custGeom>
                <a:avLst/>
                <a:gdLst>
                  <a:gd name="connsiteX0" fmla="*/ 12008499 w 12008499"/>
                  <a:gd name="connsiteY0" fmla="*/ 221501 h 221501"/>
                  <a:gd name="connsiteX1" fmla="*/ 0 w 12008499"/>
                  <a:gd name="connsiteY1" fmla="*/ 220650 h 2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8499" h="221501">
                    <a:moveTo>
                      <a:pt x="12008499" y="221501"/>
                    </a:moveTo>
                    <a:cubicBezTo>
                      <a:pt x="8005666" y="-73567"/>
                      <a:pt x="4002833" y="-73816"/>
                      <a:pt x="0" y="22065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7B7D3E4B-D8B7-4B88-95E1-6410F25D35A8}"/>
                  </a:ext>
                </a:extLst>
              </p:cNvPr>
              <p:cNvSpPr/>
              <p:nvPr/>
            </p:nvSpPr>
            <p:spPr>
              <a:xfrm>
                <a:off x="52823" y="2931131"/>
                <a:ext cx="12088266" cy="166177"/>
              </a:xfrm>
              <a:custGeom>
                <a:avLst/>
                <a:gdLst>
                  <a:gd name="connsiteX0" fmla="*/ 12088267 w 12088266"/>
                  <a:gd name="connsiteY0" fmla="*/ 166178 h 166177"/>
                  <a:gd name="connsiteX1" fmla="*/ 0 w 12088266"/>
                  <a:gd name="connsiteY1" fmla="*/ 165469 h 166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266" h="166177">
                    <a:moveTo>
                      <a:pt x="12088267" y="166178"/>
                    </a:moveTo>
                    <a:cubicBezTo>
                      <a:pt x="8058881" y="-55150"/>
                      <a:pt x="4029422" y="-55398"/>
                      <a:pt x="0" y="16546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570F73E-1522-4ACA-8E0C-23099AE5EA2B}"/>
                  </a:ext>
                </a:extLst>
              </p:cNvPr>
              <p:cNvSpPr/>
              <p:nvPr/>
            </p:nvSpPr>
            <p:spPr>
              <a:xfrm>
                <a:off x="23682" y="3097287"/>
                <a:ext cx="12144245" cy="110739"/>
              </a:xfrm>
              <a:custGeom>
                <a:avLst/>
                <a:gdLst>
                  <a:gd name="connsiteX0" fmla="*/ 12144246 w 12144245"/>
                  <a:gd name="connsiteY0" fmla="*/ 110739 h 110739"/>
                  <a:gd name="connsiteX1" fmla="*/ 0 w 12144245"/>
                  <a:gd name="connsiteY1" fmla="*/ 110349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45" h="110739">
                    <a:moveTo>
                      <a:pt x="12144246" y="110739"/>
                    </a:moveTo>
                    <a:cubicBezTo>
                      <a:pt x="8096176" y="-36777"/>
                      <a:pt x="4048106" y="-36919"/>
                      <a:pt x="0" y="1103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BC5A0B9A-A10A-4525-A734-FCFF4B95ADA7}"/>
                  </a:ext>
                </a:extLst>
              </p:cNvPr>
              <p:cNvSpPr/>
              <p:nvPr/>
            </p:nvSpPr>
            <p:spPr>
              <a:xfrm>
                <a:off x="6913" y="3263420"/>
                <a:ext cx="12177889" cy="55393"/>
              </a:xfrm>
              <a:custGeom>
                <a:avLst/>
                <a:gdLst>
                  <a:gd name="connsiteX0" fmla="*/ 12177890 w 12177889"/>
                  <a:gd name="connsiteY0" fmla="*/ 55394 h 55393"/>
                  <a:gd name="connsiteX1" fmla="*/ 0 w 12177889"/>
                  <a:gd name="connsiteY1" fmla="*/ 55217 h 55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89" h="55393">
                    <a:moveTo>
                      <a:pt x="12177890" y="55394"/>
                    </a:moveTo>
                    <a:cubicBezTo>
                      <a:pt x="8118582" y="-18417"/>
                      <a:pt x="4059308" y="-18453"/>
                      <a:pt x="0" y="5521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A617A170-8634-455F-B526-33164292457F}"/>
                  </a:ext>
                </a:extLst>
              </p:cNvPr>
              <p:cNvSpPr/>
              <p:nvPr/>
            </p:nvSpPr>
            <p:spPr>
              <a:xfrm>
                <a:off x="1276" y="3429673"/>
                <a:ext cx="12189128" cy="3545"/>
              </a:xfrm>
              <a:custGeom>
                <a:avLst/>
                <a:gdLst>
                  <a:gd name="connsiteX0" fmla="*/ 12189129 w 12189128"/>
                  <a:gd name="connsiteY0" fmla="*/ 0 h 3545"/>
                  <a:gd name="connsiteX1" fmla="*/ 0 w 12189128"/>
                  <a:gd name="connsiteY1" fmla="*/ 0 h 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89128" h="3545">
                    <a:moveTo>
                      <a:pt x="12189129" y="0"/>
                    </a:moveTo>
                    <a:lnTo>
                      <a:pt x="0" y="0"/>
                    </a:ln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94A9A0CA-521F-48A2-BBA2-A28D6A0938E8}"/>
                  </a:ext>
                </a:extLst>
              </p:cNvPr>
              <p:cNvSpPr/>
              <p:nvPr/>
            </p:nvSpPr>
            <p:spPr>
              <a:xfrm>
                <a:off x="6877" y="3540497"/>
                <a:ext cx="12177818" cy="55354"/>
              </a:xfrm>
              <a:custGeom>
                <a:avLst/>
                <a:gdLst>
                  <a:gd name="connsiteX0" fmla="*/ 12177819 w 12177818"/>
                  <a:gd name="connsiteY0" fmla="*/ 0 h 55354"/>
                  <a:gd name="connsiteX1" fmla="*/ 0 w 12177818"/>
                  <a:gd name="connsiteY1" fmla="*/ 177 h 5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18" h="55354">
                    <a:moveTo>
                      <a:pt x="12177819" y="0"/>
                    </a:moveTo>
                    <a:cubicBezTo>
                      <a:pt x="8118546" y="73740"/>
                      <a:pt x="4059273" y="73811"/>
                      <a:pt x="0" y="17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D764F1ED-9B44-4FA6-A001-D403B80E0690}"/>
                  </a:ext>
                </a:extLst>
              </p:cNvPr>
              <p:cNvSpPr/>
              <p:nvPr/>
            </p:nvSpPr>
            <p:spPr>
              <a:xfrm>
                <a:off x="23682" y="3651285"/>
                <a:ext cx="12144281" cy="110739"/>
              </a:xfrm>
              <a:custGeom>
                <a:avLst/>
                <a:gdLst>
                  <a:gd name="connsiteX0" fmla="*/ 12144281 w 12144281"/>
                  <a:gd name="connsiteY0" fmla="*/ 0 h 110739"/>
                  <a:gd name="connsiteX1" fmla="*/ 0 w 12144281"/>
                  <a:gd name="connsiteY1" fmla="*/ 390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81" h="110739">
                    <a:moveTo>
                      <a:pt x="12144281" y="0"/>
                    </a:moveTo>
                    <a:cubicBezTo>
                      <a:pt x="8096176" y="147516"/>
                      <a:pt x="4048106" y="147658"/>
                      <a:pt x="0" y="39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1797FE4B-FAF2-4CA5-8F73-5B47D2E9C2A5}"/>
                  </a:ext>
                </a:extLst>
              </p:cNvPr>
              <p:cNvSpPr/>
              <p:nvPr/>
            </p:nvSpPr>
            <p:spPr>
              <a:xfrm>
                <a:off x="51724" y="3762108"/>
                <a:ext cx="12088160" cy="166133"/>
              </a:xfrm>
              <a:custGeom>
                <a:avLst/>
                <a:gdLst>
                  <a:gd name="connsiteX0" fmla="*/ 12088161 w 12088160"/>
                  <a:gd name="connsiteY0" fmla="*/ 0 h 166133"/>
                  <a:gd name="connsiteX1" fmla="*/ 0 w 12088160"/>
                  <a:gd name="connsiteY1" fmla="*/ 567 h 16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160" h="166133">
                    <a:moveTo>
                      <a:pt x="12088161" y="0"/>
                    </a:moveTo>
                    <a:cubicBezTo>
                      <a:pt x="8058774" y="221328"/>
                      <a:pt x="4029387" y="221505"/>
                      <a:pt x="0" y="56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7CF1F84C-182F-4388-A3DD-2548BE156491}"/>
                  </a:ext>
                </a:extLst>
              </p:cNvPr>
              <p:cNvSpPr/>
              <p:nvPr/>
            </p:nvSpPr>
            <p:spPr>
              <a:xfrm>
                <a:off x="90899" y="3872896"/>
                <a:ext cx="12009704" cy="221478"/>
              </a:xfrm>
              <a:custGeom>
                <a:avLst/>
                <a:gdLst>
                  <a:gd name="connsiteX0" fmla="*/ 12009705 w 12009704"/>
                  <a:gd name="connsiteY0" fmla="*/ 0 h 221478"/>
                  <a:gd name="connsiteX1" fmla="*/ 0 w 12009704"/>
                  <a:gd name="connsiteY1" fmla="*/ 780 h 22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9704" h="221478">
                    <a:moveTo>
                      <a:pt x="12009705" y="0"/>
                    </a:moveTo>
                    <a:cubicBezTo>
                      <a:pt x="8006447" y="295033"/>
                      <a:pt x="4003259" y="295317"/>
                      <a:pt x="0" y="78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07F54F57-ACA3-4C11-B7A4-2F9AD3373089}"/>
                  </a:ext>
                </a:extLst>
              </p:cNvPr>
              <p:cNvSpPr/>
              <p:nvPr/>
            </p:nvSpPr>
            <p:spPr>
              <a:xfrm>
                <a:off x="141312" y="3983719"/>
                <a:ext cx="11908808" cy="276859"/>
              </a:xfrm>
              <a:custGeom>
                <a:avLst/>
                <a:gdLst>
                  <a:gd name="connsiteX0" fmla="*/ 11908808 w 11908808"/>
                  <a:gd name="connsiteY0" fmla="*/ 0 h 276859"/>
                  <a:gd name="connsiteX1" fmla="*/ 0 w 11908808"/>
                  <a:gd name="connsiteY1" fmla="*/ 957 h 2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08" h="276859">
                    <a:moveTo>
                      <a:pt x="11908808" y="0"/>
                    </a:moveTo>
                    <a:cubicBezTo>
                      <a:pt x="7939194" y="368809"/>
                      <a:pt x="3969579" y="369163"/>
                      <a:pt x="0" y="95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C11681A0-7C49-4B82-ADE2-BC99DDBF49AB}"/>
                  </a:ext>
                </a:extLst>
              </p:cNvPr>
              <p:cNvSpPr/>
              <p:nvPr/>
            </p:nvSpPr>
            <p:spPr>
              <a:xfrm>
                <a:off x="202857" y="4094543"/>
                <a:ext cx="11785505" cy="332231"/>
              </a:xfrm>
              <a:custGeom>
                <a:avLst/>
                <a:gdLst>
                  <a:gd name="connsiteX0" fmla="*/ 11785506 w 11785505"/>
                  <a:gd name="connsiteY0" fmla="*/ 0 h 332231"/>
                  <a:gd name="connsiteX1" fmla="*/ 0 w 11785505"/>
                  <a:gd name="connsiteY1" fmla="*/ 1170 h 332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05" h="332231">
                    <a:moveTo>
                      <a:pt x="11785506" y="0"/>
                    </a:moveTo>
                    <a:cubicBezTo>
                      <a:pt x="7856980" y="442585"/>
                      <a:pt x="3928490" y="442975"/>
                      <a:pt x="0" y="117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34DC2E28-5093-4DA4-9C78-0C16FDEDF2D1}"/>
                  </a:ext>
                </a:extLst>
              </p:cNvPr>
              <p:cNvSpPr/>
              <p:nvPr/>
            </p:nvSpPr>
            <p:spPr>
              <a:xfrm>
                <a:off x="275640" y="4205331"/>
                <a:ext cx="11639832" cy="387598"/>
              </a:xfrm>
              <a:custGeom>
                <a:avLst/>
                <a:gdLst>
                  <a:gd name="connsiteX0" fmla="*/ 11639833 w 11639832"/>
                  <a:gd name="connsiteY0" fmla="*/ 0 h 387598"/>
                  <a:gd name="connsiteX1" fmla="*/ 0 w 11639832"/>
                  <a:gd name="connsiteY1" fmla="*/ 1347 h 387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598">
                    <a:moveTo>
                      <a:pt x="11639833" y="0"/>
                    </a:moveTo>
                    <a:cubicBezTo>
                      <a:pt x="7759913" y="516361"/>
                      <a:pt x="3879956" y="516786"/>
                      <a:pt x="0" y="134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F36B9EC8-90C5-4304-A2C7-579408D17C9D}"/>
                  </a:ext>
                </a:extLst>
              </p:cNvPr>
              <p:cNvSpPr/>
              <p:nvPr/>
            </p:nvSpPr>
            <p:spPr>
              <a:xfrm>
                <a:off x="359662" y="4316119"/>
                <a:ext cx="11471647" cy="442979"/>
              </a:xfrm>
              <a:custGeom>
                <a:avLst/>
                <a:gdLst>
                  <a:gd name="connsiteX0" fmla="*/ 11471647 w 11471647"/>
                  <a:gd name="connsiteY0" fmla="*/ 0 h 442979"/>
                  <a:gd name="connsiteX1" fmla="*/ 0 w 11471647"/>
                  <a:gd name="connsiteY1" fmla="*/ 1525 h 44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647" h="442979">
                    <a:moveTo>
                      <a:pt x="11471647" y="0"/>
                    </a:moveTo>
                    <a:cubicBezTo>
                      <a:pt x="7647741" y="590137"/>
                      <a:pt x="3823871" y="590633"/>
                      <a:pt x="0" y="152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0E63ABA1-9FED-4831-921D-EC707BB269B1}"/>
                  </a:ext>
                </a:extLst>
              </p:cNvPr>
              <p:cNvSpPr/>
              <p:nvPr/>
            </p:nvSpPr>
            <p:spPr>
              <a:xfrm>
                <a:off x="454886" y="4426978"/>
                <a:ext cx="11281056" cy="498333"/>
              </a:xfrm>
              <a:custGeom>
                <a:avLst/>
                <a:gdLst>
                  <a:gd name="connsiteX0" fmla="*/ 11281057 w 11281056"/>
                  <a:gd name="connsiteY0" fmla="*/ 0 h 498333"/>
                  <a:gd name="connsiteX1" fmla="*/ 0 w 11281056"/>
                  <a:gd name="connsiteY1" fmla="*/ 1702 h 498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81056" h="498333">
                    <a:moveTo>
                      <a:pt x="11281057" y="0"/>
                    </a:moveTo>
                    <a:cubicBezTo>
                      <a:pt x="7520716" y="663877"/>
                      <a:pt x="3760376" y="664445"/>
                      <a:pt x="0" y="170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D4CFC5D3-4AC9-4F50-81D6-D963F821D937}"/>
                  </a:ext>
                </a:extLst>
              </p:cNvPr>
              <p:cNvSpPr/>
              <p:nvPr/>
            </p:nvSpPr>
            <p:spPr>
              <a:xfrm>
                <a:off x="561314" y="4537801"/>
                <a:ext cx="11068024" cy="553718"/>
              </a:xfrm>
              <a:custGeom>
                <a:avLst/>
                <a:gdLst>
                  <a:gd name="connsiteX0" fmla="*/ 11068025 w 11068024"/>
                  <a:gd name="connsiteY0" fmla="*/ 0 h 553718"/>
                  <a:gd name="connsiteX1" fmla="*/ 0 w 11068024"/>
                  <a:gd name="connsiteY1" fmla="*/ 1915 h 55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8024" h="553718">
                    <a:moveTo>
                      <a:pt x="11068025" y="0"/>
                    </a:moveTo>
                    <a:cubicBezTo>
                      <a:pt x="7378695" y="737653"/>
                      <a:pt x="3689330" y="738291"/>
                      <a:pt x="0" y="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B4CA657A-79E3-40A9-ADDD-63A04CBB0DDB}"/>
                  </a:ext>
                </a:extLst>
              </p:cNvPr>
              <p:cNvSpPr/>
              <p:nvPr/>
            </p:nvSpPr>
            <p:spPr>
              <a:xfrm>
                <a:off x="678873" y="4648625"/>
                <a:ext cx="10832622" cy="609055"/>
              </a:xfrm>
              <a:custGeom>
                <a:avLst/>
                <a:gdLst>
                  <a:gd name="connsiteX0" fmla="*/ 10832622 w 10832622"/>
                  <a:gd name="connsiteY0" fmla="*/ 0 h 609055"/>
                  <a:gd name="connsiteX1" fmla="*/ 0 w 10832622"/>
                  <a:gd name="connsiteY1" fmla="*/ 2056 h 60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622" h="609055">
                    <a:moveTo>
                      <a:pt x="10832622" y="0"/>
                    </a:moveTo>
                    <a:cubicBezTo>
                      <a:pt x="7221748" y="811394"/>
                      <a:pt x="3610874" y="812067"/>
                      <a:pt x="0" y="2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6DCDF63D-91B6-406A-B708-87E0CA4A96BF}"/>
                  </a:ext>
                </a:extLst>
              </p:cNvPr>
              <p:cNvSpPr/>
              <p:nvPr/>
            </p:nvSpPr>
            <p:spPr>
              <a:xfrm>
                <a:off x="807706" y="4759413"/>
                <a:ext cx="10574778" cy="664458"/>
              </a:xfrm>
              <a:custGeom>
                <a:avLst/>
                <a:gdLst>
                  <a:gd name="connsiteX0" fmla="*/ 10574778 w 10574778"/>
                  <a:gd name="connsiteY0" fmla="*/ 0 h 664458"/>
                  <a:gd name="connsiteX1" fmla="*/ 0 w 10574778"/>
                  <a:gd name="connsiteY1" fmla="*/ 2304 h 664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778" h="664458">
                    <a:moveTo>
                      <a:pt x="10574778" y="0"/>
                    </a:moveTo>
                    <a:cubicBezTo>
                      <a:pt x="7049876" y="885169"/>
                      <a:pt x="3524938" y="885950"/>
                      <a:pt x="0" y="23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C953BC8E-8521-442F-806D-7385ED69CE91}"/>
                  </a:ext>
                </a:extLst>
              </p:cNvPr>
              <p:cNvSpPr/>
              <p:nvPr/>
            </p:nvSpPr>
            <p:spPr>
              <a:xfrm>
                <a:off x="947742" y="4870272"/>
                <a:ext cx="10294423" cy="719838"/>
              </a:xfrm>
              <a:custGeom>
                <a:avLst/>
                <a:gdLst>
                  <a:gd name="connsiteX0" fmla="*/ 10294423 w 10294423"/>
                  <a:gd name="connsiteY0" fmla="*/ 0 h 719838"/>
                  <a:gd name="connsiteX1" fmla="*/ 0 w 10294423"/>
                  <a:gd name="connsiteY1" fmla="*/ 2481 h 719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3" h="719838">
                    <a:moveTo>
                      <a:pt x="10294423" y="0"/>
                    </a:moveTo>
                    <a:cubicBezTo>
                      <a:pt x="6862972" y="958946"/>
                      <a:pt x="3431522" y="959796"/>
                      <a:pt x="0" y="248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9381E558-3C4B-41D0-AA93-E2A4895840B5}"/>
                  </a:ext>
                </a:extLst>
              </p:cNvPr>
              <p:cNvSpPr/>
              <p:nvPr/>
            </p:nvSpPr>
            <p:spPr>
              <a:xfrm>
                <a:off x="1098946" y="4981096"/>
                <a:ext cx="9991732" cy="775179"/>
              </a:xfrm>
              <a:custGeom>
                <a:avLst/>
                <a:gdLst>
                  <a:gd name="connsiteX0" fmla="*/ 9991733 w 9991732"/>
                  <a:gd name="connsiteY0" fmla="*/ 0 h 775179"/>
                  <a:gd name="connsiteX1" fmla="*/ 0 w 9991732"/>
                  <a:gd name="connsiteY1" fmla="*/ 2659 h 77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732" h="775179">
                    <a:moveTo>
                      <a:pt x="9991733" y="0"/>
                    </a:moveTo>
                    <a:cubicBezTo>
                      <a:pt x="6661178" y="1032686"/>
                      <a:pt x="3330589" y="1033572"/>
                      <a:pt x="0" y="265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E3D350BF-1C9C-4639-AA24-2421EDC7C447}"/>
                  </a:ext>
                </a:extLst>
              </p:cNvPr>
              <p:cNvSpPr/>
              <p:nvPr/>
            </p:nvSpPr>
            <p:spPr>
              <a:xfrm>
                <a:off x="1261352" y="5091848"/>
                <a:ext cx="9666706" cy="830533"/>
              </a:xfrm>
              <a:custGeom>
                <a:avLst/>
                <a:gdLst>
                  <a:gd name="connsiteX0" fmla="*/ 9666707 w 9666706"/>
                  <a:gd name="connsiteY0" fmla="*/ 0 h 830533"/>
                  <a:gd name="connsiteX1" fmla="*/ 0 w 9666706"/>
                  <a:gd name="connsiteY1" fmla="*/ 2836 h 83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706" h="830533">
                    <a:moveTo>
                      <a:pt x="9666707" y="0"/>
                    </a:moveTo>
                    <a:cubicBezTo>
                      <a:pt x="6444495" y="1106427"/>
                      <a:pt x="3222247" y="1107384"/>
                      <a:pt x="0" y="283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0C91316A-F760-4C4F-BAEE-0DEDE3C26723}"/>
                  </a:ext>
                </a:extLst>
              </p:cNvPr>
              <p:cNvSpPr/>
              <p:nvPr/>
            </p:nvSpPr>
            <p:spPr>
              <a:xfrm>
                <a:off x="1435032" y="5202707"/>
                <a:ext cx="9319097" cy="885932"/>
              </a:xfrm>
              <a:custGeom>
                <a:avLst/>
                <a:gdLst>
                  <a:gd name="connsiteX0" fmla="*/ 9319098 w 9319097"/>
                  <a:gd name="connsiteY0" fmla="*/ 0 h 885932"/>
                  <a:gd name="connsiteX1" fmla="*/ 0 w 9319097"/>
                  <a:gd name="connsiteY1" fmla="*/ 3049 h 88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9097" h="885932">
                    <a:moveTo>
                      <a:pt x="9319098" y="0"/>
                    </a:moveTo>
                    <a:cubicBezTo>
                      <a:pt x="6212709" y="1180238"/>
                      <a:pt x="3106354" y="1181231"/>
                      <a:pt x="0" y="30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B5E027C0-4EFD-4D4B-AA22-1316B35396A2}"/>
                  </a:ext>
                </a:extLst>
              </p:cNvPr>
              <p:cNvSpPr/>
              <p:nvPr/>
            </p:nvSpPr>
            <p:spPr>
              <a:xfrm>
                <a:off x="1619844" y="5313530"/>
                <a:ext cx="8949119" cy="941313"/>
              </a:xfrm>
              <a:custGeom>
                <a:avLst/>
                <a:gdLst>
                  <a:gd name="connsiteX0" fmla="*/ 8949119 w 8949119"/>
                  <a:gd name="connsiteY0" fmla="*/ 0 h 941313"/>
                  <a:gd name="connsiteX1" fmla="*/ 0 w 8949119"/>
                  <a:gd name="connsiteY1" fmla="*/ 3226 h 94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119" h="941313">
                    <a:moveTo>
                      <a:pt x="8949119" y="0"/>
                    </a:moveTo>
                    <a:cubicBezTo>
                      <a:pt x="5966068" y="1254014"/>
                      <a:pt x="2983052" y="1255078"/>
                      <a:pt x="0" y="322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187CDC25-FA91-40EB-8A23-0885358EA7E5}"/>
                  </a:ext>
                </a:extLst>
              </p:cNvPr>
              <p:cNvSpPr/>
              <p:nvPr/>
            </p:nvSpPr>
            <p:spPr>
              <a:xfrm>
                <a:off x="1815860" y="5424318"/>
                <a:ext cx="8556699" cy="996667"/>
              </a:xfrm>
              <a:custGeom>
                <a:avLst/>
                <a:gdLst>
                  <a:gd name="connsiteX0" fmla="*/ 8556700 w 8556699"/>
                  <a:gd name="connsiteY0" fmla="*/ 0 h 996667"/>
                  <a:gd name="connsiteX1" fmla="*/ 0 w 8556699"/>
                  <a:gd name="connsiteY1" fmla="*/ 3404 h 99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99" h="996667">
                    <a:moveTo>
                      <a:pt x="8556700" y="0"/>
                    </a:moveTo>
                    <a:cubicBezTo>
                      <a:pt x="5704467" y="1327755"/>
                      <a:pt x="2852269" y="1328889"/>
                      <a:pt x="0" y="34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8" name="Gráfico 4">
              <a:extLst>
                <a:ext uri="{FF2B5EF4-FFF2-40B4-BE49-F238E27FC236}">
                  <a16:creationId xmlns:a16="http://schemas.microsoft.com/office/drawing/2014/main" id="{51A28E1C-A2BD-446F-9F9F-A60B16EB6634}"/>
                </a:ext>
              </a:extLst>
            </p:cNvPr>
            <p:cNvGrpSpPr/>
            <p:nvPr/>
          </p:nvGrpSpPr>
          <p:grpSpPr>
            <a:xfrm>
              <a:off x="322614" y="272126"/>
              <a:ext cx="11546930" cy="6315094"/>
              <a:chOff x="322614" y="272126"/>
              <a:chExt cx="11546930" cy="6315094"/>
            </a:xfrm>
            <a:noFill/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43F5DBF4-08C4-4220-96AC-960234BBFBCC}"/>
                  </a:ext>
                </a:extLst>
              </p:cNvPr>
              <p:cNvSpPr/>
              <p:nvPr/>
            </p:nvSpPr>
            <p:spPr>
              <a:xfrm>
                <a:off x="322614" y="1212814"/>
                <a:ext cx="1915161" cy="4433683"/>
              </a:xfrm>
              <a:custGeom>
                <a:avLst/>
                <a:gdLst>
                  <a:gd name="connsiteX0" fmla="*/ 1915162 w 1915161"/>
                  <a:gd name="connsiteY0" fmla="*/ 0 h 4433683"/>
                  <a:gd name="connsiteX1" fmla="*/ 1915162 w 1915161"/>
                  <a:gd name="connsiteY1" fmla="*/ 4433684 h 4433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5161" h="4433683">
                    <a:moveTo>
                      <a:pt x="1915162" y="0"/>
                    </a:moveTo>
                    <a:cubicBezTo>
                      <a:pt x="-638387" y="1477894"/>
                      <a:pt x="-638387" y="2955789"/>
                      <a:pt x="1915162" y="443368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80198CD2-2AC1-4676-ACC4-0C210F106EA6}"/>
                  </a:ext>
                </a:extLst>
              </p:cNvPr>
              <p:cNvSpPr/>
              <p:nvPr/>
            </p:nvSpPr>
            <p:spPr>
              <a:xfrm>
                <a:off x="643368" y="1111101"/>
                <a:ext cx="1808645" cy="4637108"/>
              </a:xfrm>
              <a:custGeom>
                <a:avLst/>
                <a:gdLst>
                  <a:gd name="connsiteX0" fmla="*/ 1808646 w 1808645"/>
                  <a:gd name="connsiteY0" fmla="*/ 0 h 4637108"/>
                  <a:gd name="connsiteX1" fmla="*/ 1808646 w 1808645"/>
                  <a:gd name="connsiteY1" fmla="*/ 4637108 h 463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8645" h="4637108">
                    <a:moveTo>
                      <a:pt x="1808646" y="0"/>
                    </a:moveTo>
                    <a:cubicBezTo>
                      <a:pt x="-602882" y="1545715"/>
                      <a:pt x="-602882" y="3091429"/>
                      <a:pt x="1808646" y="463710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B49A452D-F81A-4A0C-B3CD-B96A527E79A6}"/>
                  </a:ext>
                </a:extLst>
              </p:cNvPr>
              <p:cNvSpPr/>
              <p:nvPr/>
            </p:nvSpPr>
            <p:spPr>
              <a:xfrm>
                <a:off x="964095" y="1015203"/>
                <a:ext cx="1702156" cy="4828868"/>
              </a:xfrm>
              <a:custGeom>
                <a:avLst/>
                <a:gdLst>
                  <a:gd name="connsiteX0" fmla="*/ 1702156 w 1702156"/>
                  <a:gd name="connsiteY0" fmla="*/ 0 h 4828868"/>
                  <a:gd name="connsiteX1" fmla="*/ 1702156 w 1702156"/>
                  <a:gd name="connsiteY1" fmla="*/ 4828869 h 48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2156" h="4828868">
                    <a:moveTo>
                      <a:pt x="1702156" y="0"/>
                    </a:moveTo>
                    <a:cubicBezTo>
                      <a:pt x="-567385" y="1609635"/>
                      <a:pt x="-567385" y="3219269"/>
                      <a:pt x="1702156" y="482886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9F61373E-D8FC-488D-A374-19EFDD3C5921}"/>
                  </a:ext>
                </a:extLst>
              </p:cNvPr>
              <p:cNvSpPr/>
              <p:nvPr/>
            </p:nvSpPr>
            <p:spPr>
              <a:xfrm>
                <a:off x="1284892" y="925119"/>
                <a:ext cx="1595666" cy="5009072"/>
              </a:xfrm>
              <a:custGeom>
                <a:avLst/>
                <a:gdLst>
                  <a:gd name="connsiteX0" fmla="*/ 1595667 w 1595666"/>
                  <a:gd name="connsiteY0" fmla="*/ 0 h 5009072"/>
                  <a:gd name="connsiteX1" fmla="*/ 1595667 w 1595666"/>
                  <a:gd name="connsiteY1" fmla="*/ 5009072 h 500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5666" h="5009072">
                    <a:moveTo>
                      <a:pt x="1595667" y="0"/>
                    </a:moveTo>
                    <a:cubicBezTo>
                      <a:pt x="-531889" y="1669691"/>
                      <a:pt x="-531889" y="3339382"/>
                      <a:pt x="1595667" y="500907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D2044AEB-945A-4EDB-943D-0AE457FC3AEE}"/>
                  </a:ext>
                </a:extLst>
              </p:cNvPr>
              <p:cNvSpPr/>
              <p:nvPr/>
            </p:nvSpPr>
            <p:spPr>
              <a:xfrm>
                <a:off x="1605522" y="840885"/>
                <a:ext cx="1489203" cy="5177540"/>
              </a:xfrm>
              <a:custGeom>
                <a:avLst/>
                <a:gdLst>
                  <a:gd name="connsiteX0" fmla="*/ 1489204 w 1489203"/>
                  <a:gd name="connsiteY0" fmla="*/ 0 h 5177540"/>
                  <a:gd name="connsiteX1" fmla="*/ 1489204 w 1489203"/>
                  <a:gd name="connsiteY1" fmla="*/ 5177541 h 517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9203" h="5177540">
                    <a:moveTo>
                      <a:pt x="1489204" y="0"/>
                    </a:moveTo>
                    <a:cubicBezTo>
                      <a:pt x="-496401" y="1725847"/>
                      <a:pt x="-496401" y="3451694"/>
                      <a:pt x="1489204" y="51775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2A561FE9-E708-476B-B1D2-3DFC805735AE}"/>
                  </a:ext>
                </a:extLst>
              </p:cNvPr>
              <p:cNvSpPr/>
              <p:nvPr/>
            </p:nvSpPr>
            <p:spPr>
              <a:xfrm>
                <a:off x="1926324" y="762429"/>
                <a:ext cx="1382674" cy="5334452"/>
              </a:xfrm>
              <a:custGeom>
                <a:avLst/>
                <a:gdLst>
                  <a:gd name="connsiteX0" fmla="*/ 1382674 w 1382674"/>
                  <a:gd name="connsiteY0" fmla="*/ 0 h 5334452"/>
                  <a:gd name="connsiteX1" fmla="*/ 1382674 w 1382674"/>
                  <a:gd name="connsiteY1" fmla="*/ 5334452 h 533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2674" h="5334452">
                    <a:moveTo>
                      <a:pt x="1382674" y="0"/>
                    </a:moveTo>
                    <a:cubicBezTo>
                      <a:pt x="-460874" y="1778139"/>
                      <a:pt x="-460909" y="3556313"/>
                      <a:pt x="1382674" y="533445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5847D18C-759B-4F66-9E3A-9F020D15AADA}"/>
                  </a:ext>
                </a:extLst>
              </p:cNvPr>
              <p:cNvSpPr/>
              <p:nvPr/>
            </p:nvSpPr>
            <p:spPr>
              <a:xfrm>
                <a:off x="2247126" y="689788"/>
                <a:ext cx="1276145" cy="5479699"/>
              </a:xfrm>
              <a:custGeom>
                <a:avLst/>
                <a:gdLst>
                  <a:gd name="connsiteX0" fmla="*/ 1276145 w 1276145"/>
                  <a:gd name="connsiteY0" fmla="*/ 0 h 5479699"/>
                  <a:gd name="connsiteX1" fmla="*/ 1276145 w 1276145"/>
                  <a:gd name="connsiteY1" fmla="*/ 5479700 h 547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6145" h="5479699">
                    <a:moveTo>
                      <a:pt x="1276145" y="0"/>
                    </a:moveTo>
                    <a:cubicBezTo>
                      <a:pt x="-425382" y="1826567"/>
                      <a:pt x="-425382" y="3653133"/>
                      <a:pt x="1276145" y="5479700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60ADD07A-2024-46F2-829D-29A1FA33F6DC}"/>
                  </a:ext>
                </a:extLst>
              </p:cNvPr>
              <p:cNvSpPr/>
              <p:nvPr/>
            </p:nvSpPr>
            <p:spPr>
              <a:xfrm>
                <a:off x="2567853" y="622996"/>
                <a:ext cx="1169655" cy="5613354"/>
              </a:xfrm>
              <a:custGeom>
                <a:avLst/>
                <a:gdLst>
                  <a:gd name="connsiteX0" fmla="*/ 1169656 w 1169655"/>
                  <a:gd name="connsiteY0" fmla="*/ 0 h 5613354"/>
                  <a:gd name="connsiteX1" fmla="*/ 1169656 w 1169655"/>
                  <a:gd name="connsiteY1" fmla="*/ 5613354 h 5613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9655" h="5613354">
                    <a:moveTo>
                      <a:pt x="1169656" y="0"/>
                    </a:moveTo>
                    <a:cubicBezTo>
                      <a:pt x="-389885" y="1871094"/>
                      <a:pt x="-389885" y="3742224"/>
                      <a:pt x="1169656" y="561335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E219660-57A5-4DE8-806E-169630AA1C3E}"/>
                  </a:ext>
                </a:extLst>
              </p:cNvPr>
              <p:cNvSpPr/>
              <p:nvPr/>
            </p:nvSpPr>
            <p:spPr>
              <a:xfrm>
                <a:off x="2888553" y="562018"/>
                <a:ext cx="1063192" cy="5735274"/>
              </a:xfrm>
              <a:custGeom>
                <a:avLst/>
                <a:gdLst>
                  <a:gd name="connsiteX0" fmla="*/ 1063193 w 1063192"/>
                  <a:gd name="connsiteY0" fmla="*/ 0 h 5735274"/>
                  <a:gd name="connsiteX1" fmla="*/ 1063193 w 1063192"/>
                  <a:gd name="connsiteY1" fmla="*/ 5735275 h 573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3192" h="5735274">
                    <a:moveTo>
                      <a:pt x="1063193" y="0"/>
                    </a:moveTo>
                    <a:cubicBezTo>
                      <a:pt x="-354398" y="1911758"/>
                      <a:pt x="-354398" y="3823516"/>
                      <a:pt x="1063193" y="573527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0794C967-4137-462C-98B3-42172592F7B1}"/>
                  </a:ext>
                </a:extLst>
              </p:cNvPr>
              <p:cNvSpPr/>
              <p:nvPr/>
            </p:nvSpPr>
            <p:spPr>
              <a:xfrm>
                <a:off x="3209307" y="506855"/>
                <a:ext cx="956676" cy="5845636"/>
              </a:xfrm>
              <a:custGeom>
                <a:avLst/>
                <a:gdLst>
                  <a:gd name="connsiteX0" fmla="*/ 956677 w 956676"/>
                  <a:gd name="connsiteY0" fmla="*/ 0 h 5845636"/>
                  <a:gd name="connsiteX1" fmla="*/ 956677 w 956676"/>
                  <a:gd name="connsiteY1" fmla="*/ 5845637 h 584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6676" h="5845636">
                    <a:moveTo>
                      <a:pt x="956677" y="0"/>
                    </a:moveTo>
                    <a:cubicBezTo>
                      <a:pt x="-318892" y="1948557"/>
                      <a:pt x="-318892" y="3897079"/>
                      <a:pt x="956677" y="584563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E52BF8A3-4A97-4CF5-8342-4F4FC5352526}"/>
                  </a:ext>
                </a:extLst>
              </p:cNvPr>
              <p:cNvSpPr/>
              <p:nvPr/>
            </p:nvSpPr>
            <p:spPr>
              <a:xfrm>
                <a:off x="3530034" y="457505"/>
                <a:ext cx="850187" cy="5944335"/>
              </a:xfrm>
              <a:custGeom>
                <a:avLst/>
                <a:gdLst>
                  <a:gd name="connsiteX0" fmla="*/ 850187 w 850187"/>
                  <a:gd name="connsiteY0" fmla="*/ 0 h 5944335"/>
                  <a:gd name="connsiteX1" fmla="*/ 850187 w 850187"/>
                  <a:gd name="connsiteY1" fmla="*/ 5944336 h 5944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0187" h="5944335">
                    <a:moveTo>
                      <a:pt x="850187" y="0"/>
                    </a:moveTo>
                    <a:cubicBezTo>
                      <a:pt x="-283396" y="1981457"/>
                      <a:pt x="-283396" y="3962879"/>
                      <a:pt x="850187" y="594433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2D7F19C7-736E-4415-8479-6CF01FE8F744}"/>
                  </a:ext>
                </a:extLst>
              </p:cNvPr>
              <p:cNvSpPr/>
              <p:nvPr/>
            </p:nvSpPr>
            <p:spPr>
              <a:xfrm>
                <a:off x="3850823" y="413935"/>
                <a:ext cx="743671" cy="6031441"/>
              </a:xfrm>
              <a:custGeom>
                <a:avLst/>
                <a:gdLst>
                  <a:gd name="connsiteX0" fmla="*/ 743671 w 743671"/>
                  <a:gd name="connsiteY0" fmla="*/ 0 h 6031441"/>
                  <a:gd name="connsiteX1" fmla="*/ 743671 w 743671"/>
                  <a:gd name="connsiteY1" fmla="*/ 6031442 h 603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3671" h="6031441">
                    <a:moveTo>
                      <a:pt x="743671" y="0"/>
                    </a:moveTo>
                    <a:cubicBezTo>
                      <a:pt x="-247890" y="2010457"/>
                      <a:pt x="-247890" y="4020949"/>
                      <a:pt x="743671" y="60314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8606F28F-24F1-451C-9AB5-8C2A65CDDA0F}"/>
                  </a:ext>
                </a:extLst>
              </p:cNvPr>
              <p:cNvSpPr/>
              <p:nvPr/>
            </p:nvSpPr>
            <p:spPr>
              <a:xfrm>
                <a:off x="4171514" y="376249"/>
                <a:ext cx="637181" cy="6106812"/>
              </a:xfrm>
              <a:custGeom>
                <a:avLst/>
                <a:gdLst>
                  <a:gd name="connsiteX0" fmla="*/ 637182 w 637181"/>
                  <a:gd name="connsiteY0" fmla="*/ 0 h 6106812"/>
                  <a:gd name="connsiteX1" fmla="*/ 637182 w 637181"/>
                  <a:gd name="connsiteY1" fmla="*/ 6106813 h 610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7181" h="6106812">
                    <a:moveTo>
                      <a:pt x="637182" y="0"/>
                    </a:moveTo>
                    <a:cubicBezTo>
                      <a:pt x="-212394" y="2035593"/>
                      <a:pt x="-212394" y="4071221"/>
                      <a:pt x="637182" y="61068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3EACFF4C-9031-4EB8-9BD3-AACBCEB0027C}"/>
                  </a:ext>
                </a:extLst>
              </p:cNvPr>
              <p:cNvSpPr/>
              <p:nvPr/>
            </p:nvSpPr>
            <p:spPr>
              <a:xfrm>
                <a:off x="4492303" y="344342"/>
                <a:ext cx="530665" cy="6170626"/>
              </a:xfrm>
              <a:custGeom>
                <a:avLst/>
                <a:gdLst>
                  <a:gd name="connsiteX0" fmla="*/ 530666 w 530665"/>
                  <a:gd name="connsiteY0" fmla="*/ 0 h 6170626"/>
                  <a:gd name="connsiteX1" fmla="*/ 530666 w 530665"/>
                  <a:gd name="connsiteY1" fmla="*/ 6170627 h 617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665" h="6170626">
                    <a:moveTo>
                      <a:pt x="530666" y="0"/>
                    </a:moveTo>
                    <a:cubicBezTo>
                      <a:pt x="-176889" y="2056864"/>
                      <a:pt x="-176889" y="4113728"/>
                      <a:pt x="530666" y="617062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88765B32-9426-49B2-ABCE-BDBA8AF24B6D}"/>
                  </a:ext>
                </a:extLst>
              </p:cNvPr>
              <p:cNvSpPr/>
              <p:nvPr/>
            </p:nvSpPr>
            <p:spPr>
              <a:xfrm>
                <a:off x="4813101" y="318249"/>
                <a:ext cx="424176" cy="6222812"/>
              </a:xfrm>
              <a:custGeom>
                <a:avLst/>
                <a:gdLst>
                  <a:gd name="connsiteX0" fmla="*/ 424176 w 424176"/>
                  <a:gd name="connsiteY0" fmla="*/ 0 h 6222812"/>
                  <a:gd name="connsiteX1" fmla="*/ 424176 w 424176"/>
                  <a:gd name="connsiteY1" fmla="*/ 6222812 h 622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4176" h="6222812">
                    <a:moveTo>
                      <a:pt x="424176" y="0"/>
                    </a:moveTo>
                    <a:cubicBezTo>
                      <a:pt x="-141392" y="2074271"/>
                      <a:pt x="-141392" y="4148542"/>
                      <a:pt x="424176" y="622281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69ADD054-24AD-40A7-9B89-A2D3E78EEDD5}"/>
                  </a:ext>
                </a:extLst>
              </p:cNvPr>
              <p:cNvSpPr/>
              <p:nvPr/>
            </p:nvSpPr>
            <p:spPr>
              <a:xfrm>
                <a:off x="5133819" y="298006"/>
                <a:ext cx="317660" cy="6263334"/>
              </a:xfrm>
              <a:custGeom>
                <a:avLst/>
                <a:gdLst>
                  <a:gd name="connsiteX0" fmla="*/ 317660 w 317660"/>
                  <a:gd name="connsiteY0" fmla="*/ 0 h 6263334"/>
                  <a:gd name="connsiteX1" fmla="*/ 317660 w 317660"/>
                  <a:gd name="connsiteY1" fmla="*/ 6263335 h 626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660" h="6263334">
                    <a:moveTo>
                      <a:pt x="317660" y="0"/>
                    </a:moveTo>
                    <a:cubicBezTo>
                      <a:pt x="-105887" y="2087778"/>
                      <a:pt x="-105887" y="4175556"/>
                      <a:pt x="317660" y="626333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202D1ED5-FCED-41FE-A345-75DD53851D0E}"/>
                  </a:ext>
                </a:extLst>
              </p:cNvPr>
              <p:cNvSpPr/>
              <p:nvPr/>
            </p:nvSpPr>
            <p:spPr>
              <a:xfrm>
                <a:off x="5454608" y="283542"/>
                <a:ext cx="211144" cy="6292227"/>
              </a:xfrm>
              <a:custGeom>
                <a:avLst/>
                <a:gdLst>
                  <a:gd name="connsiteX0" fmla="*/ 211144 w 211144"/>
                  <a:gd name="connsiteY0" fmla="*/ 0 h 6292227"/>
                  <a:gd name="connsiteX1" fmla="*/ 211144 w 211144"/>
                  <a:gd name="connsiteY1" fmla="*/ 6292228 h 6292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1144" h="6292227">
                    <a:moveTo>
                      <a:pt x="211144" y="0"/>
                    </a:moveTo>
                    <a:cubicBezTo>
                      <a:pt x="-70381" y="2097421"/>
                      <a:pt x="-70381" y="4194807"/>
                      <a:pt x="211144" y="629222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A6D1B305-DF24-4B0B-A714-389FF64899BB}"/>
                  </a:ext>
                </a:extLst>
              </p:cNvPr>
              <p:cNvSpPr/>
              <p:nvPr/>
            </p:nvSpPr>
            <p:spPr>
              <a:xfrm>
                <a:off x="5775273" y="274927"/>
                <a:ext cx="104681" cy="6309493"/>
              </a:xfrm>
              <a:custGeom>
                <a:avLst/>
                <a:gdLst>
                  <a:gd name="connsiteX0" fmla="*/ 104682 w 104681"/>
                  <a:gd name="connsiteY0" fmla="*/ 0 h 6309493"/>
                  <a:gd name="connsiteX1" fmla="*/ 104682 w 104681"/>
                  <a:gd name="connsiteY1" fmla="*/ 6309493 h 6309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681" h="6309493">
                    <a:moveTo>
                      <a:pt x="104682" y="0"/>
                    </a:moveTo>
                    <a:cubicBezTo>
                      <a:pt x="-34894" y="2103164"/>
                      <a:pt x="-34894" y="4206329"/>
                      <a:pt x="104682" y="630949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E9914F74-387C-4037-935B-0EC8BA5F0795}"/>
                  </a:ext>
                </a:extLst>
              </p:cNvPr>
              <p:cNvSpPr/>
              <p:nvPr/>
            </p:nvSpPr>
            <p:spPr>
              <a:xfrm>
                <a:off x="6094227" y="272126"/>
                <a:ext cx="1834" cy="6315094"/>
              </a:xfrm>
              <a:custGeom>
                <a:avLst/>
                <a:gdLst>
                  <a:gd name="connsiteX0" fmla="*/ 0 w 1834"/>
                  <a:gd name="connsiteY0" fmla="*/ 0 h 6315094"/>
                  <a:gd name="connsiteX1" fmla="*/ 0 w 1834"/>
                  <a:gd name="connsiteY1" fmla="*/ 6315094 h 6315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4" h="6315094">
                    <a:moveTo>
                      <a:pt x="0" y="0"/>
                    </a:moveTo>
                    <a:cubicBezTo>
                      <a:pt x="2446" y="2105043"/>
                      <a:pt x="2446" y="4210051"/>
                      <a:pt x="0" y="631509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C0AB5A58-0936-4AE2-8348-AB2E621811E4}"/>
                  </a:ext>
                </a:extLst>
              </p:cNvPr>
              <p:cNvSpPr/>
              <p:nvPr/>
            </p:nvSpPr>
            <p:spPr>
              <a:xfrm>
                <a:off x="6308500" y="275139"/>
                <a:ext cx="108324" cy="6309067"/>
              </a:xfrm>
              <a:custGeom>
                <a:avLst/>
                <a:gdLst>
                  <a:gd name="connsiteX0" fmla="*/ 0 w 108324"/>
                  <a:gd name="connsiteY0" fmla="*/ 0 h 6309067"/>
                  <a:gd name="connsiteX1" fmla="*/ 0 w 108324"/>
                  <a:gd name="connsiteY1" fmla="*/ 6309068 h 630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4" h="6309067">
                    <a:moveTo>
                      <a:pt x="0" y="0"/>
                    </a:moveTo>
                    <a:cubicBezTo>
                      <a:pt x="144433" y="2103023"/>
                      <a:pt x="144433" y="4206045"/>
                      <a:pt x="0" y="63090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E05FD96A-3160-48F8-963E-6B92C0434B53}"/>
                  </a:ext>
                </a:extLst>
              </p:cNvPr>
              <p:cNvSpPr/>
              <p:nvPr/>
            </p:nvSpPr>
            <p:spPr>
              <a:xfrm>
                <a:off x="6522702" y="283931"/>
                <a:ext cx="214840" cy="6291412"/>
              </a:xfrm>
              <a:custGeom>
                <a:avLst/>
                <a:gdLst>
                  <a:gd name="connsiteX0" fmla="*/ 0 w 214840"/>
                  <a:gd name="connsiteY0" fmla="*/ 0 h 6291412"/>
                  <a:gd name="connsiteX1" fmla="*/ 0 w 214840"/>
                  <a:gd name="connsiteY1" fmla="*/ 6291413 h 629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840" h="6291412">
                    <a:moveTo>
                      <a:pt x="0" y="0"/>
                    </a:moveTo>
                    <a:cubicBezTo>
                      <a:pt x="286454" y="2097137"/>
                      <a:pt x="286454" y="4194275"/>
                      <a:pt x="0" y="62914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C0E6E9C8-B760-4A43-ABB1-95FA481DA248}"/>
                  </a:ext>
                </a:extLst>
              </p:cNvPr>
              <p:cNvSpPr/>
              <p:nvPr/>
            </p:nvSpPr>
            <p:spPr>
              <a:xfrm>
                <a:off x="6736975" y="298573"/>
                <a:ext cx="321302" cy="6262128"/>
              </a:xfrm>
              <a:custGeom>
                <a:avLst/>
                <a:gdLst>
                  <a:gd name="connsiteX0" fmla="*/ 0 w 321302"/>
                  <a:gd name="connsiteY0" fmla="*/ 0 h 6262128"/>
                  <a:gd name="connsiteX1" fmla="*/ 0 w 321302"/>
                  <a:gd name="connsiteY1" fmla="*/ 6262129 h 626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1302" h="6262128">
                    <a:moveTo>
                      <a:pt x="0" y="0"/>
                    </a:moveTo>
                    <a:cubicBezTo>
                      <a:pt x="428404" y="2087388"/>
                      <a:pt x="428404" y="4174741"/>
                      <a:pt x="0" y="626212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1" name="Forma libre: forma 70">
                <a:extLst>
                  <a:ext uri="{FF2B5EF4-FFF2-40B4-BE49-F238E27FC236}">
                    <a16:creationId xmlns:a16="http://schemas.microsoft.com/office/drawing/2014/main" id="{8CF305B8-0866-4CD6-942C-F03ED6FBE98C}"/>
                  </a:ext>
                </a:extLst>
              </p:cNvPr>
              <p:cNvSpPr/>
              <p:nvPr/>
            </p:nvSpPr>
            <p:spPr>
              <a:xfrm>
                <a:off x="6951248" y="319065"/>
                <a:ext cx="427845" cy="6221216"/>
              </a:xfrm>
              <a:custGeom>
                <a:avLst/>
                <a:gdLst>
                  <a:gd name="connsiteX0" fmla="*/ 0 w 427845"/>
                  <a:gd name="connsiteY0" fmla="*/ 0 h 6221216"/>
                  <a:gd name="connsiteX1" fmla="*/ 0 w 427845"/>
                  <a:gd name="connsiteY1" fmla="*/ 6221217 h 622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7845" h="6221216">
                    <a:moveTo>
                      <a:pt x="0" y="0"/>
                    </a:moveTo>
                    <a:cubicBezTo>
                      <a:pt x="570461" y="2073739"/>
                      <a:pt x="570461" y="4147478"/>
                      <a:pt x="0" y="622121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DA6D266D-5F68-4B27-B7AD-F9E12BC3B39F}"/>
                  </a:ext>
                </a:extLst>
              </p:cNvPr>
              <p:cNvSpPr/>
              <p:nvPr/>
            </p:nvSpPr>
            <p:spPr>
              <a:xfrm>
                <a:off x="7165485" y="345335"/>
                <a:ext cx="534308" cy="6168641"/>
              </a:xfrm>
              <a:custGeom>
                <a:avLst/>
                <a:gdLst>
                  <a:gd name="connsiteX0" fmla="*/ 0 w 534308"/>
                  <a:gd name="connsiteY0" fmla="*/ 0 h 6168641"/>
                  <a:gd name="connsiteX1" fmla="*/ 0 w 534308"/>
                  <a:gd name="connsiteY1" fmla="*/ 6168642 h 616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4308" h="6168641">
                    <a:moveTo>
                      <a:pt x="0" y="0"/>
                    </a:moveTo>
                    <a:cubicBezTo>
                      <a:pt x="712412" y="2056226"/>
                      <a:pt x="712412" y="4112451"/>
                      <a:pt x="0" y="61686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A842B543-A6F5-4883-AC22-D25A6F00354C}"/>
                  </a:ext>
                </a:extLst>
              </p:cNvPr>
              <p:cNvSpPr/>
              <p:nvPr/>
            </p:nvSpPr>
            <p:spPr>
              <a:xfrm>
                <a:off x="7379723" y="377419"/>
                <a:ext cx="640824" cy="6104437"/>
              </a:xfrm>
              <a:custGeom>
                <a:avLst/>
                <a:gdLst>
                  <a:gd name="connsiteX0" fmla="*/ 0 w 640824"/>
                  <a:gd name="connsiteY0" fmla="*/ 0 h 6104437"/>
                  <a:gd name="connsiteX1" fmla="*/ 0 w 640824"/>
                  <a:gd name="connsiteY1" fmla="*/ 6104438 h 610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0824" h="6104437">
                    <a:moveTo>
                      <a:pt x="0" y="0"/>
                    </a:moveTo>
                    <a:cubicBezTo>
                      <a:pt x="854433" y="2034813"/>
                      <a:pt x="854433" y="4069625"/>
                      <a:pt x="0" y="610443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FF4CB876-D967-4171-AFEC-51BBE49A5A1C}"/>
                  </a:ext>
                </a:extLst>
              </p:cNvPr>
              <p:cNvSpPr/>
              <p:nvPr/>
            </p:nvSpPr>
            <p:spPr>
              <a:xfrm>
                <a:off x="7593925" y="415353"/>
                <a:ext cx="747314" cy="6028640"/>
              </a:xfrm>
              <a:custGeom>
                <a:avLst/>
                <a:gdLst>
                  <a:gd name="connsiteX0" fmla="*/ 0 w 747314"/>
                  <a:gd name="connsiteY0" fmla="*/ 0 h 6028640"/>
                  <a:gd name="connsiteX1" fmla="*/ 0 w 747314"/>
                  <a:gd name="connsiteY1" fmla="*/ 6028641 h 602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7314" h="6028640">
                    <a:moveTo>
                      <a:pt x="0" y="0"/>
                    </a:moveTo>
                    <a:cubicBezTo>
                      <a:pt x="996419" y="2009535"/>
                      <a:pt x="996419" y="4019070"/>
                      <a:pt x="0" y="60286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952F62FD-3DFB-4DC1-A121-F6D16CCEB5B0}"/>
                  </a:ext>
                </a:extLst>
              </p:cNvPr>
              <p:cNvSpPr/>
              <p:nvPr/>
            </p:nvSpPr>
            <p:spPr>
              <a:xfrm>
                <a:off x="7808233" y="459101"/>
                <a:ext cx="853830" cy="5941144"/>
              </a:xfrm>
              <a:custGeom>
                <a:avLst/>
                <a:gdLst>
                  <a:gd name="connsiteX0" fmla="*/ 0 w 853830"/>
                  <a:gd name="connsiteY0" fmla="*/ 0 h 5941144"/>
                  <a:gd name="connsiteX1" fmla="*/ 0 w 853830"/>
                  <a:gd name="connsiteY1" fmla="*/ 5941145 h 594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3830" h="5941144">
                    <a:moveTo>
                      <a:pt x="0" y="0"/>
                    </a:moveTo>
                    <a:cubicBezTo>
                      <a:pt x="1138440" y="1980358"/>
                      <a:pt x="1138440" y="3960752"/>
                      <a:pt x="0" y="594114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: forma 75">
                <a:extLst>
                  <a:ext uri="{FF2B5EF4-FFF2-40B4-BE49-F238E27FC236}">
                    <a16:creationId xmlns:a16="http://schemas.microsoft.com/office/drawing/2014/main" id="{E57C5377-7992-4C4F-BDEC-36869A004F09}"/>
                  </a:ext>
                </a:extLst>
              </p:cNvPr>
              <p:cNvSpPr/>
              <p:nvPr/>
            </p:nvSpPr>
            <p:spPr>
              <a:xfrm>
                <a:off x="8022470" y="508627"/>
                <a:ext cx="960319" cy="5842020"/>
              </a:xfrm>
              <a:custGeom>
                <a:avLst/>
                <a:gdLst>
                  <a:gd name="connsiteX0" fmla="*/ 0 w 960319"/>
                  <a:gd name="connsiteY0" fmla="*/ 0 h 5842020"/>
                  <a:gd name="connsiteX1" fmla="*/ 0 w 960319"/>
                  <a:gd name="connsiteY1" fmla="*/ 5842021 h 584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319" h="5842020">
                    <a:moveTo>
                      <a:pt x="0" y="0"/>
                    </a:moveTo>
                    <a:cubicBezTo>
                      <a:pt x="1280427" y="1947352"/>
                      <a:pt x="1280427" y="3894704"/>
                      <a:pt x="0" y="584202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7" name="Forma libre: forma 76">
                <a:extLst>
                  <a:ext uri="{FF2B5EF4-FFF2-40B4-BE49-F238E27FC236}">
                    <a16:creationId xmlns:a16="http://schemas.microsoft.com/office/drawing/2014/main" id="{E5861A5E-E857-4A4A-8115-A421262D3F4D}"/>
                  </a:ext>
                </a:extLst>
              </p:cNvPr>
              <p:cNvSpPr/>
              <p:nvPr/>
            </p:nvSpPr>
            <p:spPr>
              <a:xfrm>
                <a:off x="8236743" y="564004"/>
                <a:ext cx="1066782" cy="5731268"/>
              </a:xfrm>
              <a:custGeom>
                <a:avLst/>
                <a:gdLst>
                  <a:gd name="connsiteX0" fmla="*/ 0 w 1066782"/>
                  <a:gd name="connsiteY0" fmla="*/ 0 h 5731268"/>
                  <a:gd name="connsiteX1" fmla="*/ 0 w 1066782"/>
                  <a:gd name="connsiteY1" fmla="*/ 5731268 h 573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782" h="5731268">
                    <a:moveTo>
                      <a:pt x="0" y="0"/>
                    </a:moveTo>
                    <a:cubicBezTo>
                      <a:pt x="1422376" y="1910446"/>
                      <a:pt x="1422376" y="3820893"/>
                      <a:pt x="0" y="57312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2D165F16-BFF5-45E3-A66B-50444BB3989E}"/>
                  </a:ext>
                </a:extLst>
              </p:cNvPr>
              <p:cNvSpPr/>
              <p:nvPr/>
            </p:nvSpPr>
            <p:spPr>
              <a:xfrm>
                <a:off x="8450945" y="625194"/>
                <a:ext cx="1173324" cy="5608922"/>
              </a:xfrm>
              <a:custGeom>
                <a:avLst/>
                <a:gdLst>
                  <a:gd name="connsiteX0" fmla="*/ 0 w 1173324"/>
                  <a:gd name="connsiteY0" fmla="*/ 0 h 5608922"/>
                  <a:gd name="connsiteX1" fmla="*/ 0 w 1173324"/>
                  <a:gd name="connsiteY1" fmla="*/ 5608923 h 560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3324" h="5608922">
                    <a:moveTo>
                      <a:pt x="0" y="0"/>
                    </a:moveTo>
                    <a:cubicBezTo>
                      <a:pt x="1564433" y="1869641"/>
                      <a:pt x="1564433" y="3739282"/>
                      <a:pt x="0" y="56089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0DBAE513-A3C9-46C4-8B12-C2D254FAD201}"/>
                  </a:ext>
                </a:extLst>
              </p:cNvPr>
              <p:cNvSpPr/>
              <p:nvPr/>
            </p:nvSpPr>
            <p:spPr>
              <a:xfrm>
                <a:off x="8665253" y="692199"/>
                <a:ext cx="1279814" cy="5474913"/>
              </a:xfrm>
              <a:custGeom>
                <a:avLst/>
                <a:gdLst>
                  <a:gd name="connsiteX0" fmla="*/ 0 w 1279814"/>
                  <a:gd name="connsiteY0" fmla="*/ 0 h 5474913"/>
                  <a:gd name="connsiteX1" fmla="*/ 0 w 1279814"/>
                  <a:gd name="connsiteY1" fmla="*/ 5474914 h 5474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9814" h="5474913">
                    <a:moveTo>
                      <a:pt x="0" y="0"/>
                    </a:moveTo>
                    <a:cubicBezTo>
                      <a:pt x="1706419" y="1824971"/>
                      <a:pt x="1706419" y="3649907"/>
                      <a:pt x="0" y="547491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3E5DFAE5-95A0-4076-A1E7-7DDCB6E702A9}"/>
                  </a:ext>
                </a:extLst>
              </p:cNvPr>
              <p:cNvSpPr/>
              <p:nvPr/>
            </p:nvSpPr>
            <p:spPr>
              <a:xfrm>
                <a:off x="8879455" y="765017"/>
                <a:ext cx="1386304" cy="5329276"/>
              </a:xfrm>
              <a:custGeom>
                <a:avLst/>
                <a:gdLst>
                  <a:gd name="connsiteX0" fmla="*/ 0 w 1386304"/>
                  <a:gd name="connsiteY0" fmla="*/ 0 h 5329276"/>
                  <a:gd name="connsiteX1" fmla="*/ 0 w 1386304"/>
                  <a:gd name="connsiteY1" fmla="*/ 5329276 h 5329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6304" h="5329276">
                    <a:moveTo>
                      <a:pt x="0" y="0"/>
                    </a:moveTo>
                    <a:cubicBezTo>
                      <a:pt x="1848406" y="1776437"/>
                      <a:pt x="1848406" y="3552874"/>
                      <a:pt x="0" y="532927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76219FF2-10CA-48B7-9EE7-BE7A53128A54}"/>
                  </a:ext>
                </a:extLst>
              </p:cNvPr>
              <p:cNvSpPr/>
              <p:nvPr/>
            </p:nvSpPr>
            <p:spPr>
              <a:xfrm>
                <a:off x="9093729" y="843686"/>
                <a:ext cx="1492872" cy="5171939"/>
              </a:xfrm>
              <a:custGeom>
                <a:avLst/>
                <a:gdLst>
                  <a:gd name="connsiteX0" fmla="*/ 0 w 1492872"/>
                  <a:gd name="connsiteY0" fmla="*/ 0 h 5171939"/>
                  <a:gd name="connsiteX1" fmla="*/ 0 w 1492872"/>
                  <a:gd name="connsiteY1" fmla="*/ 5171939 h 517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2872" h="5171939">
                    <a:moveTo>
                      <a:pt x="0" y="0"/>
                    </a:moveTo>
                    <a:cubicBezTo>
                      <a:pt x="1990497" y="1723968"/>
                      <a:pt x="1990497" y="3447971"/>
                      <a:pt x="0" y="517193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57EB62D1-7D54-4208-8028-4676642D95B1}"/>
                  </a:ext>
                </a:extLst>
              </p:cNvPr>
              <p:cNvSpPr/>
              <p:nvPr/>
            </p:nvSpPr>
            <p:spPr>
              <a:xfrm>
                <a:off x="9307930" y="928133"/>
                <a:ext cx="1599309" cy="5003080"/>
              </a:xfrm>
              <a:custGeom>
                <a:avLst/>
                <a:gdLst>
                  <a:gd name="connsiteX0" fmla="*/ 0 w 1599309"/>
                  <a:gd name="connsiteY0" fmla="*/ 0 h 5003080"/>
                  <a:gd name="connsiteX1" fmla="*/ 0 w 1599309"/>
                  <a:gd name="connsiteY1" fmla="*/ 5003081 h 500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9309" h="5003080">
                    <a:moveTo>
                      <a:pt x="0" y="0"/>
                    </a:moveTo>
                    <a:cubicBezTo>
                      <a:pt x="2132412" y="1667705"/>
                      <a:pt x="2132412" y="3335375"/>
                      <a:pt x="0" y="500308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11E2421B-E25A-47A8-AC77-B2B1FCC092E9}"/>
                  </a:ext>
                </a:extLst>
              </p:cNvPr>
              <p:cNvSpPr/>
              <p:nvPr/>
            </p:nvSpPr>
            <p:spPr>
              <a:xfrm>
                <a:off x="9522203" y="1018394"/>
                <a:ext cx="1705798" cy="4822522"/>
              </a:xfrm>
              <a:custGeom>
                <a:avLst/>
                <a:gdLst>
                  <a:gd name="connsiteX0" fmla="*/ 0 w 1705798"/>
                  <a:gd name="connsiteY0" fmla="*/ 0 h 4822522"/>
                  <a:gd name="connsiteX1" fmla="*/ 0 w 1705798"/>
                  <a:gd name="connsiteY1" fmla="*/ 4822523 h 4822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5798" h="4822522">
                    <a:moveTo>
                      <a:pt x="0" y="0"/>
                    </a:moveTo>
                    <a:cubicBezTo>
                      <a:pt x="2274399" y="1607508"/>
                      <a:pt x="2274399" y="3215015"/>
                      <a:pt x="0" y="48225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A1A12F60-2C78-4F17-9E68-6D8D8FC90A70}"/>
                  </a:ext>
                </a:extLst>
              </p:cNvPr>
              <p:cNvSpPr/>
              <p:nvPr/>
            </p:nvSpPr>
            <p:spPr>
              <a:xfrm>
                <a:off x="9736477" y="1114505"/>
                <a:ext cx="1812314" cy="4630300"/>
              </a:xfrm>
              <a:custGeom>
                <a:avLst/>
                <a:gdLst>
                  <a:gd name="connsiteX0" fmla="*/ 0 w 1812314"/>
                  <a:gd name="connsiteY0" fmla="*/ 0 h 4630300"/>
                  <a:gd name="connsiteX1" fmla="*/ 0 w 1812314"/>
                  <a:gd name="connsiteY1" fmla="*/ 4630301 h 46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2314" h="4630300">
                    <a:moveTo>
                      <a:pt x="0" y="0"/>
                    </a:moveTo>
                    <a:cubicBezTo>
                      <a:pt x="2416419" y="1543446"/>
                      <a:pt x="2416419" y="3086891"/>
                      <a:pt x="0" y="463030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D2B13CA9-879D-456A-B0A4-579660B92643}"/>
                  </a:ext>
                </a:extLst>
              </p:cNvPr>
              <p:cNvSpPr/>
              <p:nvPr/>
            </p:nvSpPr>
            <p:spPr>
              <a:xfrm>
                <a:off x="9950714" y="1216430"/>
                <a:ext cx="1918830" cy="4426451"/>
              </a:xfrm>
              <a:custGeom>
                <a:avLst/>
                <a:gdLst>
                  <a:gd name="connsiteX0" fmla="*/ 0 w 1918830"/>
                  <a:gd name="connsiteY0" fmla="*/ 0 h 4426451"/>
                  <a:gd name="connsiteX1" fmla="*/ 0 w 1918830"/>
                  <a:gd name="connsiteY1" fmla="*/ 4426451 h 4426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8830" h="4426451">
                    <a:moveTo>
                      <a:pt x="0" y="0"/>
                    </a:moveTo>
                    <a:cubicBezTo>
                      <a:pt x="2558441" y="1475484"/>
                      <a:pt x="2558441" y="2950968"/>
                      <a:pt x="0" y="442645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pic>
        <p:nvPicPr>
          <p:cNvPr id="101" name="Gráfico 100">
            <a:extLst>
              <a:ext uri="{FF2B5EF4-FFF2-40B4-BE49-F238E27FC236}">
                <a16:creationId xmlns:a16="http://schemas.microsoft.com/office/drawing/2014/main" id="{0F695C4A-67E3-4D25-9113-0B44915EA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8750" y="633721"/>
            <a:ext cx="7200900" cy="152400"/>
          </a:xfrm>
          <a:prstGeom prst="rect">
            <a:avLst/>
          </a:prstGeom>
        </p:spPr>
      </p:pic>
      <p:sp>
        <p:nvSpPr>
          <p:cNvPr id="104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2786536" y="-16414"/>
            <a:ext cx="3322320" cy="586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FFFFFF"/>
                </a:solidFill>
                <a:latin typeface="Arial"/>
                <a:cs typeface="Arial"/>
                <a:sym typeface="Arial"/>
                <a:rtl val="0"/>
              </a:rPr>
              <a:t>FUTURISTIC </a:t>
            </a:r>
          </a:p>
        </p:txBody>
      </p:sp>
      <p:sp>
        <p:nvSpPr>
          <p:cNvPr id="106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5895097" y="-16414"/>
            <a:ext cx="3740063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50" spc="342" baseline="0" dirty="0">
                <a:solidFill>
                  <a:srgbClr val="018EE8"/>
                </a:solidFill>
                <a:latin typeface="Arial"/>
                <a:cs typeface="Arial"/>
                <a:sym typeface="Arial"/>
                <a:rtl val="0"/>
              </a:rPr>
              <a:t>INFOGRAPHIC</a:t>
            </a:r>
          </a:p>
        </p:txBody>
      </p:sp>
      <p:pic>
        <p:nvPicPr>
          <p:cNvPr id="109" name="Gráfico 108">
            <a:extLst>
              <a:ext uri="{FF2B5EF4-FFF2-40B4-BE49-F238E27FC236}">
                <a16:creationId xmlns:a16="http://schemas.microsoft.com/office/drawing/2014/main" id="{C4161C81-35E7-4BED-A311-D7C6ACD8C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923637" y="1183581"/>
            <a:ext cx="1674331" cy="1593222"/>
          </a:xfrm>
          <a:prstGeom prst="rect">
            <a:avLst/>
          </a:prstGeom>
        </p:spPr>
      </p:pic>
      <p:sp>
        <p:nvSpPr>
          <p:cNvPr id="156" name="Rectángulo 155">
            <a:extLst>
              <a:ext uri="{FF2B5EF4-FFF2-40B4-BE49-F238E27FC236}">
                <a16:creationId xmlns:a16="http://schemas.microsoft.com/office/drawing/2014/main" id="{97F01168-E9DA-410F-A4B1-CEC49443A7FD}"/>
              </a:ext>
            </a:extLst>
          </p:cNvPr>
          <p:cNvSpPr/>
          <p:nvPr/>
        </p:nvSpPr>
        <p:spPr>
          <a:xfrm>
            <a:off x="10113433" y="72269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UXELEARNING.COM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id="{0786BABE-A4BD-40A1-AC26-FBDC342D5670}"/>
              </a:ext>
            </a:extLst>
          </p:cNvPr>
          <p:cNvSpPr/>
          <p:nvPr/>
        </p:nvSpPr>
        <p:spPr>
          <a:xfrm>
            <a:off x="560908" y="1067587"/>
            <a:ext cx="5787951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1</a:t>
            </a:r>
          </a:p>
        </p:txBody>
      </p:sp>
      <p:sp>
        <p:nvSpPr>
          <p:cNvPr id="114" name="Rectángulo 113">
            <a:extLst>
              <a:ext uri="{FF2B5EF4-FFF2-40B4-BE49-F238E27FC236}">
                <a16:creationId xmlns:a16="http://schemas.microsoft.com/office/drawing/2014/main" id="{FE315EA3-62F3-4905-A30F-A3903B7DF70F}"/>
              </a:ext>
            </a:extLst>
          </p:cNvPr>
          <p:cNvSpPr/>
          <p:nvPr/>
        </p:nvSpPr>
        <p:spPr>
          <a:xfrm>
            <a:off x="528200" y="1321587"/>
            <a:ext cx="5493953" cy="804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  <a:p>
            <a:r>
              <a:rPr lang="es-MX" sz="1400" dirty="0">
                <a:solidFill>
                  <a:schemeClr val="bg1"/>
                </a:solidFill>
              </a:rPr>
              <a:t>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15" name="Rectángulo 114">
            <a:extLst>
              <a:ext uri="{FF2B5EF4-FFF2-40B4-BE49-F238E27FC236}">
                <a16:creationId xmlns:a16="http://schemas.microsoft.com/office/drawing/2014/main" id="{51BC2AA8-F2E1-4C88-A86A-88262B8E6AA8}"/>
              </a:ext>
            </a:extLst>
          </p:cNvPr>
          <p:cNvSpPr/>
          <p:nvPr/>
        </p:nvSpPr>
        <p:spPr>
          <a:xfrm>
            <a:off x="560908" y="2919438"/>
            <a:ext cx="5787951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2</a:t>
            </a:r>
          </a:p>
        </p:txBody>
      </p:sp>
      <p:sp>
        <p:nvSpPr>
          <p:cNvPr id="116" name="Rectángulo 115">
            <a:extLst>
              <a:ext uri="{FF2B5EF4-FFF2-40B4-BE49-F238E27FC236}">
                <a16:creationId xmlns:a16="http://schemas.microsoft.com/office/drawing/2014/main" id="{48FF8791-A9DE-4E97-AE5D-57E1E2D01E0F}"/>
              </a:ext>
            </a:extLst>
          </p:cNvPr>
          <p:cNvSpPr/>
          <p:nvPr/>
        </p:nvSpPr>
        <p:spPr>
          <a:xfrm>
            <a:off x="528200" y="3173438"/>
            <a:ext cx="5493953" cy="8316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  <a:p>
            <a:r>
              <a:rPr lang="es-MX" sz="1400" dirty="0">
                <a:solidFill>
                  <a:schemeClr val="bg1"/>
                </a:solidFill>
              </a:rPr>
              <a:t>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17" name="Rectángulo 116">
            <a:extLst>
              <a:ext uri="{FF2B5EF4-FFF2-40B4-BE49-F238E27FC236}">
                <a16:creationId xmlns:a16="http://schemas.microsoft.com/office/drawing/2014/main" id="{4C1E7154-FB8F-4CAA-A75D-2C1DB6254DDC}"/>
              </a:ext>
            </a:extLst>
          </p:cNvPr>
          <p:cNvSpPr/>
          <p:nvPr/>
        </p:nvSpPr>
        <p:spPr>
          <a:xfrm>
            <a:off x="560908" y="4680054"/>
            <a:ext cx="5787951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3</a:t>
            </a:r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54EA6729-70AB-4ABD-BFFC-EB2ACDA755F0}"/>
              </a:ext>
            </a:extLst>
          </p:cNvPr>
          <p:cNvSpPr/>
          <p:nvPr/>
        </p:nvSpPr>
        <p:spPr>
          <a:xfrm>
            <a:off x="528200" y="4934054"/>
            <a:ext cx="5493953" cy="762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  <a:p>
            <a:r>
              <a:rPr lang="es-MX" sz="1400" dirty="0">
                <a:solidFill>
                  <a:schemeClr val="bg1"/>
                </a:solidFill>
              </a:rPr>
              <a:t>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pic>
        <p:nvPicPr>
          <p:cNvPr id="96" name="Gráfico 95">
            <a:extLst>
              <a:ext uri="{FF2B5EF4-FFF2-40B4-BE49-F238E27FC236}">
                <a16:creationId xmlns:a16="http://schemas.microsoft.com/office/drawing/2014/main" id="{1B8FC826-B739-445F-B204-8101F1283C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01214" y="1168329"/>
            <a:ext cx="5515273" cy="537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13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3AFCBCAC-287F-4DC2-94FC-2593B1150FC0}"/>
              </a:ext>
            </a:extLst>
          </p:cNvPr>
          <p:cNvSpPr/>
          <p:nvPr/>
        </p:nvSpPr>
        <p:spPr>
          <a:xfrm>
            <a:off x="0" y="0"/>
            <a:ext cx="12196707" cy="6858000"/>
          </a:xfrm>
          <a:custGeom>
            <a:avLst/>
            <a:gdLst>
              <a:gd name="connsiteX0" fmla="*/ 0 w 5317824"/>
              <a:gd name="connsiteY0" fmla="*/ 0 h 5317824"/>
              <a:gd name="connsiteX1" fmla="*/ 5317825 w 5317824"/>
              <a:gd name="connsiteY1" fmla="*/ 0 h 5317824"/>
              <a:gd name="connsiteX2" fmla="*/ 5317825 w 5317824"/>
              <a:gd name="connsiteY2" fmla="*/ 5317825 h 5317824"/>
              <a:gd name="connsiteX3" fmla="*/ 0 w 5317824"/>
              <a:gd name="connsiteY3" fmla="*/ 5317825 h 531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7824" h="5317824">
                <a:moveTo>
                  <a:pt x="0" y="0"/>
                </a:moveTo>
                <a:lnTo>
                  <a:pt x="5317825" y="0"/>
                </a:lnTo>
                <a:lnTo>
                  <a:pt x="5317825" y="5317825"/>
                </a:lnTo>
                <a:lnTo>
                  <a:pt x="0" y="5317825"/>
                </a:lnTo>
                <a:close/>
              </a:path>
            </a:pathLst>
          </a:custGeom>
          <a:gradFill flip="none" rotWithShape="1">
            <a:gsLst>
              <a:gs pos="100000">
                <a:srgbClr val="00509E">
                  <a:shade val="30000"/>
                  <a:satMod val="115000"/>
                </a:srgbClr>
              </a:gs>
              <a:gs pos="50000">
                <a:srgbClr val="00509E">
                  <a:shade val="67500"/>
                  <a:satMod val="115000"/>
                </a:srgbClr>
              </a:gs>
              <a:gs pos="0">
                <a:srgbClr val="00509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grpSp>
        <p:nvGrpSpPr>
          <p:cNvPr id="8" name="Gráfico 4">
            <a:extLst>
              <a:ext uri="{FF2B5EF4-FFF2-40B4-BE49-F238E27FC236}">
                <a16:creationId xmlns:a16="http://schemas.microsoft.com/office/drawing/2014/main" id="{5BBA4688-A716-4698-B777-733C6BBE7A85}"/>
              </a:ext>
            </a:extLst>
          </p:cNvPr>
          <p:cNvGrpSpPr/>
          <p:nvPr/>
        </p:nvGrpSpPr>
        <p:grpSpPr>
          <a:xfrm>
            <a:off x="-11813279" y="-5849675"/>
            <a:ext cx="35818559" cy="18557351"/>
            <a:chOff x="1276" y="272116"/>
            <a:chExt cx="12189128" cy="6315104"/>
          </a:xfrm>
          <a:noFill/>
        </p:grpSpPr>
        <p:grpSp>
          <p:nvGrpSpPr>
            <p:cNvPr id="9" name="Gráfico 4">
              <a:extLst>
                <a:ext uri="{FF2B5EF4-FFF2-40B4-BE49-F238E27FC236}">
                  <a16:creationId xmlns:a16="http://schemas.microsoft.com/office/drawing/2014/main" id="{35E9C62D-9202-4EF1-A527-C91C750F1473}"/>
                </a:ext>
              </a:extLst>
            </p:cNvPr>
            <p:cNvGrpSpPr/>
            <p:nvPr/>
          </p:nvGrpSpPr>
          <p:grpSpPr>
            <a:xfrm>
              <a:off x="1276" y="272116"/>
              <a:ext cx="12189128" cy="6315082"/>
              <a:chOff x="1276" y="272116"/>
              <a:chExt cx="12189128" cy="6315082"/>
            </a:xfrm>
            <a:noFill/>
          </p:grpSpPr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74EF696A-FA3D-4979-96AC-C09E25B2FE18}"/>
                  </a:ext>
                </a:extLst>
              </p:cNvPr>
              <p:cNvSpPr/>
              <p:nvPr/>
            </p:nvSpPr>
            <p:spPr>
              <a:xfrm>
                <a:off x="1883" y="272116"/>
                <a:ext cx="10163103" cy="6315082"/>
              </a:xfrm>
              <a:custGeom>
                <a:avLst/>
                <a:gdLst>
                  <a:gd name="connsiteX0" fmla="*/ 10163104 w 10163103"/>
                  <a:gd name="connsiteY0" fmla="*/ 1052053 h 6315082"/>
                  <a:gd name="connsiteX1" fmla="*/ 2022081 w 10163103"/>
                  <a:gd name="connsiteY1" fmla="*/ 1048011 h 6315082"/>
                  <a:gd name="connsiteX2" fmla="*/ 2021195 w 10163103"/>
                  <a:gd name="connsiteY2" fmla="*/ 5266642 h 6315082"/>
                  <a:gd name="connsiteX3" fmla="*/ 10163104 w 10163103"/>
                  <a:gd name="connsiteY3" fmla="*/ 5263061 h 631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63103" h="6315082">
                    <a:moveTo>
                      <a:pt x="10163104" y="1052053"/>
                    </a:moveTo>
                    <a:cubicBezTo>
                      <a:pt x="7449418" y="-349336"/>
                      <a:pt x="4735767" y="-350683"/>
                      <a:pt x="2022081" y="1048011"/>
                    </a:cubicBezTo>
                    <a:cubicBezTo>
                      <a:pt x="-673454" y="2454505"/>
                      <a:pt x="-674305" y="3860751"/>
                      <a:pt x="2021195" y="5266642"/>
                    </a:cubicBezTo>
                    <a:cubicBezTo>
                      <a:pt x="4735165" y="6665762"/>
                      <a:pt x="7449134" y="6664557"/>
                      <a:pt x="10163104" y="526306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20EB9043-1B88-486A-9128-0D04662DFE85}"/>
                  </a:ext>
                </a:extLst>
              </p:cNvPr>
              <p:cNvSpPr/>
              <p:nvPr/>
            </p:nvSpPr>
            <p:spPr>
              <a:xfrm>
                <a:off x="1816817" y="438294"/>
                <a:ext cx="8556664" cy="997124"/>
              </a:xfrm>
              <a:custGeom>
                <a:avLst/>
                <a:gdLst>
                  <a:gd name="connsiteX0" fmla="*/ 8556664 w 8556664"/>
                  <a:gd name="connsiteY0" fmla="*/ 997124 h 997124"/>
                  <a:gd name="connsiteX1" fmla="*/ 0 w 8556664"/>
                  <a:gd name="connsiteY1" fmla="*/ 992835 h 99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64" h="997124">
                    <a:moveTo>
                      <a:pt x="8556664" y="997124"/>
                    </a:moveTo>
                    <a:cubicBezTo>
                      <a:pt x="5704431" y="-330949"/>
                      <a:pt x="2852198" y="-332367"/>
                      <a:pt x="0" y="99283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568FA392-883A-4CFC-AEBC-63EA99434F56}"/>
                  </a:ext>
                </a:extLst>
              </p:cNvPr>
              <p:cNvSpPr/>
              <p:nvPr/>
            </p:nvSpPr>
            <p:spPr>
              <a:xfrm>
                <a:off x="1620802" y="604467"/>
                <a:ext cx="8949083" cy="941703"/>
              </a:xfrm>
              <a:custGeom>
                <a:avLst/>
                <a:gdLst>
                  <a:gd name="connsiteX0" fmla="*/ 8949084 w 8949083"/>
                  <a:gd name="connsiteY0" fmla="*/ 941704 h 941703"/>
                  <a:gd name="connsiteX1" fmla="*/ 0 w 8949083"/>
                  <a:gd name="connsiteY1" fmla="*/ 937698 h 941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083" h="941703">
                    <a:moveTo>
                      <a:pt x="8949084" y="941704"/>
                    </a:moveTo>
                    <a:cubicBezTo>
                      <a:pt x="5966068" y="-312559"/>
                      <a:pt x="2983052" y="-313906"/>
                      <a:pt x="0" y="93769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3FC1E63D-FA5C-420E-9FB8-FA95691AA1B2}"/>
                  </a:ext>
                </a:extLst>
              </p:cNvPr>
              <p:cNvSpPr/>
              <p:nvPr/>
            </p:nvSpPr>
            <p:spPr>
              <a:xfrm>
                <a:off x="1436060" y="770649"/>
                <a:ext cx="9318991" cy="886345"/>
              </a:xfrm>
              <a:custGeom>
                <a:avLst/>
                <a:gdLst>
                  <a:gd name="connsiteX0" fmla="*/ 9318992 w 9318991"/>
                  <a:gd name="connsiteY0" fmla="*/ 886345 h 886345"/>
                  <a:gd name="connsiteX1" fmla="*/ 0 w 9318991"/>
                  <a:gd name="connsiteY1" fmla="*/ 882552 h 88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8991" h="886345">
                    <a:moveTo>
                      <a:pt x="9318992" y="886345"/>
                    </a:moveTo>
                    <a:cubicBezTo>
                      <a:pt x="6212673" y="-294177"/>
                      <a:pt x="3106354" y="-295453"/>
                      <a:pt x="0" y="88255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E8F9EF55-8CDB-4375-979C-03B7A7EDC4D7}"/>
                  </a:ext>
                </a:extLst>
              </p:cNvPr>
              <p:cNvSpPr/>
              <p:nvPr/>
            </p:nvSpPr>
            <p:spPr>
              <a:xfrm>
                <a:off x="1262487" y="936818"/>
                <a:ext cx="9666529" cy="830928"/>
              </a:xfrm>
              <a:custGeom>
                <a:avLst/>
                <a:gdLst>
                  <a:gd name="connsiteX0" fmla="*/ 9666530 w 9666529"/>
                  <a:gd name="connsiteY0" fmla="*/ 830929 h 830928"/>
                  <a:gd name="connsiteX1" fmla="*/ 0 w 9666529"/>
                  <a:gd name="connsiteY1" fmla="*/ 827384 h 83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529" h="830928">
                    <a:moveTo>
                      <a:pt x="9666530" y="830929"/>
                    </a:moveTo>
                    <a:cubicBezTo>
                      <a:pt x="6444354" y="-275781"/>
                      <a:pt x="3222177" y="-276987"/>
                      <a:pt x="0" y="82738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76E040C3-5044-4A8F-826B-7B621E689552}"/>
                  </a:ext>
                </a:extLst>
              </p:cNvPr>
              <p:cNvSpPr/>
              <p:nvPr/>
            </p:nvSpPr>
            <p:spPr>
              <a:xfrm>
                <a:off x="1100080" y="1103009"/>
                <a:ext cx="9990598" cy="775206"/>
              </a:xfrm>
              <a:custGeom>
                <a:avLst/>
                <a:gdLst>
                  <a:gd name="connsiteX0" fmla="*/ 9990598 w 9990598"/>
                  <a:gd name="connsiteY0" fmla="*/ 775207 h 775206"/>
                  <a:gd name="connsiteX1" fmla="*/ 0 w 9990598"/>
                  <a:gd name="connsiteY1" fmla="*/ 772229 h 775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0598" h="775206">
                    <a:moveTo>
                      <a:pt x="9990598" y="775207"/>
                    </a:moveTo>
                    <a:cubicBezTo>
                      <a:pt x="6660399" y="-257409"/>
                      <a:pt x="3330199" y="-258401"/>
                      <a:pt x="0" y="7722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97320CD6-946A-4382-B5DB-56C4843BC209}"/>
                  </a:ext>
                </a:extLst>
              </p:cNvPr>
              <p:cNvSpPr/>
              <p:nvPr/>
            </p:nvSpPr>
            <p:spPr>
              <a:xfrm>
                <a:off x="948877" y="1269217"/>
                <a:ext cx="10294422" cy="720140"/>
              </a:xfrm>
              <a:custGeom>
                <a:avLst/>
                <a:gdLst>
                  <a:gd name="connsiteX0" fmla="*/ 10294422 w 10294422"/>
                  <a:gd name="connsiteY0" fmla="*/ 720141 h 720140"/>
                  <a:gd name="connsiteX1" fmla="*/ 0 w 10294422"/>
                  <a:gd name="connsiteY1" fmla="*/ 717056 h 72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2" h="720140">
                    <a:moveTo>
                      <a:pt x="10294422" y="720141"/>
                    </a:moveTo>
                    <a:cubicBezTo>
                      <a:pt x="6862937" y="-239018"/>
                      <a:pt x="3431486" y="-240046"/>
                      <a:pt x="0" y="717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D22CC380-F896-4D41-89F7-C69ABD6F1E39}"/>
                  </a:ext>
                </a:extLst>
              </p:cNvPr>
              <p:cNvSpPr/>
              <p:nvPr/>
            </p:nvSpPr>
            <p:spPr>
              <a:xfrm>
                <a:off x="808876" y="1435395"/>
                <a:ext cx="10574672" cy="664750"/>
              </a:xfrm>
              <a:custGeom>
                <a:avLst/>
                <a:gdLst>
                  <a:gd name="connsiteX0" fmla="*/ 10574672 w 10574672"/>
                  <a:gd name="connsiteY0" fmla="*/ 664751 h 664750"/>
                  <a:gd name="connsiteX1" fmla="*/ 0 w 10574672"/>
                  <a:gd name="connsiteY1" fmla="*/ 661915 h 664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672" h="664750">
                    <a:moveTo>
                      <a:pt x="10574672" y="664751"/>
                    </a:moveTo>
                    <a:cubicBezTo>
                      <a:pt x="7049805" y="-220631"/>
                      <a:pt x="3524903" y="-221589"/>
                      <a:pt x="0" y="66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FA752761-EB4B-4F78-AED2-443766D38FF1}"/>
                  </a:ext>
                </a:extLst>
              </p:cNvPr>
              <p:cNvSpPr/>
              <p:nvPr/>
            </p:nvSpPr>
            <p:spPr>
              <a:xfrm>
                <a:off x="680078" y="1601617"/>
                <a:ext cx="10832551" cy="609352"/>
              </a:xfrm>
              <a:custGeom>
                <a:avLst/>
                <a:gdLst>
                  <a:gd name="connsiteX0" fmla="*/ 10832552 w 10832551"/>
                  <a:gd name="connsiteY0" fmla="*/ 609353 h 609352"/>
                  <a:gd name="connsiteX1" fmla="*/ 0 w 10832551"/>
                  <a:gd name="connsiteY1" fmla="*/ 606729 h 60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551" h="609352">
                    <a:moveTo>
                      <a:pt x="10832552" y="609353"/>
                    </a:moveTo>
                    <a:cubicBezTo>
                      <a:pt x="7221678" y="-202254"/>
                      <a:pt x="3610839" y="-203105"/>
                      <a:pt x="0" y="6067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62D77C9-4826-4EDE-8883-0E99B95EDD79}"/>
                  </a:ext>
                </a:extLst>
              </p:cNvPr>
              <p:cNvSpPr/>
              <p:nvPr/>
            </p:nvSpPr>
            <p:spPr>
              <a:xfrm>
                <a:off x="562519" y="1767808"/>
                <a:ext cx="11067989" cy="553949"/>
              </a:xfrm>
              <a:custGeom>
                <a:avLst/>
                <a:gdLst>
                  <a:gd name="connsiteX0" fmla="*/ 11067989 w 11067989"/>
                  <a:gd name="connsiteY0" fmla="*/ 553950 h 553949"/>
                  <a:gd name="connsiteX1" fmla="*/ 0 w 11067989"/>
                  <a:gd name="connsiteY1" fmla="*/ 551574 h 55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7989" h="553949">
                    <a:moveTo>
                      <a:pt x="11067989" y="553950"/>
                    </a:moveTo>
                    <a:cubicBezTo>
                      <a:pt x="7378660" y="-183845"/>
                      <a:pt x="3689330" y="-184661"/>
                      <a:pt x="0" y="55157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AF0AE791-0321-4D16-9565-27DF0BA0110B}"/>
                  </a:ext>
                </a:extLst>
              </p:cNvPr>
              <p:cNvSpPr/>
              <p:nvPr/>
            </p:nvSpPr>
            <p:spPr>
              <a:xfrm>
                <a:off x="456127" y="1933932"/>
                <a:ext cx="11279745" cy="498364"/>
              </a:xfrm>
              <a:custGeom>
                <a:avLst/>
                <a:gdLst>
                  <a:gd name="connsiteX0" fmla="*/ 11279745 w 11279745"/>
                  <a:gd name="connsiteY0" fmla="*/ 498365 h 498364"/>
                  <a:gd name="connsiteX1" fmla="*/ 0 w 11279745"/>
                  <a:gd name="connsiteY1" fmla="*/ 496415 h 498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9745" h="498364">
                    <a:moveTo>
                      <a:pt x="11279745" y="498365"/>
                    </a:moveTo>
                    <a:cubicBezTo>
                      <a:pt x="7519830" y="-165477"/>
                      <a:pt x="3759950" y="-166115"/>
                      <a:pt x="0" y="4964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E317FDE1-BA29-4653-8D6B-415E5BEF3E8F}"/>
                  </a:ext>
                </a:extLst>
              </p:cNvPr>
              <p:cNvSpPr/>
              <p:nvPr/>
            </p:nvSpPr>
            <p:spPr>
              <a:xfrm>
                <a:off x="360903" y="2100176"/>
                <a:ext cx="11471541" cy="443156"/>
              </a:xfrm>
              <a:custGeom>
                <a:avLst/>
                <a:gdLst>
                  <a:gd name="connsiteX0" fmla="*/ 11471541 w 11471541"/>
                  <a:gd name="connsiteY0" fmla="*/ 443157 h 443156"/>
                  <a:gd name="connsiteX1" fmla="*/ 0 w 11471541"/>
                  <a:gd name="connsiteY1" fmla="*/ 441278 h 44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541" h="443156">
                    <a:moveTo>
                      <a:pt x="11471541" y="443157"/>
                    </a:moveTo>
                    <a:cubicBezTo>
                      <a:pt x="7647742" y="-147086"/>
                      <a:pt x="3823835" y="-147724"/>
                      <a:pt x="0" y="44127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7844A644-C0FC-465D-AB21-133D75FBBB05}"/>
                  </a:ext>
                </a:extLst>
              </p:cNvPr>
              <p:cNvSpPr/>
              <p:nvPr/>
            </p:nvSpPr>
            <p:spPr>
              <a:xfrm>
                <a:off x="276810" y="2266367"/>
                <a:ext cx="11639832" cy="387754"/>
              </a:xfrm>
              <a:custGeom>
                <a:avLst/>
                <a:gdLst>
                  <a:gd name="connsiteX0" fmla="*/ 11639833 w 11639832"/>
                  <a:gd name="connsiteY0" fmla="*/ 387754 h 387754"/>
                  <a:gd name="connsiteX1" fmla="*/ 0 w 11639832"/>
                  <a:gd name="connsiteY1" fmla="*/ 386123 h 38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754">
                    <a:moveTo>
                      <a:pt x="11639833" y="387754"/>
                    </a:moveTo>
                    <a:cubicBezTo>
                      <a:pt x="7759912" y="-128713"/>
                      <a:pt x="3879956" y="-129245"/>
                      <a:pt x="0" y="386123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ED81172F-A705-4445-823D-75FBDF22F614}"/>
                  </a:ext>
                </a:extLst>
              </p:cNvPr>
              <p:cNvSpPr/>
              <p:nvPr/>
            </p:nvSpPr>
            <p:spPr>
              <a:xfrm>
                <a:off x="204027" y="2432541"/>
                <a:ext cx="11785540" cy="332368"/>
              </a:xfrm>
              <a:custGeom>
                <a:avLst/>
                <a:gdLst>
                  <a:gd name="connsiteX0" fmla="*/ 11785541 w 11785540"/>
                  <a:gd name="connsiteY0" fmla="*/ 332369 h 332368"/>
                  <a:gd name="connsiteX1" fmla="*/ 0 w 11785540"/>
                  <a:gd name="connsiteY1" fmla="*/ 330951 h 33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40" h="332368">
                    <a:moveTo>
                      <a:pt x="11785541" y="332369"/>
                    </a:moveTo>
                    <a:cubicBezTo>
                      <a:pt x="7857016" y="-110322"/>
                      <a:pt x="3928526" y="-110783"/>
                      <a:pt x="0" y="33095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89DD5526-8D15-4510-8DFB-B6AB003B7A95}"/>
                  </a:ext>
                </a:extLst>
              </p:cNvPr>
              <p:cNvSpPr/>
              <p:nvPr/>
            </p:nvSpPr>
            <p:spPr>
              <a:xfrm>
                <a:off x="142446" y="2598683"/>
                <a:ext cx="11908843" cy="276979"/>
              </a:xfrm>
              <a:custGeom>
                <a:avLst/>
                <a:gdLst>
                  <a:gd name="connsiteX0" fmla="*/ 11908844 w 11908843"/>
                  <a:gd name="connsiteY0" fmla="*/ 276979 h 276979"/>
                  <a:gd name="connsiteX1" fmla="*/ 0 w 11908843"/>
                  <a:gd name="connsiteY1" fmla="*/ 275809 h 27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43" h="276979">
                    <a:moveTo>
                      <a:pt x="11908844" y="276979"/>
                    </a:moveTo>
                    <a:cubicBezTo>
                      <a:pt x="7939230" y="-91936"/>
                      <a:pt x="3969615" y="-92326"/>
                      <a:pt x="0" y="27580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181B277F-4B15-41D4-A7A8-2A5699E83EA6}"/>
                  </a:ext>
                </a:extLst>
              </p:cNvPr>
              <p:cNvSpPr/>
              <p:nvPr/>
            </p:nvSpPr>
            <p:spPr>
              <a:xfrm>
                <a:off x="92069" y="2764878"/>
                <a:ext cx="12008499" cy="221501"/>
              </a:xfrm>
              <a:custGeom>
                <a:avLst/>
                <a:gdLst>
                  <a:gd name="connsiteX0" fmla="*/ 12008499 w 12008499"/>
                  <a:gd name="connsiteY0" fmla="*/ 221501 h 221501"/>
                  <a:gd name="connsiteX1" fmla="*/ 0 w 12008499"/>
                  <a:gd name="connsiteY1" fmla="*/ 220650 h 2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8499" h="221501">
                    <a:moveTo>
                      <a:pt x="12008499" y="221501"/>
                    </a:moveTo>
                    <a:cubicBezTo>
                      <a:pt x="8005666" y="-73567"/>
                      <a:pt x="4002833" y="-73816"/>
                      <a:pt x="0" y="22065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7B7D3E4B-D8B7-4B88-95E1-6410F25D35A8}"/>
                  </a:ext>
                </a:extLst>
              </p:cNvPr>
              <p:cNvSpPr/>
              <p:nvPr/>
            </p:nvSpPr>
            <p:spPr>
              <a:xfrm>
                <a:off x="52823" y="2931131"/>
                <a:ext cx="12088266" cy="166177"/>
              </a:xfrm>
              <a:custGeom>
                <a:avLst/>
                <a:gdLst>
                  <a:gd name="connsiteX0" fmla="*/ 12088267 w 12088266"/>
                  <a:gd name="connsiteY0" fmla="*/ 166178 h 166177"/>
                  <a:gd name="connsiteX1" fmla="*/ 0 w 12088266"/>
                  <a:gd name="connsiteY1" fmla="*/ 165469 h 166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266" h="166177">
                    <a:moveTo>
                      <a:pt x="12088267" y="166178"/>
                    </a:moveTo>
                    <a:cubicBezTo>
                      <a:pt x="8058881" y="-55150"/>
                      <a:pt x="4029422" y="-55398"/>
                      <a:pt x="0" y="16546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570F73E-1522-4ACA-8E0C-23099AE5EA2B}"/>
                  </a:ext>
                </a:extLst>
              </p:cNvPr>
              <p:cNvSpPr/>
              <p:nvPr/>
            </p:nvSpPr>
            <p:spPr>
              <a:xfrm>
                <a:off x="23682" y="3097287"/>
                <a:ext cx="12144245" cy="110739"/>
              </a:xfrm>
              <a:custGeom>
                <a:avLst/>
                <a:gdLst>
                  <a:gd name="connsiteX0" fmla="*/ 12144246 w 12144245"/>
                  <a:gd name="connsiteY0" fmla="*/ 110739 h 110739"/>
                  <a:gd name="connsiteX1" fmla="*/ 0 w 12144245"/>
                  <a:gd name="connsiteY1" fmla="*/ 110349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45" h="110739">
                    <a:moveTo>
                      <a:pt x="12144246" y="110739"/>
                    </a:moveTo>
                    <a:cubicBezTo>
                      <a:pt x="8096176" y="-36777"/>
                      <a:pt x="4048106" y="-36919"/>
                      <a:pt x="0" y="1103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BC5A0B9A-A10A-4525-A734-FCFF4B95ADA7}"/>
                  </a:ext>
                </a:extLst>
              </p:cNvPr>
              <p:cNvSpPr/>
              <p:nvPr/>
            </p:nvSpPr>
            <p:spPr>
              <a:xfrm>
                <a:off x="6913" y="3263420"/>
                <a:ext cx="12177889" cy="55393"/>
              </a:xfrm>
              <a:custGeom>
                <a:avLst/>
                <a:gdLst>
                  <a:gd name="connsiteX0" fmla="*/ 12177890 w 12177889"/>
                  <a:gd name="connsiteY0" fmla="*/ 55394 h 55393"/>
                  <a:gd name="connsiteX1" fmla="*/ 0 w 12177889"/>
                  <a:gd name="connsiteY1" fmla="*/ 55217 h 55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89" h="55393">
                    <a:moveTo>
                      <a:pt x="12177890" y="55394"/>
                    </a:moveTo>
                    <a:cubicBezTo>
                      <a:pt x="8118582" y="-18417"/>
                      <a:pt x="4059308" y="-18453"/>
                      <a:pt x="0" y="5521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A617A170-8634-455F-B526-33164292457F}"/>
                  </a:ext>
                </a:extLst>
              </p:cNvPr>
              <p:cNvSpPr/>
              <p:nvPr/>
            </p:nvSpPr>
            <p:spPr>
              <a:xfrm>
                <a:off x="1276" y="3429673"/>
                <a:ext cx="12189128" cy="3545"/>
              </a:xfrm>
              <a:custGeom>
                <a:avLst/>
                <a:gdLst>
                  <a:gd name="connsiteX0" fmla="*/ 12189129 w 12189128"/>
                  <a:gd name="connsiteY0" fmla="*/ 0 h 3545"/>
                  <a:gd name="connsiteX1" fmla="*/ 0 w 12189128"/>
                  <a:gd name="connsiteY1" fmla="*/ 0 h 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89128" h="3545">
                    <a:moveTo>
                      <a:pt x="12189129" y="0"/>
                    </a:moveTo>
                    <a:lnTo>
                      <a:pt x="0" y="0"/>
                    </a:ln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94A9A0CA-521F-48A2-BBA2-A28D6A0938E8}"/>
                  </a:ext>
                </a:extLst>
              </p:cNvPr>
              <p:cNvSpPr/>
              <p:nvPr/>
            </p:nvSpPr>
            <p:spPr>
              <a:xfrm>
                <a:off x="6877" y="3540497"/>
                <a:ext cx="12177818" cy="55354"/>
              </a:xfrm>
              <a:custGeom>
                <a:avLst/>
                <a:gdLst>
                  <a:gd name="connsiteX0" fmla="*/ 12177819 w 12177818"/>
                  <a:gd name="connsiteY0" fmla="*/ 0 h 55354"/>
                  <a:gd name="connsiteX1" fmla="*/ 0 w 12177818"/>
                  <a:gd name="connsiteY1" fmla="*/ 177 h 5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18" h="55354">
                    <a:moveTo>
                      <a:pt x="12177819" y="0"/>
                    </a:moveTo>
                    <a:cubicBezTo>
                      <a:pt x="8118546" y="73740"/>
                      <a:pt x="4059273" y="73811"/>
                      <a:pt x="0" y="17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D764F1ED-9B44-4FA6-A001-D403B80E0690}"/>
                  </a:ext>
                </a:extLst>
              </p:cNvPr>
              <p:cNvSpPr/>
              <p:nvPr/>
            </p:nvSpPr>
            <p:spPr>
              <a:xfrm>
                <a:off x="23682" y="3651285"/>
                <a:ext cx="12144281" cy="110739"/>
              </a:xfrm>
              <a:custGeom>
                <a:avLst/>
                <a:gdLst>
                  <a:gd name="connsiteX0" fmla="*/ 12144281 w 12144281"/>
                  <a:gd name="connsiteY0" fmla="*/ 0 h 110739"/>
                  <a:gd name="connsiteX1" fmla="*/ 0 w 12144281"/>
                  <a:gd name="connsiteY1" fmla="*/ 390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81" h="110739">
                    <a:moveTo>
                      <a:pt x="12144281" y="0"/>
                    </a:moveTo>
                    <a:cubicBezTo>
                      <a:pt x="8096176" y="147516"/>
                      <a:pt x="4048106" y="147658"/>
                      <a:pt x="0" y="39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1797FE4B-FAF2-4CA5-8F73-5B47D2E9C2A5}"/>
                  </a:ext>
                </a:extLst>
              </p:cNvPr>
              <p:cNvSpPr/>
              <p:nvPr/>
            </p:nvSpPr>
            <p:spPr>
              <a:xfrm>
                <a:off x="51724" y="3762108"/>
                <a:ext cx="12088160" cy="166133"/>
              </a:xfrm>
              <a:custGeom>
                <a:avLst/>
                <a:gdLst>
                  <a:gd name="connsiteX0" fmla="*/ 12088161 w 12088160"/>
                  <a:gd name="connsiteY0" fmla="*/ 0 h 166133"/>
                  <a:gd name="connsiteX1" fmla="*/ 0 w 12088160"/>
                  <a:gd name="connsiteY1" fmla="*/ 567 h 16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160" h="166133">
                    <a:moveTo>
                      <a:pt x="12088161" y="0"/>
                    </a:moveTo>
                    <a:cubicBezTo>
                      <a:pt x="8058774" y="221328"/>
                      <a:pt x="4029387" y="221505"/>
                      <a:pt x="0" y="56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7CF1F84C-182F-4388-A3DD-2548BE156491}"/>
                  </a:ext>
                </a:extLst>
              </p:cNvPr>
              <p:cNvSpPr/>
              <p:nvPr/>
            </p:nvSpPr>
            <p:spPr>
              <a:xfrm>
                <a:off x="90899" y="3872896"/>
                <a:ext cx="12009704" cy="221478"/>
              </a:xfrm>
              <a:custGeom>
                <a:avLst/>
                <a:gdLst>
                  <a:gd name="connsiteX0" fmla="*/ 12009705 w 12009704"/>
                  <a:gd name="connsiteY0" fmla="*/ 0 h 221478"/>
                  <a:gd name="connsiteX1" fmla="*/ 0 w 12009704"/>
                  <a:gd name="connsiteY1" fmla="*/ 780 h 22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9704" h="221478">
                    <a:moveTo>
                      <a:pt x="12009705" y="0"/>
                    </a:moveTo>
                    <a:cubicBezTo>
                      <a:pt x="8006447" y="295033"/>
                      <a:pt x="4003259" y="295317"/>
                      <a:pt x="0" y="78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07F54F57-ACA3-4C11-B7A4-2F9AD3373089}"/>
                  </a:ext>
                </a:extLst>
              </p:cNvPr>
              <p:cNvSpPr/>
              <p:nvPr/>
            </p:nvSpPr>
            <p:spPr>
              <a:xfrm>
                <a:off x="141312" y="3983719"/>
                <a:ext cx="11908808" cy="276859"/>
              </a:xfrm>
              <a:custGeom>
                <a:avLst/>
                <a:gdLst>
                  <a:gd name="connsiteX0" fmla="*/ 11908808 w 11908808"/>
                  <a:gd name="connsiteY0" fmla="*/ 0 h 276859"/>
                  <a:gd name="connsiteX1" fmla="*/ 0 w 11908808"/>
                  <a:gd name="connsiteY1" fmla="*/ 957 h 2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08" h="276859">
                    <a:moveTo>
                      <a:pt x="11908808" y="0"/>
                    </a:moveTo>
                    <a:cubicBezTo>
                      <a:pt x="7939194" y="368809"/>
                      <a:pt x="3969579" y="369163"/>
                      <a:pt x="0" y="95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34DC2E28-5093-4DA4-9C78-0C16FDEDF2D1}"/>
                  </a:ext>
                </a:extLst>
              </p:cNvPr>
              <p:cNvSpPr/>
              <p:nvPr/>
            </p:nvSpPr>
            <p:spPr>
              <a:xfrm>
                <a:off x="275640" y="4205331"/>
                <a:ext cx="11639832" cy="387598"/>
              </a:xfrm>
              <a:custGeom>
                <a:avLst/>
                <a:gdLst>
                  <a:gd name="connsiteX0" fmla="*/ 11639833 w 11639832"/>
                  <a:gd name="connsiteY0" fmla="*/ 0 h 387598"/>
                  <a:gd name="connsiteX1" fmla="*/ 0 w 11639832"/>
                  <a:gd name="connsiteY1" fmla="*/ 1347 h 387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598">
                    <a:moveTo>
                      <a:pt x="11639833" y="0"/>
                    </a:moveTo>
                    <a:cubicBezTo>
                      <a:pt x="7759913" y="516361"/>
                      <a:pt x="3879956" y="516786"/>
                      <a:pt x="0" y="134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F36B9EC8-90C5-4304-A2C7-579408D17C9D}"/>
                  </a:ext>
                </a:extLst>
              </p:cNvPr>
              <p:cNvSpPr/>
              <p:nvPr/>
            </p:nvSpPr>
            <p:spPr>
              <a:xfrm>
                <a:off x="359662" y="4316119"/>
                <a:ext cx="11471647" cy="442979"/>
              </a:xfrm>
              <a:custGeom>
                <a:avLst/>
                <a:gdLst>
                  <a:gd name="connsiteX0" fmla="*/ 11471647 w 11471647"/>
                  <a:gd name="connsiteY0" fmla="*/ 0 h 442979"/>
                  <a:gd name="connsiteX1" fmla="*/ 0 w 11471647"/>
                  <a:gd name="connsiteY1" fmla="*/ 1525 h 44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647" h="442979">
                    <a:moveTo>
                      <a:pt x="11471647" y="0"/>
                    </a:moveTo>
                    <a:cubicBezTo>
                      <a:pt x="7647741" y="590137"/>
                      <a:pt x="3823871" y="590633"/>
                      <a:pt x="0" y="152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0E63ABA1-9FED-4831-921D-EC707BB269B1}"/>
                  </a:ext>
                </a:extLst>
              </p:cNvPr>
              <p:cNvSpPr/>
              <p:nvPr/>
            </p:nvSpPr>
            <p:spPr>
              <a:xfrm>
                <a:off x="454886" y="4426978"/>
                <a:ext cx="11281056" cy="498333"/>
              </a:xfrm>
              <a:custGeom>
                <a:avLst/>
                <a:gdLst>
                  <a:gd name="connsiteX0" fmla="*/ 11281057 w 11281056"/>
                  <a:gd name="connsiteY0" fmla="*/ 0 h 498333"/>
                  <a:gd name="connsiteX1" fmla="*/ 0 w 11281056"/>
                  <a:gd name="connsiteY1" fmla="*/ 1702 h 498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81056" h="498333">
                    <a:moveTo>
                      <a:pt x="11281057" y="0"/>
                    </a:moveTo>
                    <a:cubicBezTo>
                      <a:pt x="7520716" y="663877"/>
                      <a:pt x="3760376" y="664445"/>
                      <a:pt x="0" y="170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D4CFC5D3-4AC9-4F50-81D6-D963F821D937}"/>
                  </a:ext>
                </a:extLst>
              </p:cNvPr>
              <p:cNvSpPr/>
              <p:nvPr/>
            </p:nvSpPr>
            <p:spPr>
              <a:xfrm>
                <a:off x="561314" y="4537801"/>
                <a:ext cx="11068024" cy="553718"/>
              </a:xfrm>
              <a:custGeom>
                <a:avLst/>
                <a:gdLst>
                  <a:gd name="connsiteX0" fmla="*/ 11068025 w 11068024"/>
                  <a:gd name="connsiteY0" fmla="*/ 0 h 553718"/>
                  <a:gd name="connsiteX1" fmla="*/ 0 w 11068024"/>
                  <a:gd name="connsiteY1" fmla="*/ 1915 h 55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8024" h="553718">
                    <a:moveTo>
                      <a:pt x="11068025" y="0"/>
                    </a:moveTo>
                    <a:cubicBezTo>
                      <a:pt x="7378695" y="737653"/>
                      <a:pt x="3689330" y="738291"/>
                      <a:pt x="0" y="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B4CA657A-79E3-40A9-ADDD-63A04CBB0DDB}"/>
                  </a:ext>
                </a:extLst>
              </p:cNvPr>
              <p:cNvSpPr/>
              <p:nvPr/>
            </p:nvSpPr>
            <p:spPr>
              <a:xfrm>
                <a:off x="678873" y="4648625"/>
                <a:ext cx="10832622" cy="609055"/>
              </a:xfrm>
              <a:custGeom>
                <a:avLst/>
                <a:gdLst>
                  <a:gd name="connsiteX0" fmla="*/ 10832622 w 10832622"/>
                  <a:gd name="connsiteY0" fmla="*/ 0 h 609055"/>
                  <a:gd name="connsiteX1" fmla="*/ 0 w 10832622"/>
                  <a:gd name="connsiteY1" fmla="*/ 2056 h 60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622" h="609055">
                    <a:moveTo>
                      <a:pt x="10832622" y="0"/>
                    </a:moveTo>
                    <a:cubicBezTo>
                      <a:pt x="7221748" y="811394"/>
                      <a:pt x="3610874" y="812067"/>
                      <a:pt x="0" y="2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6DCDF63D-91B6-406A-B708-87E0CA4A96BF}"/>
                  </a:ext>
                </a:extLst>
              </p:cNvPr>
              <p:cNvSpPr/>
              <p:nvPr/>
            </p:nvSpPr>
            <p:spPr>
              <a:xfrm>
                <a:off x="807706" y="4759413"/>
                <a:ext cx="10574778" cy="664458"/>
              </a:xfrm>
              <a:custGeom>
                <a:avLst/>
                <a:gdLst>
                  <a:gd name="connsiteX0" fmla="*/ 10574778 w 10574778"/>
                  <a:gd name="connsiteY0" fmla="*/ 0 h 664458"/>
                  <a:gd name="connsiteX1" fmla="*/ 0 w 10574778"/>
                  <a:gd name="connsiteY1" fmla="*/ 2304 h 664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778" h="664458">
                    <a:moveTo>
                      <a:pt x="10574778" y="0"/>
                    </a:moveTo>
                    <a:cubicBezTo>
                      <a:pt x="7049876" y="885169"/>
                      <a:pt x="3524938" y="885950"/>
                      <a:pt x="0" y="23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C953BC8E-8521-442F-806D-7385ED69CE91}"/>
                  </a:ext>
                </a:extLst>
              </p:cNvPr>
              <p:cNvSpPr/>
              <p:nvPr/>
            </p:nvSpPr>
            <p:spPr>
              <a:xfrm>
                <a:off x="947742" y="4870272"/>
                <a:ext cx="10294423" cy="719838"/>
              </a:xfrm>
              <a:custGeom>
                <a:avLst/>
                <a:gdLst>
                  <a:gd name="connsiteX0" fmla="*/ 10294423 w 10294423"/>
                  <a:gd name="connsiteY0" fmla="*/ 0 h 719838"/>
                  <a:gd name="connsiteX1" fmla="*/ 0 w 10294423"/>
                  <a:gd name="connsiteY1" fmla="*/ 2481 h 719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3" h="719838">
                    <a:moveTo>
                      <a:pt x="10294423" y="0"/>
                    </a:moveTo>
                    <a:cubicBezTo>
                      <a:pt x="6862972" y="958946"/>
                      <a:pt x="3431522" y="959796"/>
                      <a:pt x="0" y="248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9381E558-3C4B-41D0-AA93-E2A4895840B5}"/>
                  </a:ext>
                </a:extLst>
              </p:cNvPr>
              <p:cNvSpPr/>
              <p:nvPr/>
            </p:nvSpPr>
            <p:spPr>
              <a:xfrm>
                <a:off x="1098946" y="4981096"/>
                <a:ext cx="9991732" cy="775179"/>
              </a:xfrm>
              <a:custGeom>
                <a:avLst/>
                <a:gdLst>
                  <a:gd name="connsiteX0" fmla="*/ 9991733 w 9991732"/>
                  <a:gd name="connsiteY0" fmla="*/ 0 h 775179"/>
                  <a:gd name="connsiteX1" fmla="*/ 0 w 9991732"/>
                  <a:gd name="connsiteY1" fmla="*/ 2659 h 77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732" h="775179">
                    <a:moveTo>
                      <a:pt x="9991733" y="0"/>
                    </a:moveTo>
                    <a:cubicBezTo>
                      <a:pt x="6661178" y="1032686"/>
                      <a:pt x="3330589" y="1033572"/>
                      <a:pt x="0" y="265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E3D350BF-1C9C-4639-AA24-2421EDC7C447}"/>
                  </a:ext>
                </a:extLst>
              </p:cNvPr>
              <p:cNvSpPr/>
              <p:nvPr/>
            </p:nvSpPr>
            <p:spPr>
              <a:xfrm>
                <a:off x="1261352" y="5091848"/>
                <a:ext cx="9666706" cy="830533"/>
              </a:xfrm>
              <a:custGeom>
                <a:avLst/>
                <a:gdLst>
                  <a:gd name="connsiteX0" fmla="*/ 9666707 w 9666706"/>
                  <a:gd name="connsiteY0" fmla="*/ 0 h 830533"/>
                  <a:gd name="connsiteX1" fmla="*/ 0 w 9666706"/>
                  <a:gd name="connsiteY1" fmla="*/ 2836 h 83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706" h="830533">
                    <a:moveTo>
                      <a:pt x="9666707" y="0"/>
                    </a:moveTo>
                    <a:cubicBezTo>
                      <a:pt x="6444495" y="1106427"/>
                      <a:pt x="3222247" y="1107384"/>
                      <a:pt x="0" y="283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0C91316A-F760-4C4F-BAEE-0DEDE3C26723}"/>
                  </a:ext>
                </a:extLst>
              </p:cNvPr>
              <p:cNvSpPr/>
              <p:nvPr/>
            </p:nvSpPr>
            <p:spPr>
              <a:xfrm>
                <a:off x="1435032" y="5202707"/>
                <a:ext cx="9319097" cy="885932"/>
              </a:xfrm>
              <a:custGeom>
                <a:avLst/>
                <a:gdLst>
                  <a:gd name="connsiteX0" fmla="*/ 9319098 w 9319097"/>
                  <a:gd name="connsiteY0" fmla="*/ 0 h 885932"/>
                  <a:gd name="connsiteX1" fmla="*/ 0 w 9319097"/>
                  <a:gd name="connsiteY1" fmla="*/ 3049 h 88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9097" h="885932">
                    <a:moveTo>
                      <a:pt x="9319098" y="0"/>
                    </a:moveTo>
                    <a:cubicBezTo>
                      <a:pt x="6212709" y="1180238"/>
                      <a:pt x="3106354" y="1181231"/>
                      <a:pt x="0" y="30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B5E027C0-4EFD-4D4B-AA22-1316B35396A2}"/>
                  </a:ext>
                </a:extLst>
              </p:cNvPr>
              <p:cNvSpPr/>
              <p:nvPr/>
            </p:nvSpPr>
            <p:spPr>
              <a:xfrm>
                <a:off x="1619844" y="5313530"/>
                <a:ext cx="8949119" cy="941313"/>
              </a:xfrm>
              <a:custGeom>
                <a:avLst/>
                <a:gdLst>
                  <a:gd name="connsiteX0" fmla="*/ 8949119 w 8949119"/>
                  <a:gd name="connsiteY0" fmla="*/ 0 h 941313"/>
                  <a:gd name="connsiteX1" fmla="*/ 0 w 8949119"/>
                  <a:gd name="connsiteY1" fmla="*/ 3226 h 94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119" h="941313">
                    <a:moveTo>
                      <a:pt x="8949119" y="0"/>
                    </a:moveTo>
                    <a:cubicBezTo>
                      <a:pt x="5966068" y="1254014"/>
                      <a:pt x="2983052" y="1255078"/>
                      <a:pt x="0" y="322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187CDC25-FA91-40EB-8A23-0885358EA7E5}"/>
                  </a:ext>
                </a:extLst>
              </p:cNvPr>
              <p:cNvSpPr/>
              <p:nvPr/>
            </p:nvSpPr>
            <p:spPr>
              <a:xfrm>
                <a:off x="1815860" y="5424318"/>
                <a:ext cx="8556699" cy="996667"/>
              </a:xfrm>
              <a:custGeom>
                <a:avLst/>
                <a:gdLst>
                  <a:gd name="connsiteX0" fmla="*/ 8556700 w 8556699"/>
                  <a:gd name="connsiteY0" fmla="*/ 0 h 996667"/>
                  <a:gd name="connsiteX1" fmla="*/ 0 w 8556699"/>
                  <a:gd name="connsiteY1" fmla="*/ 3404 h 99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99" h="996667">
                    <a:moveTo>
                      <a:pt x="8556700" y="0"/>
                    </a:moveTo>
                    <a:cubicBezTo>
                      <a:pt x="5704467" y="1327755"/>
                      <a:pt x="2852269" y="1328889"/>
                      <a:pt x="0" y="34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8" name="Gráfico 4">
              <a:extLst>
                <a:ext uri="{FF2B5EF4-FFF2-40B4-BE49-F238E27FC236}">
                  <a16:creationId xmlns:a16="http://schemas.microsoft.com/office/drawing/2014/main" id="{51A28E1C-A2BD-446F-9F9F-A60B16EB6634}"/>
                </a:ext>
              </a:extLst>
            </p:cNvPr>
            <p:cNvGrpSpPr/>
            <p:nvPr/>
          </p:nvGrpSpPr>
          <p:grpSpPr>
            <a:xfrm>
              <a:off x="322614" y="272126"/>
              <a:ext cx="11546930" cy="6315094"/>
              <a:chOff x="322614" y="272126"/>
              <a:chExt cx="11546930" cy="6315094"/>
            </a:xfrm>
            <a:noFill/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43F5DBF4-08C4-4220-96AC-960234BBFBCC}"/>
                  </a:ext>
                </a:extLst>
              </p:cNvPr>
              <p:cNvSpPr/>
              <p:nvPr/>
            </p:nvSpPr>
            <p:spPr>
              <a:xfrm>
                <a:off x="322614" y="1212814"/>
                <a:ext cx="1915161" cy="4433683"/>
              </a:xfrm>
              <a:custGeom>
                <a:avLst/>
                <a:gdLst>
                  <a:gd name="connsiteX0" fmla="*/ 1915162 w 1915161"/>
                  <a:gd name="connsiteY0" fmla="*/ 0 h 4433683"/>
                  <a:gd name="connsiteX1" fmla="*/ 1915162 w 1915161"/>
                  <a:gd name="connsiteY1" fmla="*/ 4433684 h 4433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5161" h="4433683">
                    <a:moveTo>
                      <a:pt x="1915162" y="0"/>
                    </a:moveTo>
                    <a:cubicBezTo>
                      <a:pt x="-638387" y="1477894"/>
                      <a:pt x="-638387" y="2955789"/>
                      <a:pt x="1915162" y="443368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80198CD2-2AC1-4676-ACC4-0C210F106EA6}"/>
                  </a:ext>
                </a:extLst>
              </p:cNvPr>
              <p:cNvSpPr/>
              <p:nvPr/>
            </p:nvSpPr>
            <p:spPr>
              <a:xfrm>
                <a:off x="643368" y="1111101"/>
                <a:ext cx="1808645" cy="4637108"/>
              </a:xfrm>
              <a:custGeom>
                <a:avLst/>
                <a:gdLst>
                  <a:gd name="connsiteX0" fmla="*/ 1808646 w 1808645"/>
                  <a:gd name="connsiteY0" fmla="*/ 0 h 4637108"/>
                  <a:gd name="connsiteX1" fmla="*/ 1808646 w 1808645"/>
                  <a:gd name="connsiteY1" fmla="*/ 4637108 h 463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8645" h="4637108">
                    <a:moveTo>
                      <a:pt x="1808646" y="0"/>
                    </a:moveTo>
                    <a:cubicBezTo>
                      <a:pt x="-602882" y="1545715"/>
                      <a:pt x="-602882" y="3091429"/>
                      <a:pt x="1808646" y="463710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B49A452D-F81A-4A0C-B3CD-B96A527E79A6}"/>
                  </a:ext>
                </a:extLst>
              </p:cNvPr>
              <p:cNvSpPr/>
              <p:nvPr/>
            </p:nvSpPr>
            <p:spPr>
              <a:xfrm>
                <a:off x="964095" y="1015203"/>
                <a:ext cx="1702156" cy="4828868"/>
              </a:xfrm>
              <a:custGeom>
                <a:avLst/>
                <a:gdLst>
                  <a:gd name="connsiteX0" fmla="*/ 1702156 w 1702156"/>
                  <a:gd name="connsiteY0" fmla="*/ 0 h 4828868"/>
                  <a:gd name="connsiteX1" fmla="*/ 1702156 w 1702156"/>
                  <a:gd name="connsiteY1" fmla="*/ 4828869 h 48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2156" h="4828868">
                    <a:moveTo>
                      <a:pt x="1702156" y="0"/>
                    </a:moveTo>
                    <a:cubicBezTo>
                      <a:pt x="-567385" y="1609635"/>
                      <a:pt x="-567385" y="3219269"/>
                      <a:pt x="1702156" y="482886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9F61373E-D8FC-488D-A374-19EFDD3C5921}"/>
                  </a:ext>
                </a:extLst>
              </p:cNvPr>
              <p:cNvSpPr/>
              <p:nvPr/>
            </p:nvSpPr>
            <p:spPr>
              <a:xfrm>
                <a:off x="1284892" y="925119"/>
                <a:ext cx="1595666" cy="5009072"/>
              </a:xfrm>
              <a:custGeom>
                <a:avLst/>
                <a:gdLst>
                  <a:gd name="connsiteX0" fmla="*/ 1595667 w 1595666"/>
                  <a:gd name="connsiteY0" fmla="*/ 0 h 5009072"/>
                  <a:gd name="connsiteX1" fmla="*/ 1595667 w 1595666"/>
                  <a:gd name="connsiteY1" fmla="*/ 5009072 h 500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5666" h="5009072">
                    <a:moveTo>
                      <a:pt x="1595667" y="0"/>
                    </a:moveTo>
                    <a:cubicBezTo>
                      <a:pt x="-531889" y="1669691"/>
                      <a:pt x="-531889" y="3339382"/>
                      <a:pt x="1595667" y="500907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D2044AEB-945A-4EDB-943D-0AE457FC3AEE}"/>
                  </a:ext>
                </a:extLst>
              </p:cNvPr>
              <p:cNvSpPr/>
              <p:nvPr/>
            </p:nvSpPr>
            <p:spPr>
              <a:xfrm>
                <a:off x="1605522" y="840885"/>
                <a:ext cx="1489203" cy="5177540"/>
              </a:xfrm>
              <a:custGeom>
                <a:avLst/>
                <a:gdLst>
                  <a:gd name="connsiteX0" fmla="*/ 1489204 w 1489203"/>
                  <a:gd name="connsiteY0" fmla="*/ 0 h 5177540"/>
                  <a:gd name="connsiteX1" fmla="*/ 1489204 w 1489203"/>
                  <a:gd name="connsiteY1" fmla="*/ 5177541 h 517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9203" h="5177540">
                    <a:moveTo>
                      <a:pt x="1489204" y="0"/>
                    </a:moveTo>
                    <a:cubicBezTo>
                      <a:pt x="-496401" y="1725847"/>
                      <a:pt x="-496401" y="3451694"/>
                      <a:pt x="1489204" y="51775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2A561FE9-E708-476B-B1D2-3DFC805735AE}"/>
                  </a:ext>
                </a:extLst>
              </p:cNvPr>
              <p:cNvSpPr/>
              <p:nvPr/>
            </p:nvSpPr>
            <p:spPr>
              <a:xfrm>
                <a:off x="1926324" y="762429"/>
                <a:ext cx="1382674" cy="5334452"/>
              </a:xfrm>
              <a:custGeom>
                <a:avLst/>
                <a:gdLst>
                  <a:gd name="connsiteX0" fmla="*/ 1382674 w 1382674"/>
                  <a:gd name="connsiteY0" fmla="*/ 0 h 5334452"/>
                  <a:gd name="connsiteX1" fmla="*/ 1382674 w 1382674"/>
                  <a:gd name="connsiteY1" fmla="*/ 5334452 h 533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2674" h="5334452">
                    <a:moveTo>
                      <a:pt x="1382674" y="0"/>
                    </a:moveTo>
                    <a:cubicBezTo>
                      <a:pt x="-460874" y="1778139"/>
                      <a:pt x="-460909" y="3556313"/>
                      <a:pt x="1382674" y="533445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5847D18C-759B-4F66-9E3A-9F020D15AADA}"/>
                  </a:ext>
                </a:extLst>
              </p:cNvPr>
              <p:cNvSpPr/>
              <p:nvPr/>
            </p:nvSpPr>
            <p:spPr>
              <a:xfrm>
                <a:off x="2247126" y="689788"/>
                <a:ext cx="1276145" cy="5479699"/>
              </a:xfrm>
              <a:custGeom>
                <a:avLst/>
                <a:gdLst>
                  <a:gd name="connsiteX0" fmla="*/ 1276145 w 1276145"/>
                  <a:gd name="connsiteY0" fmla="*/ 0 h 5479699"/>
                  <a:gd name="connsiteX1" fmla="*/ 1276145 w 1276145"/>
                  <a:gd name="connsiteY1" fmla="*/ 5479700 h 547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6145" h="5479699">
                    <a:moveTo>
                      <a:pt x="1276145" y="0"/>
                    </a:moveTo>
                    <a:cubicBezTo>
                      <a:pt x="-425382" y="1826567"/>
                      <a:pt x="-425382" y="3653133"/>
                      <a:pt x="1276145" y="5479700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60ADD07A-2024-46F2-829D-29A1FA33F6DC}"/>
                  </a:ext>
                </a:extLst>
              </p:cNvPr>
              <p:cNvSpPr/>
              <p:nvPr/>
            </p:nvSpPr>
            <p:spPr>
              <a:xfrm>
                <a:off x="2567853" y="622996"/>
                <a:ext cx="1169655" cy="5613354"/>
              </a:xfrm>
              <a:custGeom>
                <a:avLst/>
                <a:gdLst>
                  <a:gd name="connsiteX0" fmla="*/ 1169656 w 1169655"/>
                  <a:gd name="connsiteY0" fmla="*/ 0 h 5613354"/>
                  <a:gd name="connsiteX1" fmla="*/ 1169656 w 1169655"/>
                  <a:gd name="connsiteY1" fmla="*/ 5613354 h 5613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9655" h="5613354">
                    <a:moveTo>
                      <a:pt x="1169656" y="0"/>
                    </a:moveTo>
                    <a:cubicBezTo>
                      <a:pt x="-389885" y="1871094"/>
                      <a:pt x="-389885" y="3742224"/>
                      <a:pt x="1169656" y="561335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E219660-57A5-4DE8-806E-169630AA1C3E}"/>
                  </a:ext>
                </a:extLst>
              </p:cNvPr>
              <p:cNvSpPr/>
              <p:nvPr/>
            </p:nvSpPr>
            <p:spPr>
              <a:xfrm>
                <a:off x="2888553" y="562018"/>
                <a:ext cx="1063192" cy="5735274"/>
              </a:xfrm>
              <a:custGeom>
                <a:avLst/>
                <a:gdLst>
                  <a:gd name="connsiteX0" fmla="*/ 1063193 w 1063192"/>
                  <a:gd name="connsiteY0" fmla="*/ 0 h 5735274"/>
                  <a:gd name="connsiteX1" fmla="*/ 1063193 w 1063192"/>
                  <a:gd name="connsiteY1" fmla="*/ 5735275 h 573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3192" h="5735274">
                    <a:moveTo>
                      <a:pt x="1063193" y="0"/>
                    </a:moveTo>
                    <a:cubicBezTo>
                      <a:pt x="-354398" y="1911758"/>
                      <a:pt x="-354398" y="3823516"/>
                      <a:pt x="1063193" y="573527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0794C967-4137-462C-98B3-42172592F7B1}"/>
                  </a:ext>
                </a:extLst>
              </p:cNvPr>
              <p:cNvSpPr/>
              <p:nvPr/>
            </p:nvSpPr>
            <p:spPr>
              <a:xfrm>
                <a:off x="3209307" y="506855"/>
                <a:ext cx="956676" cy="5845636"/>
              </a:xfrm>
              <a:custGeom>
                <a:avLst/>
                <a:gdLst>
                  <a:gd name="connsiteX0" fmla="*/ 956677 w 956676"/>
                  <a:gd name="connsiteY0" fmla="*/ 0 h 5845636"/>
                  <a:gd name="connsiteX1" fmla="*/ 956677 w 956676"/>
                  <a:gd name="connsiteY1" fmla="*/ 5845637 h 584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6676" h="5845636">
                    <a:moveTo>
                      <a:pt x="956677" y="0"/>
                    </a:moveTo>
                    <a:cubicBezTo>
                      <a:pt x="-318892" y="1948557"/>
                      <a:pt x="-318892" y="3897079"/>
                      <a:pt x="956677" y="584563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E52BF8A3-4A97-4CF5-8342-4F4FC5352526}"/>
                  </a:ext>
                </a:extLst>
              </p:cNvPr>
              <p:cNvSpPr/>
              <p:nvPr/>
            </p:nvSpPr>
            <p:spPr>
              <a:xfrm>
                <a:off x="3530034" y="457505"/>
                <a:ext cx="850187" cy="5944335"/>
              </a:xfrm>
              <a:custGeom>
                <a:avLst/>
                <a:gdLst>
                  <a:gd name="connsiteX0" fmla="*/ 850187 w 850187"/>
                  <a:gd name="connsiteY0" fmla="*/ 0 h 5944335"/>
                  <a:gd name="connsiteX1" fmla="*/ 850187 w 850187"/>
                  <a:gd name="connsiteY1" fmla="*/ 5944336 h 5944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0187" h="5944335">
                    <a:moveTo>
                      <a:pt x="850187" y="0"/>
                    </a:moveTo>
                    <a:cubicBezTo>
                      <a:pt x="-283396" y="1981457"/>
                      <a:pt x="-283396" y="3962879"/>
                      <a:pt x="850187" y="594433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2D7F19C7-736E-4415-8479-6CF01FE8F744}"/>
                  </a:ext>
                </a:extLst>
              </p:cNvPr>
              <p:cNvSpPr/>
              <p:nvPr/>
            </p:nvSpPr>
            <p:spPr>
              <a:xfrm>
                <a:off x="3850823" y="413935"/>
                <a:ext cx="743671" cy="6031441"/>
              </a:xfrm>
              <a:custGeom>
                <a:avLst/>
                <a:gdLst>
                  <a:gd name="connsiteX0" fmla="*/ 743671 w 743671"/>
                  <a:gd name="connsiteY0" fmla="*/ 0 h 6031441"/>
                  <a:gd name="connsiteX1" fmla="*/ 743671 w 743671"/>
                  <a:gd name="connsiteY1" fmla="*/ 6031442 h 603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3671" h="6031441">
                    <a:moveTo>
                      <a:pt x="743671" y="0"/>
                    </a:moveTo>
                    <a:cubicBezTo>
                      <a:pt x="-247890" y="2010457"/>
                      <a:pt x="-247890" y="4020949"/>
                      <a:pt x="743671" y="60314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8606F28F-24F1-451C-9AB5-8C2A65CDDA0F}"/>
                  </a:ext>
                </a:extLst>
              </p:cNvPr>
              <p:cNvSpPr/>
              <p:nvPr/>
            </p:nvSpPr>
            <p:spPr>
              <a:xfrm>
                <a:off x="4171514" y="376249"/>
                <a:ext cx="637181" cy="6106812"/>
              </a:xfrm>
              <a:custGeom>
                <a:avLst/>
                <a:gdLst>
                  <a:gd name="connsiteX0" fmla="*/ 637182 w 637181"/>
                  <a:gd name="connsiteY0" fmla="*/ 0 h 6106812"/>
                  <a:gd name="connsiteX1" fmla="*/ 637182 w 637181"/>
                  <a:gd name="connsiteY1" fmla="*/ 6106813 h 610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7181" h="6106812">
                    <a:moveTo>
                      <a:pt x="637182" y="0"/>
                    </a:moveTo>
                    <a:cubicBezTo>
                      <a:pt x="-212394" y="2035593"/>
                      <a:pt x="-212394" y="4071221"/>
                      <a:pt x="637182" y="61068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3EACFF4C-9031-4EB8-9BD3-AACBCEB0027C}"/>
                  </a:ext>
                </a:extLst>
              </p:cNvPr>
              <p:cNvSpPr/>
              <p:nvPr/>
            </p:nvSpPr>
            <p:spPr>
              <a:xfrm>
                <a:off x="4492303" y="344342"/>
                <a:ext cx="530665" cy="6170626"/>
              </a:xfrm>
              <a:custGeom>
                <a:avLst/>
                <a:gdLst>
                  <a:gd name="connsiteX0" fmla="*/ 530666 w 530665"/>
                  <a:gd name="connsiteY0" fmla="*/ 0 h 6170626"/>
                  <a:gd name="connsiteX1" fmla="*/ 530666 w 530665"/>
                  <a:gd name="connsiteY1" fmla="*/ 6170627 h 617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665" h="6170626">
                    <a:moveTo>
                      <a:pt x="530666" y="0"/>
                    </a:moveTo>
                    <a:cubicBezTo>
                      <a:pt x="-176889" y="2056864"/>
                      <a:pt x="-176889" y="4113728"/>
                      <a:pt x="530666" y="617062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88765B32-9426-49B2-ABCE-BDBA8AF24B6D}"/>
                  </a:ext>
                </a:extLst>
              </p:cNvPr>
              <p:cNvSpPr/>
              <p:nvPr/>
            </p:nvSpPr>
            <p:spPr>
              <a:xfrm>
                <a:off x="4813101" y="318249"/>
                <a:ext cx="424176" cy="6222812"/>
              </a:xfrm>
              <a:custGeom>
                <a:avLst/>
                <a:gdLst>
                  <a:gd name="connsiteX0" fmla="*/ 424176 w 424176"/>
                  <a:gd name="connsiteY0" fmla="*/ 0 h 6222812"/>
                  <a:gd name="connsiteX1" fmla="*/ 424176 w 424176"/>
                  <a:gd name="connsiteY1" fmla="*/ 6222812 h 622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4176" h="6222812">
                    <a:moveTo>
                      <a:pt x="424176" y="0"/>
                    </a:moveTo>
                    <a:cubicBezTo>
                      <a:pt x="-141392" y="2074271"/>
                      <a:pt x="-141392" y="4148542"/>
                      <a:pt x="424176" y="622281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69ADD054-24AD-40A7-9B89-A2D3E78EEDD5}"/>
                  </a:ext>
                </a:extLst>
              </p:cNvPr>
              <p:cNvSpPr/>
              <p:nvPr/>
            </p:nvSpPr>
            <p:spPr>
              <a:xfrm>
                <a:off x="5133819" y="298006"/>
                <a:ext cx="317660" cy="6263334"/>
              </a:xfrm>
              <a:custGeom>
                <a:avLst/>
                <a:gdLst>
                  <a:gd name="connsiteX0" fmla="*/ 317660 w 317660"/>
                  <a:gd name="connsiteY0" fmla="*/ 0 h 6263334"/>
                  <a:gd name="connsiteX1" fmla="*/ 317660 w 317660"/>
                  <a:gd name="connsiteY1" fmla="*/ 6263335 h 626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660" h="6263334">
                    <a:moveTo>
                      <a:pt x="317660" y="0"/>
                    </a:moveTo>
                    <a:cubicBezTo>
                      <a:pt x="-105887" y="2087778"/>
                      <a:pt x="-105887" y="4175556"/>
                      <a:pt x="317660" y="626333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202D1ED5-FCED-41FE-A345-75DD53851D0E}"/>
                  </a:ext>
                </a:extLst>
              </p:cNvPr>
              <p:cNvSpPr/>
              <p:nvPr/>
            </p:nvSpPr>
            <p:spPr>
              <a:xfrm>
                <a:off x="5454608" y="283542"/>
                <a:ext cx="211144" cy="6292227"/>
              </a:xfrm>
              <a:custGeom>
                <a:avLst/>
                <a:gdLst>
                  <a:gd name="connsiteX0" fmla="*/ 211144 w 211144"/>
                  <a:gd name="connsiteY0" fmla="*/ 0 h 6292227"/>
                  <a:gd name="connsiteX1" fmla="*/ 211144 w 211144"/>
                  <a:gd name="connsiteY1" fmla="*/ 6292228 h 6292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1144" h="6292227">
                    <a:moveTo>
                      <a:pt x="211144" y="0"/>
                    </a:moveTo>
                    <a:cubicBezTo>
                      <a:pt x="-70381" y="2097421"/>
                      <a:pt x="-70381" y="4194807"/>
                      <a:pt x="211144" y="629222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A6D1B305-DF24-4B0B-A714-389FF64899BB}"/>
                  </a:ext>
                </a:extLst>
              </p:cNvPr>
              <p:cNvSpPr/>
              <p:nvPr/>
            </p:nvSpPr>
            <p:spPr>
              <a:xfrm>
                <a:off x="5775273" y="274927"/>
                <a:ext cx="104681" cy="6309493"/>
              </a:xfrm>
              <a:custGeom>
                <a:avLst/>
                <a:gdLst>
                  <a:gd name="connsiteX0" fmla="*/ 104682 w 104681"/>
                  <a:gd name="connsiteY0" fmla="*/ 0 h 6309493"/>
                  <a:gd name="connsiteX1" fmla="*/ 104682 w 104681"/>
                  <a:gd name="connsiteY1" fmla="*/ 6309493 h 6309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681" h="6309493">
                    <a:moveTo>
                      <a:pt x="104682" y="0"/>
                    </a:moveTo>
                    <a:cubicBezTo>
                      <a:pt x="-34894" y="2103164"/>
                      <a:pt x="-34894" y="4206329"/>
                      <a:pt x="104682" y="630949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E9914F74-387C-4037-935B-0EC8BA5F0795}"/>
                  </a:ext>
                </a:extLst>
              </p:cNvPr>
              <p:cNvSpPr/>
              <p:nvPr/>
            </p:nvSpPr>
            <p:spPr>
              <a:xfrm>
                <a:off x="6094227" y="272126"/>
                <a:ext cx="1834" cy="6315094"/>
              </a:xfrm>
              <a:custGeom>
                <a:avLst/>
                <a:gdLst>
                  <a:gd name="connsiteX0" fmla="*/ 0 w 1834"/>
                  <a:gd name="connsiteY0" fmla="*/ 0 h 6315094"/>
                  <a:gd name="connsiteX1" fmla="*/ 0 w 1834"/>
                  <a:gd name="connsiteY1" fmla="*/ 6315094 h 6315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4" h="6315094">
                    <a:moveTo>
                      <a:pt x="0" y="0"/>
                    </a:moveTo>
                    <a:cubicBezTo>
                      <a:pt x="2446" y="2105043"/>
                      <a:pt x="2446" y="4210051"/>
                      <a:pt x="0" y="631509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C0AB5A58-0936-4AE2-8348-AB2E621811E4}"/>
                  </a:ext>
                </a:extLst>
              </p:cNvPr>
              <p:cNvSpPr/>
              <p:nvPr/>
            </p:nvSpPr>
            <p:spPr>
              <a:xfrm>
                <a:off x="6308500" y="275139"/>
                <a:ext cx="108324" cy="6309067"/>
              </a:xfrm>
              <a:custGeom>
                <a:avLst/>
                <a:gdLst>
                  <a:gd name="connsiteX0" fmla="*/ 0 w 108324"/>
                  <a:gd name="connsiteY0" fmla="*/ 0 h 6309067"/>
                  <a:gd name="connsiteX1" fmla="*/ 0 w 108324"/>
                  <a:gd name="connsiteY1" fmla="*/ 6309068 h 630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4" h="6309067">
                    <a:moveTo>
                      <a:pt x="0" y="0"/>
                    </a:moveTo>
                    <a:cubicBezTo>
                      <a:pt x="144433" y="2103023"/>
                      <a:pt x="144433" y="4206045"/>
                      <a:pt x="0" y="63090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E05FD96A-3160-48F8-963E-6B92C0434B53}"/>
                  </a:ext>
                </a:extLst>
              </p:cNvPr>
              <p:cNvSpPr/>
              <p:nvPr/>
            </p:nvSpPr>
            <p:spPr>
              <a:xfrm>
                <a:off x="6522702" y="283931"/>
                <a:ext cx="214840" cy="6291412"/>
              </a:xfrm>
              <a:custGeom>
                <a:avLst/>
                <a:gdLst>
                  <a:gd name="connsiteX0" fmla="*/ 0 w 214840"/>
                  <a:gd name="connsiteY0" fmla="*/ 0 h 6291412"/>
                  <a:gd name="connsiteX1" fmla="*/ 0 w 214840"/>
                  <a:gd name="connsiteY1" fmla="*/ 6291413 h 629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840" h="6291412">
                    <a:moveTo>
                      <a:pt x="0" y="0"/>
                    </a:moveTo>
                    <a:cubicBezTo>
                      <a:pt x="286454" y="2097137"/>
                      <a:pt x="286454" y="4194275"/>
                      <a:pt x="0" y="62914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C0E6E9C8-B760-4A43-ABB1-95FA481DA248}"/>
                  </a:ext>
                </a:extLst>
              </p:cNvPr>
              <p:cNvSpPr/>
              <p:nvPr/>
            </p:nvSpPr>
            <p:spPr>
              <a:xfrm>
                <a:off x="6736975" y="298573"/>
                <a:ext cx="321302" cy="6262128"/>
              </a:xfrm>
              <a:custGeom>
                <a:avLst/>
                <a:gdLst>
                  <a:gd name="connsiteX0" fmla="*/ 0 w 321302"/>
                  <a:gd name="connsiteY0" fmla="*/ 0 h 6262128"/>
                  <a:gd name="connsiteX1" fmla="*/ 0 w 321302"/>
                  <a:gd name="connsiteY1" fmla="*/ 6262129 h 626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1302" h="6262128">
                    <a:moveTo>
                      <a:pt x="0" y="0"/>
                    </a:moveTo>
                    <a:cubicBezTo>
                      <a:pt x="428404" y="2087388"/>
                      <a:pt x="428404" y="4174741"/>
                      <a:pt x="0" y="626212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1" name="Forma libre: forma 70">
                <a:extLst>
                  <a:ext uri="{FF2B5EF4-FFF2-40B4-BE49-F238E27FC236}">
                    <a16:creationId xmlns:a16="http://schemas.microsoft.com/office/drawing/2014/main" id="{8CF305B8-0866-4CD6-942C-F03ED6FBE98C}"/>
                  </a:ext>
                </a:extLst>
              </p:cNvPr>
              <p:cNvSpPr/>
              <p:nvPr/>
            </p:nvSpPr>
            <p:spPr>
              <a:xfrm>
                <a:off x="6951248" y="319065"/>
                <a:ext cx="427845" cy="6221216"/>
              </a:xfrm>
              <a:custGeom>
                <a:avLst/>
                <a:gdLst>
                  <a:gd name="connsiteX0" fmla="*/ 0 w 427845"/>
                  <a:gd name="connsiteY0" fmla="*/ 0 h 6221216"/>
                  <a:gd name="connsiteX1" fmla="*/ 0 w 427845"/>
                  <a:gd name="connsiteY1" fmla="*/ 6221217 h 622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7845" h="6221216">
                    <a:moveTo>
                      <a:pt x="0" y="0"/>
                    </a:moveTo>
                    <a:cubicBezTo>
                      <a:pt x="570461" y="2073739"/>
                      <a:pt x="570461" y="4147478"/>
                      <a:pt x="0" y="622121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DA6D266D-5F68-4B27-B7AD-F9E12BC3B39F}"/>
                  </a:ext>
                </a:extLst>
              </p:cNvPr>
              <p:cNvSpPr/>
              <p:nvPr/>
            </p:nvSpPr>
            <p:spPr>
              <a:xfrm>
                <a:off x="7165485" y="345335"/>
                <a:ext cx="534308" cy="6168641"/>
              </a:xfrm>
              <a:custGeom>
                <a:avLst/>
                <a:gdLst>
                  <a:gd name="connsiteX0" fmla="*/ 0 w 534308"/>
                  <a:gd name="connsiteY0" fmla="*/ 0 h 6168641"/>
                  <a:gd name="connsiteX1" fmla="*/ 0 w 534308"/>
                  <a:gd name="connsiteY1" fmla="*/ 6168642 h 616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4308" h="6168641">
                    <a:moveTo>
                      <a:pt x="0" y="0"/>
                    </a:moveTo>
                    <a:cubicBezTo>
                      <a:pt x="712412" y="2056226"/>
                      <a:pt x="712412" y="4112451"/>
                      <a:pt x="0" y="61686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A842B543-A6F5-4883-AC22-D25A6F00354C}"/>
                  </a:ext>
                </a:extLst>
              </p:cNvPr>
              <p:cNvSpPr/>
              <p:nvPr/>
            </p:nvSpPr>
            <p:spPr>
              <a:xfrm>
                <a:off x="7379723" y="377419"/>
                <a:ext cx="640824" cy="6104437"/>
              </a:xfrm>
              <a:custGeom>
                <a:avLst/>
                <a:gdLst>
                  <a:gd name="connsiteX0" fmla="*/ 0 w 640824"/>
                  <a:gd name="connsiteY0" fmla="*/ 0 h 6104437"/>
                  <a:gd name="connsiteX1" fmla="*/ 0 w 640824"/>
                  <a:gd name="connsiteY1" fmla="*/ 6104438 h 610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0824" h="6104437">
                    <a:moveTo>
                      <a:pt x="0" y="0"/>
                    </a:moveTo>
                    <a:cubicBezTo>
                      <a:pt x="854433" y="2034813"/>
                      <a:pt x="854433" y="4069625"/>
                      <a:pt x="0" y="610443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FF4CB876-D967-4171-AFEC-51BBE49A5A1C}"/>
                  </a:ext>
                </a:extLst>
              </p:cNvPr>
              <p:cNvSpPr/>
              <p:nvPr/>
            </p:nvSpPr>
            <p:spPr>
              <a:xfrm>
                <a:off x="7593925" y="415353"/>
                <a:ext cx="747314" cy="6028640"/>
              </a:xfrm>
              <a:custGeom>
                <a:avLst/>
                <a:gdLst>
                  <a:gd name="connsiteX0" fmla="*/ 0 w 747314"/>
                  <a:gd name="connsiteY0" fmla="*/ 0 h 6028640"/>
                  <a:gd name="connsiteX1" fmla="*/ 0 w 747314"/>
                  <a:gd name="connsiteY1" fmla="*/ 6028641 h 602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7314" h="6028640">
                    <a:moveTo>
                      <a:pt x="0" y="0"/>
                    </a:moveTo>
                    <a:cubicBezTo>
                      <a:pt x="996419" y="2009535"/>
                      <a:pt x="996419" y="4019070"/>
                      <a:pt x="0" y="60286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952F62FD-3DFB-4DC1-A121-F6D16CCEB5B0}"/>
                  </a:ext>
                </a:extLst>
              </p:cNvPr>
              <p:cNvSpPr/>
              <p:nvPr/>
            </p:nvSpPr>
            <p:spPr>
              <a:xfrm>
                <a:off x="7808233" y="459101"/>
                <a:ext cx="853830" cy="5941144"/>
              </a:xfrm>
              <a:custGeom>
                <a:avLst/>
                <a:gdLst>
                  <a:gd name="connsiteX0" fmla="*/ 0 w 853830"/>
                  <a:gd name="connsiteY0" fmla="*/ 0 h 5941144"/>
                  <a:gd name="connsiteX1" fmla="*/ 0 w 853830"/>
                  <a:gd name="connsiteY1" fmla="*/ 5941145 h 594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3830" h="5941144">
                    <a:moveTo>
                      <a:pt x="0" y="0"/>
                    </a:moveTo>
                    <a:cubicBezTo>
                      <a:pt x="1138440" y="1980358"/>
                      <a:pt x="1138440" y="3960752"/>
                      <a:pt x="0" y="594114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: forma 75">
                <a:extLst>
                  <a:ext uri="{FF2B5EF4-FFF2-40B4-BE49-F238E27FC236}">
                    <a16:creationId xmlns:a16="http://schemas.microsoft.com/office/drawing/2014/main" id="{E57C5377-7992-4C4F-BDEC-36869A004F09}"/>
                  </a:ext>
                </a:extLst>
              </p:cNvPr>
              <p:cNvSpPr/>
              <p:nvPr/>
            </p:nvSpPr>
            <p:spPr>
              <a:xfrm>
                <a:off x="8022470" y="508627"/>
                <a:ext cx="960319" cy="5842020"/>
              </a:xfrm>
              <a:custGeom>
                <a:avLst/>
                <a:gdLst>
                  <a:gd name="connsiteX0" fmla="*/ 0 w 960319"/>
                  <a:gd name="connsiteY0" fmla="*/ 0 h 5842020"/>
                  <a:gd name="connsiteX1" fmla="*/ 0 w 960319"/>
                  <a:gd name="connsiteY1" fmla="*/ 5842021 h 584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319" h="5842020">
                    <a:moveTo>
                      <a:pt x="0" y="0"/>
                    </a:moveTo>
                    <a:cubicBezTo>
                      <a:pt x="1280427" y="1947352"/>
                      <a:pt x="1280427" y="3894704"/>
                      <a:pt x="0" y="584202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7" name="Forma libre: forma 76">
                <a:extLst>
                  <a:ext uri="{FF2B5EF4-FFF2-40B4-BE49-F238E27FC236}">
                    <a16:creationId xmlns:a16="http://schemas.microsoft.com/office/drawing/2014/main" id="{E5861A5E-E857-4A4A-8115-A421262D3F4D}"/>
                  </a:ext>
                </a:extLst>
              </p:cNvPr>
              <p:cNvSpPr/>
              <p:nvPr/>
            </p:nvSpPr>
            <p:spPr>
              <a:xfrm>
                <a:off x="8236743" y="564004"/>
                <a:ext cx="1066782" cy="5731268"/>
              </a:xfrm>
              <a:custGeom>
                <a:avLst/>
                <a:gdLst>
                  <a:gd name="connsiteX0" fmla="*/ 0 w 1066782"/>
                  <a:gd name="connsiteY0" fmla="*/ 0 h 5731268"/>
                  <a:gd name="connsiteX1" fmla="*/ 0 w 1066782"/>
                  <a:gd name="connsiteY1" fmla="*/ 5731268 h 573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782" h="5731268">
                    <a:moveTo>
                      <a:pt x="0" y="0"/>
                    </a:moveTo>
                    <a:cubicBezTo>
                      <a:pt x="1422376" y="1910446"/>
                      <a:pt x="1422376" y="3820893"/>
                      <a:pt x="0" y="57312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2D165F16-BFF5-45E3-A66B-50444BB3989E}"/>
                  </a:ext>
                </a:extLst>
              </p:cNvPr>
              <p:cNvSpPr/>
              <p:nvPr/>
            </p:nvSpPr>
            <p:spPr>
              <a:xfrm>
                <a:off x="8450945" y="625194"/>
                <a:ext cx="1173324" cy="5608922"/>
              </a:xfrm>
              <a:custGeom>
                <a:avLst/>
                <a:gdLst>
                  <a:gd name="connsiteX0" fmla="*/ 0 w 1173324"/>
                  <a:gd name="connsiteY0" fmla="*/ 0 h 5608922"/>
                  <a:gd name="connsiteX1" fmla="*/ 0 w 1173324"/>
                  <a:gd name="connsiteY1" fmla="*/ 5608923 h 560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3324" h="5608922">
                    <a:moveTo>
                      <a:pt x="0" y="0"/>
                    </a:moveTo>
                    <a:cubicBezTo>
                      <a:pt x="1564433" y="1869641"/>
                      <a:pt x="1564433" y="3739282"/>
                      <a:pt x="0" y="56089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0DBAE513-A3C9-46C4-8B12-C2D254FAD201}"/>
                  </a:ext>
                </a:extLst>
              </p:cNvPr>
              <p:cNvSpPr/>
              <p:nvPr/>
            </p:nvSpPr>
            <p:spPr>
              <a:xfrm>
                <a:off x="8665253" y="692199"/>
                <a:ext cx="1279814" cy="5474913"/>
              </a:xfrm>
              <a:custGeom>
                <a:avLst/>
                <a:gdLst>
                  <a:gd name="connsiteX0" fmla="*/ 0 w 1279814"/>
                  <a:gd name="connsiteY0" fmla="*/ 0 h 5474913"/>
                  <a:gd name="connsiteX1" fmla="*/ 0 w 1279814"/>
                  <a:gd name="connsiteY1" fmla="*/ 5474914 h 5474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9814" h="5474913">
                    <a:moveTo>
                      <a:pt x="0" y="0"/>
                    </a:moveTo>
                    <a:cubicBezTo>
                      <a:pt x="1706419" y="1824971"/>
                      <a:pt x="1706419" y="3649907"/>
                      <a:pt x="0" y="547491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3E5DFAE5-95A0-4076-A1E7-7DDCB6E702A9}"/>
                  </a:ext>
                </a:extLst>
              </p:cNvPr>
              <p:cNvSpPr/>
              <p:nvPr/>
            </p:nvSpPr>
            <p:spPr>
              <a:xfrm>
                <a:off x="8879455" y="765017"/>
                <a:ext cx="1386304" cy="5329276"/>
              </a:xfrm>
              <a:custGeom>
                <a:avLst/>
                <a:gdLst>
                  <a:gd name="connsiteX0" fmla="*/ 0 w 1386304"/>
                  <a:gd name="connsiteY0" fmla="*/ 0 h 5329276"/>
                  <a:gd name="connsiteX1" fmla="*/ 0 w 1386304"/>
                  <a:gd name="connsiteY1" fmla="*/ 5329276 h 5329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6304" h="5329276">
                    <a:moveTo>
                      <a:pt x="0" y="0"/>
                    </a:moveTo>
                    <a:cubicBezTo>
                      <a:pt x="1848406" y="1776437"/>
                      <a:pt x="1848406" y="3552874"/>
                      <a:pt x="0" y="532927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76219FF2-10CA-48B7-9EE7-BE7A53128A54}"/>
                  </a:ext>
                </a:extLst>
              </p:cNvPr>
              <p:cNvSpPr/>
              <p:nvPr/>
            </p:nvSpPr>
            <p:spPr>
              <a:xfrm>
                <a:off x="9093729" y="843686"/>
                <a:ext cx="1492872" cy="5171939"/>
              </a:xfrm>
              <a:custGeom>
                <a:avLst/>
                <a:gdLst>
                  <a:gd name="connsiteX0" fmla="*/ 0 w 1492872"/>
                  <a:gd name="connsiteY0" fmla="*/ 0 h 5171939"/>
                  <a:gd name="connsiteX1" fmla="*/ 0 w 1492872"/>
                  <a:gd name="connsiteY1" fmla="*/ 5171939 h 517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2872" h="5171939">
                    <a:moveTo>
                      <a:pt x="0" y="0"/>
                    </a:moveTo>
                    <a:cubicBezTo>
                      <a:pt x="1990497" y="1723968"/>
                      <a:pt x="1990497" y="3447971"/>
                      <a:pt x="0" y="517193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57EB62D1-7D54-4208-8028-4676642D95B1}"/>
                  </a:ext>
                </a:extLst>
              </p:cNvPr>
              <p:cNvSpPr/>
              <p:nvPr/>
            </p:nvSpPr>
            <p:spPr>
              <a:xfrm>
                <a:off x="9307930" y="928133"/>
                <a:ext cx="1599309" cy="5003080"/>
              </a:xfrm>
              <a:custGeom>
                <a:avLst/>
                <a:gdLst>
                  <a:gd name="connsiteX0" fmla="*/ 0 w 1599309"/>
                  <a:gd name="connsiteY0" fmla="*/ 0 h 5003080"/>
                  <a:gd name="connsiteX1" fmla="*/ 0 w 1599309"/>
                  <a:gd name="connsiteY1" fmla="*/ 5003081 h 500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9309" h="5003080">
                    <a:moveTo>
                      <a:pt x="0" y="0"/>
                    </a:moveTo>
                    <a:cubicBezTo>
                      <a:pt x="2132412" y="1667705"/>
                      <a:pt x="2132412" y="3335375"/>
                      <a:pt x="0" y="500308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11E2421B-E25A-47A8-AC77-B2B1FCC092E9}"/>
                  </a:ext>
                </a:extLst>
              </p:cNvPr>
              <p:cNvSpPr/>
              <p:nvPr/>
            </p:nvSpPr>
            <p:spPr>
              <a:xfrm>
                <a:off x="9522203" y="1018394"/>
                <a:ext cx="1705798" cy="4822522"/>
              </a:xfrm>
              <a:custGeom>
                <a:avLst/>
                <a:gdLst>
                  <a:gd name="connsiteX0" fmla="*/ 0 w 1705798"/>
                  <a:gd name="connsiteY0" fmla="*/ 0 h 4822522"/>
                  <a:gd name="connsiteX1" fmla="*/ 0 w 1705798"/>
                  <a:gd name="connsiteY1" fmla="*/ 4822523 h 4822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5798" h="4822522">
                    <a:moveTo>
                      <a:pt x="0" y="0"/>
                    </a:moveTo>
                    <a:cubicBezTo>
                      <a:pt x="2274399" y="1607508"/>
                      <a:pt x="2274399" y="3215015"/>
                      <a:pt x="0" y="48225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A1A12F60-2C78-4F17-9E68-6D8D8FC90A70}"/>
                  </a:ext>
                </a:extLst>
              </p:cNvPr>
              <p:cNvSpPr/>
              <p:nvPr/>
            </p:nvSpPr>
            <p:spPr>
              <a:xfrm>
                <a:off x="9736477" y="1114505"/>
                <a:ext cx="1812314" cy="4630300"/>
              </a:xfrm>
              <a:custGeom>
                <a:avLst/>
                <a:gdLst>
                  <a:gd name="connsiteX0" fmla="*/ 0 w 1812314"/>
                  <a:gd name="connsiteY0" fmla="*/ 0 h 4630300"/>
                  <a:gd name="connsiteX1" fmla="*/ 0 w 1812314"/>
                  <a:gd name="connsiteY1" fmla="*/ 4630301 h 46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2314" h="4630300">
                    <a:moveTo>
                      <a:pt x="0" y="0"/>
                    </a:moveTo>
                    <a:cubicBezTo>
                      <a:pt x="2416419" y="1543446"/>
                      <a:pt x="2416419" y="3086891"/>
                      <a:pt x="0" y="463030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D2B13CA9-879D-456A-B0A4-579660B92643}"/>
                  </a:ext>
                </a:extLst>
              </p:cNvPr>
              <p:cNvSpPr/>
              <p:nvPr/>
            </p:nvSpPr>
            <p:spPr>
              <a:xfrm>
                <a:off x="9950714" y="1216430"/>
                <a:ext cx="1918830" cy="4426451"/>
              </a:xfrm>
              <a:custGeom>
                <a:avLst/>
                <a:gdLst>
                  <a:gd name="connsiteX0" fmla="*/ 0 w 1918830"/>
                  <a:gd name="connsiteY0" fmla="*/ 0 h 4426451"/>
                  <a:gd name="connsiteX1" fmla="*/ 0 w 1918830"/>
                  <a:gd name="connsiteY1" fmla="*/ 4426451 h 4426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8830" h="4426451">
                    <a:moveTo>
                      <a:pt x="0" y="0"/>
                    </a:moveTo>
                    <a:cubicBezTo>
                      <a:pt x="2558441" y="1475484"/>
                      <a:pt x="2558441" y="2950968"/>
                      <a:pt x="0" y="442645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pic>
        <p:nvPicPr>
          <p:cNvPr id="101" name="Gráfico 100">
            <a:extLst>
              <a:ext uri="{FF2B5EF4-FFF2-40B4-BE49-F238E27FC236}">
                <a16:creationId xmlns:a16="http://schemas.microsoft.com/office/drawing/2014/main" id="{0F695C4A-67E3-4D25-9113-0B44915EA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8750" y="633721"/>
            <a:ext cx="7200900" cy="152400"/>
          </a:xfrm>
          <a:prstGeom prst="rect">
            <a:avLst/>
          </a:prstGeom>
        </p:spPr>
      </p:pic>
      <p:sp>
        <p:nvSpPr>
          <p:cNvPr id="104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2786536" y="-16414"/>
            <a:ext cx="3322320" cy="586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FFFFFF"/>
                </a:solidFill>
                <a:latin typeface="Arial"/>
                <a:cs typeface="Arial"/>
                <a:sym typeface="Arial"/>
                <a:rtl val="0"/>
              </a:rPr>
              <a:t>FUTURISTIC </a:t>
            </a:r>
          </a:p>
        </p:txBody>
      </p:sp>
      <p:sp>
        <p:nvSpPr>
          <p:cNvPr id="106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5895097" y="-16414"/>
            <a:ext cx="3740063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50" spc="342" baseline="0" dirty="0">
                <a:solidFill>
                  <a:srgbClr val="018EE8"/>
                </a:solidFill>
                <a:latin typeface="Arial"/>
                <a:cs typeface="Arial"/>
                <a:sym typeface="Arial"/>
                <a:rtl val="0"/>
              </a:rPr>
              <a:t>INFOGRAPHIC</a:t>
            </a:r>
          </a:p>
        </p:txBody>
      </p:sp>
      <p:sp>
        <p:nvSpPr>
          <p:cNvPr id="156" name="Rectángulo 155">
            <a:extLst>
              <a:ext uri="{FF2B5EF4-FFF2-40B4-BE49-F238E27FC236}">
                <a16:creationId xmlns:a16="http://schemas.microsoft.com/office/drawing/2014/main" id="{97F01168-E9DA-410F-A4B1-CEC49443A7FD}"/>
              </a:ext>
            </a:extLst>
          </p:cNvPr>
          <p:cNvSpPr/>
          <p:nvPr/>
        </p:nvSpPr>
        <p:spPr>
          <a:xfrm>
            <a:off x="10113433" y="72269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UXELEARNING.COM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id="{0786BABE-A4BD-40A1-AC26-FBDC342D5670}"/>
              </a:ext>
            </a:extLst>
          </p:cNvPr>
          <p:cNvSpPr/>
          <p:nvPr/>
        </p:nvSpPr>
        <p:spPr>
          <a:xfrm>
            <a:off x="375912" y="1067587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1</a:t>
            </a:r>
          </a:p>
        </p:txBody>
      </p:sp>
      <p:sp>
        <p:nvSpPr>
          <p:cNvPr id="114" name="Rectángulo 113">
            <a:extLst>
              <a:ext uri="{FF2B5EF4-FFF2-40B4-BE49-F238E27FC236}">
                <a16:creationId xmlns:a16="http://schemas.microsoft.com/office/drawing/2014/main" id="{FE315EA3-62F3-4905-A30F-A3903B7DF70F}"/>
              </a:ext>
            </a:extLst>
          </p:cNvPr>
          <p:cNvSpPr/>
          <p:nvPr/>
        </p:nvSpPr>
        <p:spPr>
          <a:xfrm>
            <a:off x="343205" y="1321587"/>
            <a:ext cx="2647964" cy="804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15" name="Rectángulo 114">
            <a:extLst>
              <a:ext uri="{FF2B5EF4-FFF2-40B4-BE49-F238E27FC236}">
                <a16:creationId xmlns:a16="http://schemas.microsoft.com/office/drawing/2014/main" id="{51BC2AA8-F2E1-4C88-A86A-88262B8E6AA8}"/>
              </a:ext>
            </a:extLst>
          </p:cNvPr>
          <p:cNvSpPr/>
          <p:nvPr/>
        </p:nvSpPr>
        <p:spPr>
          <a:xfrm>
            <a:off x="375912" y="2583908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2</a:t>
            </a:r>
          </a:p>
        </p:txBody>
      </p:sp>
      <p:sp>
        <p:nvSpPr>
          <p:cNvPr id="116" name="Rectángulo 115">
            <a:extLst>
              <a:ext uri="{FF2B5EF4-FFF2-40B4-BE49-F238E27FC236}">
                <a16:creationId xmlns:a16="http://schemas.microsoft.com/office/drawing/2014/main" id="{48FF8791-A9DE-4E97-AE5D-57E1E2D01E0F}"/>
              </a:ext>
            </a:extLst>
          </p:cNvPr>
          <p:cNvSpPr/>
          <p:nvPr/>
        </p:nvSpPr>
        <p:spPr>
          <a:xfrm>
            <a:off x="343205" y="2837908"/>
            <a:ext cx="2642576" cy="8316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17" name="Rectángulo 116">
            <a:extLst>
              <a:ext uri="{FF2B5EF4-FFF2-40B4-BE49-F238E27FC236}">
                <a16:creationId xmlns:a16="http://schemas.microsoft.com/office/drawing/2014/main" id="{4C1E7154-FB8F-4CAA-A75D-2C1DB6254DDC}"/>
              </a:ext>
            </a:extLst>
          </p:cNvPr>
          <p:cNvSpPr/>
          <p:nvPr/>
        </p:nvSpPr>
        <p:spPr>
          <a:xfrm>
            <a:off x="375912" y="3846488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3</a:t>
            </a:r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54EA6729-70AB-4ABD-BFFC-EB2ACDA755F0}"/>
              </a:ext>
            </a:extLst>
          </p:cNvPr>
          <p:cNvSpPr/>
          <p:nvPr/>
        </p:nvSpPr>
        <p:spPr>
          <a:xfrm>
            <a:off x="343205" y="4100488"/>
            <a:ext cx="2642576" cy="762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20" name="Rectángulo 119">
            <a:extLst>
              <a:ext uri="{FF2B5EF4-FFF2-40B4-BE49-F238E27FC236}">
                <a16:creationId xmlns:a16="http://schemas.microsoft.com/office/drawing/2014/main" id="{E463D2D7-4D9D-47A1-8BBA-9E9D66068815}"/>
              </a:ext>
            </a:extLst>
          </p:cNvPr>
          <p:cNvSpPr/>
          <p:nvPr/>
        </p:nvSpPr>
        <p:spPr>
          <a:xfrm>
            <a:off x="375912" y="5279854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4</a:t>
            </a:r>
          </a:p>
        </p:txBody>
      </p:sp>
      <p:sp>
        <p:nvSpPr>
          <p:cNvPr id="122" name="Rectángulo 121">
            <a:extLst>
              <a:ext uri="{FF2B5EF4-FFF2-40B4-BE49-F238E27FC236}">
                <a16:creationId xmlns:a16="http://schemas.microsoft.com/office/drawing/2014/main" id="{895BA33A-AAC1-464E-B07D-F218EE19B0E8}"/>
              </a:ext>
            </a:extLst>
          </p:cNvPr>
          <p:cNvSpPr/>
          <p:nvPr/>
        </p:nvSpPr>
        <p:spPr>
          <a:xfrm>
            <a:off x="343205" y="5533855"/>
            <a:ext cx="2642576" cy="821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96" name="Rectángulo 95">
            <a:extLst>
              <a:ext uri="{FF2B5EF4-FFF2-40B4-BE49-F238E27FC236}">
                <a16:creationId xmlns:a16="http://schemas.microsoft.com/office/drawing/2014/main" id="{4F8B3C79-BBDF-45F8-9EBE-AACCAA2DA349}"/>
              </a:ext>
            </a:extLst>
          </p:cNvPr>
          <p:cNvSpPr/>
          <p:nvPr/>
        </p:nvSpPr>
        <p:spPr>
          <a:xfrm>
            <a:off x="3915887" y="6166406"/>
            <a:ext cx="4345223" cy="268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5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5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5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endParaRPr lang="es-MX" sz="15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97" name="Gráfico 96">
            <a:extLst>
              <a:ext uri="{FF2B5EF4-FFF2-40B4-BE49-F238E27FC236}">
                <a16:creationId xmlns:a16="http://schemas.microsoft.com/office/drawing/2014/main" id="{30298C4D-F756-45AD-B890-2B90CFE4D5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77049" y="1236679"/>
            <a:ext cx="5276655" cy="4836935"/>
          </a:xfrm>
          <a:prstGeom prst="rect">
            <a:avLst/>
          </a:prstGeom>
        </p:spPr>
      </p:pic>
      <p:sp>
        <p:nvSpPr>
          <p:cNvPr id="98" name="Rectángulo 97">
            <a:extLst>
              <a:ext uri="{FF2B5EF4-FFF2-40B4-BE49-F238E27FC236}">
                <a16:creationId xmlns:a16="http://schemas.microsoft.com/office/drawing/2014/main" id="{AB99231A-4CB8-469A-9A0B-C099869F544C}"/>
              </a:ext>
            </a:extLst>
          </p:cNvPr>
          <p:cNvSpPr/>
          <p:nvPr/>
        </p:nvSpPr>
        <p:spPr>
          <a:xfrm rot="16200000">
            <a:off x="1417359" y="3946598"/>
            <a:ext cx="4345222" cy="3741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5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MX" sz="15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MX" sz="15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endParaRPr lang="es-MX" sz="15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id="{14E5CDE1-24FD-49BF-B060-7178DA828D5D}"/>
              </a:ext>
            </a:extLst>
          </p:cNvPr>
          <p:cNvSpPr/>
          <p:nvPr/>
        </p:nvSpPr>
        <p:spPr>
          <a:xfrm>
            <a:off x="9367898" y="1067587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5</a:t>
            </a:r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id="{A951931C-F30B-48F2-9CBB-FC42E08DC1EE}"/>
              </a:ext>
            </a:extLst>
          </p:cNvPr>
          <p:cNvSpPr/>
          <p:nvPr/>
        </p:nvSpPr>
        <p:spPr>
          <a:xfrm>
            <a:off x="9335191" y="1321587"/>
            <a:ext cx="2647964" cy="804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8798545D-CDD1-4364-826A-87A6319075CC}"/>
              </a:ext>
            </a:extLst>
          </p:cNvPr>
          <p:cNvSpPr/>
          <p:nvPr/>
        </p:nvSpPr>
        <p:spPr>
          <a:xfrm>
            <a:off x="9367898" y="2583908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6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8789C739-170B-49D9-9B7C-2E20247563F3}"/>
              </a:ext>
            </a:extLst>
          </p:cNvPr>
          <p:cNvSpPr/>
          <p:nvPr/>
        </p:nvSpPr>
        <p:spPr>
          <a:xfrm>
            <a:off x="9335191" y="2837908"/>
            <a:ext cx="2642576" cy="8316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9A1C4205-0F66-4F96-AC83-9EAB00696249}"/>
              </a:ext>
            </a:extLst>
          </p:cNvPr>
          <p:cNvSpPr/>
          <p:nvPr/>
        </p:nvSpPr>
        <p:spPr>
          <a:xfrm>
            <a:off x="9367898" y="3846488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7</a:t>
            </a:r>
          </a:p>
        </p:txBody>
      </p:sp>
      <p:sp>
        <p:nvSpPr>
          <p:cNvPr id="107" name="Rectángulo 106">
            <a:extLst>
              <a:ext uri="{FF2B5EF4-FFF2-40B4-BE49-F238E27FC236}">
                <a16:creationId xmlns:a16="http://schemas.microsoft.com/office/drawing/2014/main" id="{F8494BB8-E266-4081-8B28-5DF434B498A4}"/>
              </a:ext>
            </a:extLst>
          </p:cNvPr>
          <p:cNvSpPr/>
          <p:nvPr/>
        </p:nvSpPr>
        <p:spPr>
          <a:xfrm>
            <a:off x="9335191" y="4100488"/>
            <a:ext cx="2642576" cy="762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B2146ED2-0A91-4753-B540-F45E83098A00}"/>
              </a:ext>
            </a:extLst>
          </p:cNvPr>
          <p:cNvSpPr/>
          <p:nvPr/>
        </p:nvSpPr>
        <p:spPr>
          <a:xfrm>
            <a:off x="9367898" y="5279854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8</a:t>
            </a:r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43C745F8-12A6-467C-88AC-0C2DA646CEB0}"/>
              </a:ext>
            </a:extLst>
          </p:cNvPr>
          <p:cNvSpPr/>
          <p:nvPr/>
        </p:nvSpPr>
        <p:spPr>
          <a:xfrm>
            <a:off x="9335191" y="5533855"/>
            <a:ext cx="2642576" cy="821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pic>
        <p:nvPicPr>
          <p:cNvPr id="111" name="Gráfico 110">
            <a:extLst>
              <a:ext uri="{FF2B5EF4-FFF2-40B4-BE49-F238E27FC236}">
                <a16:creationId xmlns:a16="http://schemas.microsoft.com/office/drawing/2014/main" id="{7C0E7A45-A70C-42F2-A675-AA296134D7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65697" y="6900690"/>
            <a:ext cx="1675597" cy="163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53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3AFCBCAC-287F-4DC2-94FC-2593B1150FC0}"/>
              </a:ext>
            </a:extLst>
          </p:cNvPr>
          <p:cNvSpPr/>
          <p:nvPr/>
        </p:nvSpPr>
        <p:spPr>
          <a:xfrm>
            <a:off x="0" y="0"/>
            <a:ext cx="12196707" cy="6858000"/>
          </a:xfrm>
          <a:custGeom>
            <a:avLst/>
            <a:gdLst>
              <a:gd name="connsiteX0" fmla="*/ 0 w 5317824"/>
              <a:gd name="connsiteY0" fmla="*/ 0 h 5317824"/>
              <a:gd name="connsiteX1" fmla="*/ 5317825 w 5317824"/>
              <a:gd name="connsiteY1" fmla="*/ 0 h 5317824"/>
              <a:gd name="connsiteX2" fmla="*/ 5317825 w 5317824"/>
              <a:gd name="connsiteY2" fmla="*/ 5317825 h 5317824"/>
              <a:gd name="connsiteX3" fmla="*/ 0 w 5317824"/>
              <a:gd name="connsiteY3" fmla="*/ 5317825 h 531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7824" h="5317824">
                <a:moveTo>
                  <a:pt x="0" y="0"/>
                </a:moveTo>
                <a:lnTo>
                  <a:pt x="5317825" y="0"/>
                </a:lnTo>
                <a:lnTo>
                  <a:pt x="5317825" y="5317825"/>
                </a:lnTo>
                <a:lnTo>
                  <a:pt x="0" y="5317825"/>
                </a:lnTo>
                <a:close/>
              </a:path>
            </a:pathLst>
          </a:custGeom>
          <a:gradFill flip="none" rotWithShape="1">
            <a:gsLst>
              <a:gs pos="100000">
                <a:srgbClr val="00509E">
                  <a:shade val="30000"/>
                  <a:satMod val="115000"/>
                </a:srgbClr>
              </a:gs>
              <a:gs pos="50000">
                <a:srgbClr val="00509E">
                  <a:shade val="67500"/>
                  <a:satMod val="115000"/>
                </a:srgbClr>
              </a:gs>
              <a:gs pos="0">
                <a:srgbClr val="00509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grpSp>
        <p:nvGrpSpPr>
          <p:cNvPr id="8" name="Gráfico 4">
            <a:extLst>
              <a:ext uri="{FF2B5EF4-FFF2-40B4-BE49-F238E27FC236}">
                <a16:creationId xmlns:a16="http://schemas.microsoft.com/office/drawing/2014/main" id="{5BBA4688-A716-4698-B777-733C6BBE7A85}"/>
              </a:ext>
            </a:extLst>
          </p:cNvPr>
          <p:cNvGrpSpPr/>
          <p:nvPr/>
        </p:nvGrpSpPr>
        <p:grpSpPr>
          <a:xfrm>
            <a:off x="-6446767" y="-5849675"/>
            <a:ext cx="30452047" cy="18557351"/>
            <a:chOff x="1276" y="272116"/>
            <a:chExt cx="12189128" cy="6315104"/>
          </a:xfrm>
          <a:noFill/>
        </p:grpSpPr>
        <p:grpSp>
          <p:nvGrpSpPr>
            <p:cNvPr id="9" name="Gráfico 4">
              <a:extLst>
                <a:ext uri="{FF2B5EF4-FFF2-40B4-BE49-F238E27FC236}">
                  <a16:creationId xmlns:a16="http://schemas.microsoft.com/office/drawing/2014/main" id="{35E9C62D-9202-4EF1-A527-C91C750F1473}"/>
                </a:ext>
              </a:extLst>
            </p:cNvPr>
            <p:cNvGrpSpPr/>
            <p:nvPr/>
          </p:nvGrpSpPr>
          <p:grpSpPr>
            <a:xfrm>
              <a:off x="1276" y="272116"/>
              <a:ext cx="12189128" cy="6315082"/>
              <a:chOff x="1276" y="272116"/>
              <a:chExt cx="12189128" cy="6315082"/>
            </a:xfrm>
            <a:noFill/>
          </p:grpSpPr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74EF696A-FA3D-4979-96AC-C09E25B2FE18}"/>
                  </a:ext>
                </a:extLst>
              </p:cNvPr>
              <p:cNvSpPr/>
              <p:nvPr/>
            </p:nvSpPr>
            <p:spPr>
              <a:xfrm>
                <a:off x="1883" y="272116"/>
                <a:ext cx="10163103" cy="6315082"/>
              </a:xfrm>
              <a:custGeom>
                <a:avLst/>
                <a:gdLst>
                  <a:gd name="connsiteX0" fmla="*/ 10163104 w 10163103"/>
                  <a:gd name="connsiteY0" fmla="*/ 1052053 h 6315082"/>
                  <a:gd name="connsiteX1" fmla="*/ 2022081 w 10163103"/>
                  <a:gd name="connsiteY1" fmla="*/ 1048011 h 6315082"/>
                  <a:gd name="connsiteX2" fmla="*/ 2021195 w 10163103"/>
                  <a:gd name="connsiteY2" fmla="*/ 5266642 h 6315082"/>
                  <a:gd name="connsiteX3" fmla="*/ 10163104 w 10163103"/>
                  <a:gd name="connsiteY3" fmla="*/ 5263061 h 631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63103" h="6315082">
                    <a:moveTo>
                      <a:pt x="10163104" y="1052053"/>
                    </a:moveTo>
                    <a:cubicBezTo>
                      <a:pt x="7449418" y="-349336"/>
                      <a:pt x="4735767" y="-350683"/>
                      <a:pt x="2022081" y="1048011"/>
                    </a:cubicBezTo>
                    <a:cubicBezTo>
                      <a:pt x="-673454" y="2454505"/>
                      <a:pt x="-674305" y="3860751"/>
                      <a:pt x="2021195" y="5266642"/>
                    </a:cubicBezTo>
                    <a:cubicBezTo>
                      <a:pt x="4735165" y="6665762"/>
                      <a:pt x="7449134" y="6664557"/>
                      <a:pt x="10163104" y="526306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20EB9043-1B88-486A-9128-0D04662DFE85}"/>
                  </a:ext>
                </a:extLst>
              </p:cNvPr>
              <p:cNvSpPr/>
              <p:nvPr/>
            </p:nvSpPr>
            <p:spPr>
              <a:xfrm>
                <a:off x="1816817" y="438294"/>
                <a:ext cx="8556664" cy="997124"/>
              </a:xfrm>
              <a:custGeom>
                <a:avLst/>
                <a:gdLst>
                  <a:gd name="connsiteX0" fmla="*/ 8556664 w 8556664"/>
                  <a:gd name="connsiteY0" fmla="*/ 997124 h 997124"/>
                  <a:gd name="connsiteX1" fmla="*/ 0 w 8556664"/>
                  <a:gd name="connsiteY1" fmla="*/ 992835 h 99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64" h="997124">
                    <a:moveTo>
                      <a:pt x="8556664" y="997124"/>
                    </a:moveTo>
                    <a:cubicBezTo>
                      <a:pt x="5704431" y="-330949"/>
                      <a:pt x="2852198" y="-332367"/>
                      <a:pt x="0" y="99283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568FA392-883A-4CFC-AEBC-63EA99434F56}"/>
                  </a:ext>
                </a:extLst>
              </p:cNvPr>
              <p:cNvSpPr/>
              <p:nvPr/>
            </p:nvSpPr>
            <p:spPr>
              <a:xfrm>
                <a:off x="1620802" y="604467"/>
                <a:ext cx="8949083" cy="941703"/>
              </a:xfrm>
              <a:custGeom>
                <a:avLst/>
                <a:gdLst>
                  <a:gd name="connsiteX0" fmla="*/ 8949084 w 8949083"/>
                  <a:gd name="connsiteY0" fmla="*/ 941704 h 941703"/>
                  <a:gd name="connsiteX1" fmla="*/ 0 w 8949083"/>
                  <a:gd name="connsiteY1" fmla="*/ 937698 h 941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083" h="941703">
                    <a:moveTo>
                      <a:pt x="8949084" y="941704"/>
                    </a:moveTo>
                    <a:cubicBezTo>
                      <a:pt x="5966068" y="-312559"/>
                      <a:pt x="2983052" y="-313906"/>
                      <a:pt x="0" y="93769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3FC1E63D-FA5C-420E-9FB8-FA95691AA1B2}"/>
                  </a:ext>
                </a:extLst>
              </p:cNvPr>
              <p:cNvSpPr/>
              <p:nvPr/>
            </p:nvSpPr>
            <p:spPr>
              <a:xfrm>
                <a:off x="1436060" y="770649"/>
                <a:ext cx="9318991" cy="886345"/>
              </a:xfrm>
              <a:custGeom>
                <a:avLst/>
                <a:gdLst>
                  <a:gd name="connsiteX0" fmla="*/ 9318992 w 9318991"/>
                  <a:gd name="connsiteY0" fmla="*/ 886345 h 886345"/>
                  <a:gd name="connsiteX1" fmla="*/ 0 w 9318991"/>
                  <a:gd name="connsiteY1" fmla="*/ 882552 h 88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8991" h="886345">
                    <a:moveTo>
                      <a:pt x="9318992" y="886345"/>
                    </a:moveTo>
                    <a:cubicBezTo>
                      <a:pt x="6212673" y="-294177"/>
                      <a:pt x="3106354" y="-295453"/>
                      <a:pt x="0" y="88255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E8F9EF55-8CDB-4375-979C-03B7A7EDC4D7}"/>
                  </a:ext>
                </a:extLst>
              </p:cNvPr>
              <p:cNvSpPr/>
              <p:nvPr/>
            </p:nvSpPr>
            <p:spPr>
              <a:xfrm>
                <a:off x="1262487" y="936818"/>
                <a:ext cx="9666529" cy="830928"/>
              </a:xfrm>
              <a:custGeom>
                <a:avLst/>
                <a:gdLst>
                  <a:gd name="connsiteX0" fmla="*/ 9666530 w 9666529"/>
                  <a:gd name="connsiteY0" fmla="*/ 830929 h 830928"/>
                  <a:gd name="connsiteX1" fmla="*/ 0 w 9666529"/>
                  <a:gd name="connsiteY1" fmla="*/ 827384 h 83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529" h="830928">
                    <a:moveTo>
                      <a:pt x="9666530" y="830929"/>
                    </a:moveTo>
                    <a:cubicBezTo>
                      <a:pt x="6444354" y="-275781"/>
                      <a:pt x="3222177" y="-276987"/>
                      <a:pt x="0" y="82738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76E040C3-5044-4A8F-826B-7B621E689552}"/>
                  </a:ext>
                </a:extLst>
              </p:cNvPr>
              <p:cNvSpPr/>
              <p:nvPr/>
            </p:nvSpPr>
            <p:spPr>
              <a:xfrm>
                <a:off x="1100080" y="1103009"/>
                <a:ext cx="9990598" cy="775206"/>
              </a:xfrm>
              <a:custGeom>
                <a:avLst/>
                <a:gdLst>
                  <a:gd name="connsiteX0" fmla="*/ 9990598 w 9990598"/>
                  <a:gd name="connsiteY0" fmla="*/ 775207 h 775206"/>
                  <a:gd name="connsiteX1" fmla="*/ 0 w 9990598"/>
                  <a:gd name="connsiteY1" fmla="*/ 772229 h 775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0598" h="775206">
                    <a:moveTo>
                      <a:pt x="9990598" y="775207"/>
                    </a:moveTo>
                    <a:cubicBezTo>
                      <a:pt x="6660399" y="-257409"/>
                      <a:pt x="3330199" y="-258401"/>
                      <a:pt x="0" y="7722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97320CD6-946A-4382-B5DB-56C4843BC209}"/>
                  </a:ext>
                </a:extLst>
              </p:cNvPr>
              <p:cNvSpPr/>
              <p:nvPr/>
            </p:nvSpPr>
            <p:spPr>
              <a:xfrm>
                <a:off x="948877" y="1269217"/>
                <a:ext cx="10294422" cy="720140"/>
              </a:xfrm>
              <a:custGeom>
                <a:avLst/>
                <a:gdLst>
                  <a:gd name="connsiteX0" fmla="*/ 10294422 w 10294422"/>
                  <a:gd name="connsiteY0" fmla="*/ 720141 h 720140"/>
                  <a:gd name="connsiteX1" fmla="*/ 0 w 10294422"/>
                  <a:gd name="connsiteY1" fmla="*/ 717056 h 72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2" h="720140">
                    <a:moveTo>
                      <a:pt x="10294422" y="720141"/>
                    </a:moveTo>
                    <a:cubicBezTo>
                      <a:pt x="6862937" y="-239018"/>
                      <a:pt x="3431486" y="-240046"/>
                      <a:pt x="0" y="717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D22CC380-F896-4D41-89F7-C69ABD6F1E39}"/>
                  </a:ext>
                </a:extLst>
              </p:cNvPr>
              <p:cNvSpPr/>
              <p:nvPr/>
            </p:nvSpPr>
            <p:spPr>
              <a:xfrm>
                <a:off x="808876" y="1435395"/>
                <a:ext cx="10574672" cy="664750"/>
              </a:xfrm>
              <a:custGeom>
                <a:avLst/>
                <a:gdLst>
                  <a:gd name="connsiteX0" fmla="*/ 10574672 w 10574672"/>
                  <a:gd name="connsiteY0" fmla="*/ 664751 h 664750"/>
                  <a:gd name="connsiteX1" fmla="*/ 0 w 10574672"/>
                  <a:gd name="connsiteY1" fmla="*/ 661915 h 664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672" h="664750">
                    <a:moveTo>
                      <a:pt x="10574672" y="664751"/>
                    </a:moveTo>
                    <a:cubicBezTo>
                      <a:pt x="7049805" y="-220631"/>
                      <a:pt x="3524903" y="-221589"/>
                      <a:pt x="0" y="66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FA752761-EB4B-4F78-AED2-443766D38FF1}"/>
                  </a:ext>
                </a:extLst>
              </p:cNvPr>
              <p:cNvSpPr/>
              <p:nvPr/>
            </p:nvSpPr>
            <p:spPr>
              <a:xfrm>
                <a:off x="680078" y="1601617"/>
                <a:ext cx="10832551" cy="609352"/>
              </a:xfrm>
              <a:custGeom>
                <a:avLst/>
                <a:gdLst>
                  <a:gd name="connsiteX0" fmla="*/ 10832552 w 10832551"/>
                  <a:gd name="connsiteY0" fmla="*/ 609353 h 609352"/>
                  <a:gd name="connsiteX1" fmla="*/ 0 w 10832551"/>
                  <a:gd name="connsiteY1" fmla="*/ 606729 h 60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551" h="609352">
                    <a:moveTo>
                      <a:pt x="10832552" y="609353"/>
                    </a:moveTo>
                    <a:cubicBezTo>
                      <a:pt x="7221678" y="-202254"/>
                      <a:pt x="3610839" y="-203105"/>
                      <a:pt x="0" y="6067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62D77C9-4826-4EDE-8883-0E99B95EDD79}"/>
                  </a:ext>
                </a:extLst>
              </p:cNvPr>
              <p:cNvSpPr/>
              <p:nvPr/>
            </p:nvSpPr>
            <p:spPr>
              <a:xfrm>
                <a:off x="562519" y="1767808"/>
                <a:ext cx="11067989" cy="553949"/>
              </a:xfrm>
              <a:custGeom>
                <a:avLst/>
                <a:gdLst>
                  <a:gd name="connsiteX0" fmla="*/ 11067989 w 11067989"/>
                  <a:gd name="connsiteY0" fmla="*/ 553950 h 553949"/>
                  <a:gd name="connsiteX1" fmla="*/ 0 w 11067989"/>
                  <a:gd name="connsiteY1" fmla="*/ 551574 h 55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7989" h="553949">
                    <a:moveTo>
                      <a:pt x="11067989" y="553950"/>
                    </a:moveTo>
                    <a:cubicBezTo>
                      <a:pt x="7378660" y="-183845"/>
                      <a:pt x="3689330" y="-184661"/>
                      <a:pt x="0" y="55157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AF0AE791-0321-4D16-9565-27DF0BA0110B}"/>
                  </a:ext>
                </a:extLst>
              </p:cNvPr>
              <p:cNvSpPr/>
              <p:nvPr/>
            </p:nvSpPr>
            <p:spPr>
              <a:xfrm>
                <a:off x="456127" y="1933932"/>
                <a:ext cx="11279745" cy="498364"/>
              </a:xfrm>
              <a:custGeom>
                <a:avLst/>
                <a:gdLst>
                  <a:gd name="connsiteX0" fmla="*/ 11279745 w 11279745"/>
                  <a:gd name="connsiteY0" fmla="*/ 498365 h 498364"/>
                  <a:gd name="connsiteX1" fmla="*/ 0 w 11279745"/>
                  <a:gd name="connsiteY1" fmla="*/ 496415 h 498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9745" h="498364">
                    <a:moveTo>
                      <a:pt x="11279745" y="498365"/>
                    </a:moveTo>
                    <a:cubicBezTo>
                      <a:pt x="7519830" y="-165477"/>
                      <a:pt x="3759950" y="-166115"/>
                      <a:pt x="0" y="4964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E317FDE1-BA29-4653-8D6B-415E5BEF3E8F}"/>
                  </a:ext>
                </a:extLst>
              </p:cNvPr>
              <p:cNvSpPr/>
              <p:nvPr/>
            </p:nvSpPr>
            <p:spPr>
              <a:xfrm>
                <a:off x="360903" y="2100176"/>
                <a:ext cx="11471541" cy="443156"/>
              </a:xfrm>
              <a:custGeom>
                <a:avLst/>
                <a:gdLst>
                  <a:gd name="connsiteX0" fmla="*/ 11471541 w 11471541"/>
                  <a:gd name="connsiteY0" fmla="*/ 443157 h 443156"/>
                  <a:gd name="connsiteX1" fmla="*/ 0 w 11471541"/>
                  <a:gd name="connsiteY1" fmla="*/ 441278 h 44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541" h="443156">
                    <a:moveTo>
                      <a:pt x="11471541" y="443157"/>
                    </a:moveTo>
                    <a:cubicBezTo>
                      <a:pt x="7647742" y="-147086"/>
                      <a:pt x="3823835" y="-147724"/>
                      <a:pt x="0" y="44127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7844A644-C0FC-465D-AB21-133D75FBBB05}"/>
                  </a:ext>
                </a:extLst>
              </p:cNvPr>
              <p:cNvSpPr/>
              <p:nvPr/>
            </p:nvSpPr>
            <p:spPr>
              <a:xfrm>
                <a:off x="276810" y="2266367"/>
                <a:ext cx="11639832" cy="387754"/>
              </a:xfrm>
              <a:custGeom>
                <a:avLst/>
                <a:gdLst>
                  <a:gd name="connsiteX0" fmla="*/ 11639833 w 11639832"/>
                  <a:gd name="connsiteY0" fmla="*/ 387754 h 387754"/>
                  <a:gd name="connsiteX1" fmla="*/ 0 w 11639832"/>
                  <a:gd name="connsiteY1" fmla="*/ 386123 h 38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754">
                    <a:moveTo>
                      <a:pt x="11639833" y="387754"/>
                    </a:moveTo>
                    <a:cubicBezTo>
                      <a:pt x="7759912" y="-128713"/>
                      <a:pt x="3879956" y="-129245"/>
                      <a:pt x="0" y="386123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ED81172F-A705-4445-823D-75FBDF22F614}"/>
                  </a:ext>
                </a:extLst>
              </p:cNvPr>
              <p:cNvSpPr/>
              <p:nvPr/>
            </p:nvSpPr>
            <p:spPr>
              <a:xfrm>
                <a:off x="204027" y="2432541"/>
                <a:ext cx="11785540" cy="332368"/>
              </a:xfrm>
              <a:custGeom>
                <a:avLst/>
                <a:gdLst>
                  <a:gd name="connsiteX0" fmla="*/ 11785541 w 11785540"/>
                  <a:gd name="connsiteY0" fmla="*/ 332369 h 332368"/>
                  <a:gd name="connsiteX1" fmla="*/ 0 w 11785540"/>
                  <a:gd name="connsiteY1" fmla="*/ 330951 h 33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40" h="332368">
                    <a:moveTo>
                      <a:pt x="11785541" y="332369"/>
                    </a:moveTo>
                    <a:cubicBezTo>
                      <a:pt x="7857016" y="-110322"/>
                      <a:pt x="3928526" y="-110783"/>
                      <a:pt x="0" y="33095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89DD5526-8D15-4510-8DFB-B6AB003B7A95}"/>
                  </a:ext>
                </a:extLst>
              </p:cNvPr>
              <p:cNvSpPr/>
              <p:nvPr/>
            </p:nvSpPr>
            <p:spPr>
              <a:xfrm>
                <a:off x="142446" y="2598683"/>
                <a:ext cx="11908843" cy="276979"/>
              </a:xfrm>
              <a:custGeom>
                <a:avLst/>
                <a:gdLst>
                  <a:gd name="connsiteX0" fmla="*/ 11908844 w 11908843"/>
                  <a:gd name="connsiteY0" fmla="*/ 276979 h 276979"/>
                  <a:gd name="connsiteX1" fmla="*/ 0 w 11908843"/>
                  <a:gd name="connsiteY1" fmla="*/ 275809 h 27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43" h="276979">
                    <a:moveTo>
                      <a:pt x="11908844" y="276979"/>
                    </a:moveTo>
                    <a:cubicBezTo>
                      <a:pt x="7939230" y="-91936"/>
                      <a:pt x="3969615" y="-92326"/>
                      <a:pt x="0" y="27580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181B277F-4B15-41D4-A7A8-2A5699E83EA6}"/>
                  </a:ext>
                </a:extLst>
              </p:cNvPr>
              <p:cNvSpPr/>
              <p:nvPr/>
            </p:nvSpPr>
            <p:spPr>
              <a:xfrm>
                <a:off x="92069" y="2764878"/>
                <a:ext cx="12008499" cy="221501"/>
              </a:xfrm>
              <a:custGeom>
                <a:avLst/>
                <a:gdLst>
                  <a:gd name="connsiteX0" fmla="*/ 12008499 w 12008499"/>
                  <a:gd name="connsiteY0" fmla="*/ 221501 h 221501"/>
                  <a:gd name="connsiteX1" fmla="*/ 0 w 12008499"/>
                  <a:gd name="connsiteY1" fmla="*/ 220650 h 2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8499" h="221501">
                    <a:moveTo>
                      <a:pt x="12008499" y="221501"/>
                    </a:moveTo>
                    <a:cubicBezTo>
                      <a:pt x="8005666" y="-73567"/>
                      <a:pt x="4002833" y="-73816"/>
                      <a:pt x="0" y="22065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7B7D3E4B-D8B7-4B88-95E1-6410F25D35A8}"/>
                  </a:ext>
                </a:extLst>
              </p:cNvPr>
              <p:cNvSpPr/>
              <p:nvPr/>
            </p:nvSpPr>
            <p:spPr>
              <a:xfrm>
                <a:off x="52823" y="2931131"/>
                <a:ext cx="12088266" cy="166177"/>
              </a:xfrm>
              <a:custGeom>
                <a:avLst/>
                <a:gdLst>
                  <a:gd name="connsiteX0" fmla="*/ 12088267 w 12088266"/>
                  <a:gd name="connsiteY0" fmla="*/ 166178 h 166177"/>
                  <a:gd name="connsiteX1" fmla="*/ 0 w 12088266"/>
                  <a:gd name="connsiteY1" fmla="*/ 165469 h 166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266" h="166177">
                    <a:moveTo>
                      <a:pt x="12088267" y="166178"/>
                    </a:moveTo>
                    <a:cubicBezTo>
                      <a:pt x="8058881" y="-55150"/>
                      <a:pt x="4029422" y="-55398"/>
                      <a:pt x="0" y="16546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570F73E-1522-4ACA-8E0C-23099AE5EA2B}"/>
                  </a:ext>
                </a:extLst>
              </p:cNvPr>
              <p:cNvSpPr/>
              <p:nvPr/>
            </p:nvSpPr>
            <p:spPr>
              <a:xfrm>
                <a:off x="23682" y="3097287"/>
                <a:ext cx="12144245" cy="110739"/>
              </a:xfrm>
              <a:custGeom>
                <a:avLst/>
                <a:gdLst>
                  <a:gd name="connsiteX0" fmla="*/ 12144246 w 12144245"/>
                  <a:gd name="connsiteY0" fmla="*/ 110739 h 110739"/>
                  <a:gd name="connsiteX1" fmla="*/ 0 w 12144245"/>
                  <a:gd name="connsiteY1" fmla="*/ 110349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45" h="110739">
                    <a:moveTo>
                      <a:pt x="12144246" y="110739"/>
                    </a:moveTo>
                    <a:cubicBezTo>
                      <a:pt x="8096176" y="-36777"/>
                      <a:pt x="4048106" y="-36919"/>
                      <a:pt x="0" y="1103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BC5A0B9A-A10A-4525-A734-FCFF4B95ADA7}"/>
                  </a:ext>
                </a:extLst>
              </p:cNvPr>
              <p:cNvSpPr/>
              <p:nvPr/>
            </p:nvSpPr>
            <p:spPr>
              <a:xfrm>
                <a:off x="6913" y="3263420"/>
                <a:ext cx="12177889" cy="55393"/>
              </a:xfrm>
              <a:custGeom>
                <a:avLst/>
                <a:gdLst>
                  <a:gd name="connsiteX0" fmla="*/ 12177890 w 12177889"/>
                  <a:gd name="connsiteY0" fmla="*/ 55394 h 55393"/>
                  <a:gd name="connsiteX1" fmla="*/ 0 w 12177889"/>
                  <a:gd name="connsiteY1" fmla="*/ 55217 h 55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89" h="55393">
                    <a:moveTo>
                      <a:pt x="12177890" y="55394"/>
                    </a:moveTo>
                    <a:cubicBezTo>
                      <a:pt x="8118582" y="-18417"/>
                      <a:pt x="4059308" y="-18453"/>
                      <a:pt x="0" y="5521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A617A170-8634-455F-B526-33164292457F}"/>
                  </a:ext>
                </a:extLst>
              </p:cNvPr>
              <p:cNvSpPr/>
              <p:nvPr/>
            </p:nvSpPr>
            <p:spPr>
              <a:xfrm>
                <a:off x="1276" y="3429673"/>
                <a:ext cx="12189128" cy="3545"/>
              </a:xfrm>
              <a:custGeom>
                <a:avLst/>
                <a:gdLst>
                  <a:gd name="connsiteX0" fmla="*/ 12189129 w 12189128"/>
                  <a:gd name="connsiteY0" fmla="*/ 0 h 3545"/>
                  <a:gd name="connsiteX1" fmla="*/ 0 w 12189128"/>
                  <a:gd name="connsiteY1" fmla="*/ 0 h 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89128" h="3545">
                    <a:moveTo>
                      <a:pt x="12189129" y="0"/>
                    </a:moveTo>
                    <a:lnTo>
                      <a:pt x="0" y="0"/>
                    </a:ln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94A9A0CA-521F-48A2-BBA2-A28D6A0938E8}"/>
                  </a:ext>
                </a:extLst>
              </p:cNvPr>
              <p:cNvSpPr/>
              <p:nvPr/>
            </p:nvSpPr>
            <p:spPr>
              <a:xfrm>
                <a:off x="6877" y="3540497"/>
                <a:ext cx="12177818" cy="55354"/>
              </a:xfrm>
              <a:custGeom>
                <a:avLst/>
                <a:gdLst>
                  <a:gd name="connsiteX0" fmla="*/ 12177819 w 12177818"/>
                  <a:gd name="connsiteY0" fmla="*/ 0 h 55354"/>
                  <a:gd name="connsiteX1" fmla="*/ 0 w 12177818"/>
                  <a:gd name="connsiteY1" fmla="*/ 177 h 5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18" h="55354">
                    <a:moveTo>
                      <a:pt x="12177819" y="0"/>
                    </a:moveTo>
                    <a:cubicBezTo>
                      <a:pt x="8118546" y="73740"/>
                      <a:pt x="4059273" y="73811"/>
                      <a:pt x="0" y="17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D764F1ED-9B44-4FA6-A001-D403B80E0690}"/>
                  </a:ext>
                </a:extLst>
              </p:cNvPr>
              <p:cNvSpPr/>
              <p:nvPr/>
            </p:nvSpPr>
            <p:spPr>
              <a:xfrm>
                <a:off x="23682" y="3651285"/>
                <a:ext cx="12144281" cy="110739"/>
              </a:xfrm>
              <a:custGeom>
                <a:avLst/>
                <a:gdLst>
                  <a:gd name="connsiteX0" fmla="*/ 12144281 w 12144281"/>
                  <a:gd name="connsiteY0" fmla="*/ 0 h 110739"/>
                  <a:gd name="connsiteX1" fmla="*/ 0 w 12144281"/>
                  <a:gd name="connsiteY1" fmla="*/ 390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81" h="110739">
                    <a:moveTo>
                      <a:pt x="12144281" y="0"/>
                    </a:moveTo>
                    <a:cubicBezTo>
                      <a:pt x="8096176" y="147516"/>
                      <a:pt x="4048106" y="147658"/>
                      <a:pt x="0" y="39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1797FE4B-FAF2-4CA5-8F73-5B47D2E9C2A5}"/>
                  </a:ext>
                </a:extLst>
              </p:cNvPr>
              <p:cNvSpPr/>
              <p:nvPr/>
            </p:nvSpPr>
            <p:spPr>
              <a:xfrm>
                <a:off x="51724" y="3762108"/>
                <a:ext cx="12088160" cy="166133"/>
              </a:xfrm>
              <a:custGeom>
                <a:avLst/>
                <a:gdLst>
                  <a:gd name="connsiteX0" fmla="*/ 12088161 w 12088160"/>
                  <a:gd name="connsiteY0" fmla="*/ 0 h 166133"/>
                  <a:gd name="connsiteX1" fmla="*/ 0 w 12088160"/>
                  <a:gd name="connsiteY1" fmla="*/ 567 h 16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160" h="166133">
                    <a:moveTo>
                      <a:pt x="12088161" y="0"/>
                    </a:moveTo>
                    <a:cubicBezTo>
                      <a:pt x="8058774" y="221328"/>
                      <a:pt x="4029387" y="221505"/>
                      <a:pt x="0" y="56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7CF1F84C-182F-4388-A3DD-2548BE156491}"/>
                  </a:ext>
                </a:extLst>
              </p:cNvPr>
              <p:cNvSpPr/>
              <p:nvPr/>
            </p:nvSpPr>
            <p:spPr>
              <a:xfrm>
                <a:off x="90899" y="3872896"/>
                <a:ext cx="12009704" cy="221478"/>
              </a:xfrm>
              <a:custGeom>
                <a:avLst/>
                <a:gdLst>
                  <a:gd name="connsiteX0" fmla="*/ 12009705 w 12009704"/>
                  <a:gd name="connsiteY0" fmla="*/ 0 h 221478"/>
                  <a:gd name="connsiteX1" fmla="*/ 0 w 12009704"/>
                  <a:gd name="connsiteY1" fmla="*/ 780 h 22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9704" h="221478">
                    <a:moveTo>
                      <a:pt x="12009705" y="0"/>
                    </a:moveTo>
                    <a:cubicBezTo>
                      <a:pt x="8006447" y="295033"/>
                      <a:pt x="4003259" y="295317"/>
                      <a:pt x="0" y="78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07F54F57-ACA3-4C11-B7A4-2F9AD3373089}"/>
                  </a:ext>
                </a:extLst>
              </p:cNvPr>
              <p:cNvSpPr/>
              <p:nvPr/>
            </p:nvSpPr>
            <p:spPr>
              <a:xfrm>
                <a:off x="141312" y="3983719"/>
                <a:ext cx="11908808" cy="276859"/>
              </a:xfrm>
              <a:custGeom>
                <a:avLst/>
                <a:gdLst>
                  <a:gd name="connsiteX0" fmla="*/ 11908808 w 11908808"/>
                  <a:gd name="connsiteY0" fmla="*/ 0 h 276859"/>
                  <a:gd name="connsiteX1" fmla="*/ 0 w 11908808"/>
                  <a:gd name="connsiteY1" fmla="*/ 957 h 2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08" h="276859">
                    <a:moveTo>
                      <a:pt x="11908808" y="0"/>
                    </a:moveTo>
                    <a:cubicBezTo>
                      <a:pt x="7939194" y="368809"/>
                      <a:pt x="3969579" y="369163"/>
                      <a:pt x="0" y="95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C11681A0-7C49-4B82-ADE2-BC99DDBF49AB}"/>
                  </a:ext>
                </a:extLst>
              </p:cNvPr>
              <p:cNvSpPr/>
              <p:nvPr/>
            </p:nvSpPr>
            <p:spPr>
              <a:xfrm>
                <a:off x="202857" y="4094543"/>
                <a:ext cx="11785505" cy="332231"/>
              </a:xfrm>
              <a:custGeom>
                <a:avLst/>
                <a:gdLst>
                  <a:gd name="connsiteX0" fmla="*/ 11785506 w 11785505"/>
                  <a:gd name="connsiteY0" fmla="*/ 0 h 332231"/>
                  <a:gd name="connsiteX1" fmla="*/ 0 w 11785505"/>
                  <a:gd name="connsiteY1" fmla="*/ 1170 h 332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05" h="332231">
                    <a:moveTo>
                      <a:pt x="11785506" y="0"/>
                    </a:moveTo>
                    <a:cubicBezTo>
                      <a:pt x="7856980" y="442585"/>
                      <a:pt x="3928490" y="442975"/>
                      <a:pt x="0" y="117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34DC2E28-5093-4DA4-9C78-0C16FDEDF2D1}"/>
                  </a:ext>
                </a:extLst>
              </p:cNvPr>
              <p:cNvSpPr/>
              <p:nvPr/>
            </p:nvSpPr>
            <p:spPr>
              <a:xfrm>
                <a:off x="275640" y="4205331"/>
                <a:ext cx="11639832" cy="387598"/>
              </a:xfrm>
              <a:custGeom>
                <a:avLst/>
                <a:gdLst>
                  <a:gd name="connsiteX0" fmla="*/ 11639833 w 11639832"/>
                  <a:gd name="connsiteY0" fmla="*/ 0 h 387598"/>
                  <a:gd name="connsiteX1" fmla="*/ 0 w 11639832"/>
                  <a:gd name="connsiteY1" fmla="*/ 1347 h 387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598">
                    <a:moveTo>
                      <a:pt x="11639833" y="0"/>
                    </a:moveTo>
                    <a:cubicBezTo>
                      <a:pt x="7759913" y="516361"/>
                      <a:pt x="3879956" y="516786"/>
                      <a:pt x="0" y="134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F36B9EC8-90C5-4304-A2C7-579408D17C9D}"/>
                  </a:ext>
                </a:extLst>
              </p:cNvPr>
              <p:cNvSpPr/>
              <p:nvPr/>
            </p:nvSpPr>
            <p:spPr>
              <a:xfrm>
                <a:off x="359662" y="4316119"/>
                <a:ext cx="11471647" cy="442979"/>
              </a:xfrm>
              <a:custGeom>
                <a:avLst/>
                <a:gdLst>
                  <a:gd name="connsiteX0" fmla="*/ 11471647 w 11471647"/>
                  <a:gd name="connsiteY0" fmla="*/ 0 h 442979"/>
                  <a:gd name="connsiteX1" fmla="*/ 0 w 11471647"/>
                  <a:gd name="connsiteY1" fmla="*/ 1525 h 44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647" h="442979">
                    <a:moveTo>
                      <a:pt x="11471647" y="0"/>
                    </a:moveTo>
                    <a:cubicBezTo>
                      <a:pt x="7647741" y="590137"/>
                      <a:pt x="3823871" y="590633"/>
                      <a:pt x="0" y="152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0E63ABA1-9FED-4831-921D-EC707BB269B1}"/>
                  </a:ext>
                </a:extLst>
              </p:cNvPr>
              <p:cNvSpPr/>
              <p:nvPr/>
            </p:nvSpPr>
            <p:spPr>
              <a:xfrm>
                <a:off x="454886" y="4426978"/>
                <a:ext cx="11281056" cy="498333"/>
              </a:xfrm>
              <a:custGeom>
                <a:avLst/>
                <a:gdLst>
                  <a:gd name="connsiteX0" fmla="*/ 11281057 w 11281056"/>
                  <a:gd name="connsiteY0" fmla="*/ 0 h 498333"/>
                  <a:gd name="connsiteX1" fmla="*/ 0 w 11281056"/>
                  <a:gd name="connsiteY1" fmla="*/ 1702 h 498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81056" h="498333">
                    <a:moveTo>
                      <a:pt x="11281057" y="0"/>
                    </a:moveTo>
                    <a:cubicBezTo>
                      <a:pt x="7520716" y="663877"/>
                      <a:pt x="3760376" y="664445"/>
                      <a:pt x="0" y="170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D4CFC5D3-4AC9-4F50-81D6-D963F821D937}"/>
                  </a:ext>
                </a:extLst>
              </p:cNvPr>
              <p:cNvSpPr/>
              <p:nvPr/>
            </p:nvSpPr>
            <p:spPr>
              <a:xfrm>
                <a:off x="561314" y="4537801"/>
                <a:ext cx="11068024" cy="553718"/>
              </a:xfrm>
              <a:custGeom>
                <a:avLst/>
                <a:gdLst>
                  <a:gd name="connsiteX0" fmla="*/ 11068025 w 11068024"/>
                  <a:gd name="connsiteY0" fmla="*/ 0 h 553718"/>
                  <a:gd name="connsiteX1" fmla="*/ 0 w 11068024"/>
                  <a:gd name="connsiteY1" fmla="*/ 1915 h 55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8024" h="553718">
                    <a:moveTo>
                      <a:pt x="11068025" y="0"/>
                    </a:moveTo>
                    <a:cubicBezTo>
                      <a:pt x="7378695" y="737653"/>
                      <a:pt x="3689330" y="738291"/>
                      <a:pt x="0" y="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B4CA657A-79E3-40A9-ADDD-63A04CBB0DDB}"/>
                  </a:ext>
                </a:extLst>
              </p:cNvPr>
              <p:cNvSpPr/>
              <p:nvPr/>
            </p:nvSpPr>
            <p:spPr>
              <a:xfrm>
                <a:off x="678873" y="4648625"/>
                <a:ext cx="10832622" cy="609055"/>
              </a:xfrm>
              <a:custGeom>
                <a:avLst/>
                <a:gdLst>
                  <a:gd name="connsiteX0" fmla="*/ 10832622 w 10832622"/>
                  <a:gd name="connsiteY0" fmla="*/ 0 h 609055"/>
                  <a:gd name="connsiteX1" fmla="*/ 0 w 10832622"/>
                  <a:gd name="connsiteY1" fmla="*/ 2056 h 60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622" h="609055">
                    <a:moveTo>
                      <a:pt x="10832622" y="0"/>
                    </a:moveTo>
                    <a:cubicBezTo>
                      <a:pt x="7221748" y="811394"/>
                      <a:pt x="3610874" y="812067"/>
                      <a:pt x="0" y="2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6DCDF63D-91B6-406A-B708-87E0CA4A96BF}"/>
                  </a:ext>
                </a:extLst>
              </p:cNvPr>
              <p:cNvSpPr/>
              <p:nvPr/>
            </p:nvSpPr>
            <p:spPr>
              <a:xfrm>
                <a:off x="807706" y="4759413"/>
                <a:ext cx="10574778" cy="664458"/>
              </a:xfrm>
              <a:custGeom>
                <a:avLst/>
                <a:gdLst>
                  <a:gd name="connsiteX0" fmla="*/ 10574778 w 10574778"/>
                  <a:gd name="connsiteY0" fmla="*/ 0 h 664458"/>
                  <a:gd name="connsiteX1" fmla="*/ 0 w 10574778"/>
                  <a:gd name="connsiteY1" fmla="*/ 2304 h 664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778" h="664458">
                    <a:moveTo>
                      <a:pt x="10574778" y="0"/>
                    </a:moveTo>
                    <a:cubicBezTo>
                      <a:pt x="7049876" y="885169"/>
                      <a:pt x="3524938" y="885950"/>
                      <a:pt x="0" y="23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C953BC8E-8521-442F-806D-7385ED69CE91}"/>
                  </a:ext>
                </a:extLst>
              </p:cNvPr>
              <p:cNvSpPr/>
              <p:nvPr/>
            </p:nvSpPr>
            <p:spPr>
              <a:xfrm>
                <a:off x="947742" y="4870272"/>
                <a:ext cx="10294423" cy="719838"/>
              </a:xfrm>
              <a:custGeom>
                <a:avLst/>
                <a:gdLst>
                  <a:gd name="connsiteX0" fmla="*/ 10294423 w 10294423"/>
                  <a:gd name="connsiteY0" fmla="*/ 0 h 719838"/>
                  <a:gd name="connsiteX1" fmla="*/ 0 w 10294423"/>
                  <a:gd name="connsiteY1" fmla="*/ 2481 h 719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3" h="719838">
                    <a:moveTo>
                      <a:pt x="10294423" y="0"/>
                    </a:moveTo>
                    <a:cubicBezTo>
                      <a:pt x="6862972" y="958946"/>
                      <a:pt x="3431522" y="959796"/>
                      <a:pt x="0" y="248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9381E558-3C4B-41D0-AA93-E2A4895840B5}"/>
                  </a:ext>
                </a:extLst>
              </p:cNvPr>
              <p:cNvSpPr/>
              <p:nvPr/>
            </p:nvSpPr>
            <p:spPr>
              <a:xfrm>
                <a:off x="1098946" y="4981096"/>
                <a:ext cx="9991732" cy="775179"/>
              </a:xfrm>
              <a:custGeom>
                <a:avLst/>
                <a:gdLst>
                  <a:gd name="connsiteX0" fmla="*/ 9991733 w 9991732"/>
                  <a:gd name="connsiteY0" fmla="*/ 0 h 775179"/>
                  <a:gd name="connsiteX1" fmla="*/ 0 w 9991732"/>
                  <a:gd name="connsiteY1" fmla="*/ 2659 h 77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732" h="775179">
                    <a:moveTo>
                      <a:pt x="9991733" y="0"/>
                    </a:moveTo>
                    <a:cubicBezTo>
                      <a:pt x="6661178" y="1032686"/>
                      <a:pt x="3330589" y="1033572"/>
                      <a:pt x="0" y="265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E3D350BF-1C9C-4639-AA24-2421EDC7C447}"/>
                  </a:ext>
                </a:extLst>
              </p:cNvPr>
              <p:cNvSpPr/>
              <p:nvPr/>
            </p:nvSpPr>
            <p:spPr>
              <a:xfrm>
                <a:off x="1261352" y="5091848"/>
                <a:ext cx="9666706" cy="830533"/>
              </a:xfrm>
              <a:custGeom>
                <a:avLst/>
                <a:gdLst>
                  <a:gd name="connsiteX0" fmla="*/ 9666707 w 9666706"/>
                  <a:gd name="connsiteY0" fmla="*/ 0 h 830533"/>
                  <a:gd name="connsiteX1" fmla="*/ 0 w 9666706"/>
                  <a:gd name="connsiteY1" fmla="*/ 2836 h 83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706" h="830533">
                    <a:moveTo>
                      <a:pt x="9666707" y="0"/>
                    </a:moveTo>
                    <a:cubicBezTo>
                      <a:pt x="6444495" y="1106427"/>
                      <a:pt x="3222247" y="1107384"/>
                      <a:pt x="0" y="283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0C91316A-F760-4C4F-BAEE-0DEDE3C26723}"/>
                  </a:ext>
                </a:extLst>
              </p:cNvPr>
              <p:cNvSpPr/>
              <p:nvPr/>
            </p:nvSpPr>
            <p:spPr>
              <a:xfrm>
                <a:off x="1435032" y="5202707"/>
                <a:ext cx="9319097" cy="885932"/>
              </a:xfrm>
              <a:custGeom>
                <a:avLst/>
                <a:gdLst>
                  <a:gd name="connsiteX0" fmla="*/ 9319098 w 9319097"/>
                  <a:gd name="connsiteY0" fmla="*/ 0 h 885932"/>
                  <a:gd name="connsiteX1" fmla="*/ 0 w 9319097"/>
                  <a:gd name="connsiteY1" fmla="*/ 3049 h 88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9097" h="885932">
                    <a:moveTo>
                      <a:pt x="9319098" y="0"/>
                    </a:moveTo>
                    <a:cubicBezTo>
                      <a:pt x="6212709" y="1180238"/>
                      <a:pt x="3106354" y="1181231"/>
                      <a:pt x="0" y="30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B5E027C0-4EFD-4D4B-AA22-1316B35396A2}"/>
                  </a:ext>
                </a:extLst>
              </p:cNvPr>
              <p:cNvSpPr/>
              <p:nvPr/>
            </p:nvSpPr>
            <p:spPr>
              <a:xfrm>
                <a:off x="1619844" y="5313530"/>
                <a:ext cx="8949119" cy="941313"/>
              </a:xfrm>
              <a:custGeom>
                <a:avLst/>
                <a:gdLst>
                  <a:gd name="connsiteX0" fmla="*/ 8949119 w 8949119"/>
                  <a:gd name="connsiteY0" fmla="*/ 0 h 941313"/>
                  <a:gd name="connsiteX1" fmla="*/ 0 w 8949119"/>
                  <a:gd name="connsiteY1" fmla="*/ 3226 h 94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119" h="941313">
                    <a:moveTo>
                      <a:pt x="8949119" y="0"/>
                    </a:moveTo>
                    <a:cubicBezTo>
                      <a:pt x="5966068" y="1254014"/>
                      <a:pt x="2983052" y="1255078"/>
                      <a:pt x="0" y="322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187CDC25-FA91-40EB-8A23-0885358EA7E5}"/>
                  </a:ext>
                </a:extLst>
              </p:cNvPr>
              <p:cNvSpPr/>
              <p:nvPr/>
            </p:nvSpPr>
            <p:spPr>
              <a:xfrm>
                <a:off x="1815860" y="5424318"/>
                <a:ext cx="8556699" cy="996667"/>
              </a:xfrm>
              <a:custGeom>
                <a:avLst/>
                <a:gdLst>
                  <a:gd name="connsiteX0" fmla="*/ 8556700 w 8556699"/>
                  <a:gd name="connsiteY0" fmla="*/ 0 h 996667"/>
                  <a:gd name="connsiteX1" fmla="*/ 0 w 8556699"/>
                  <a:gd name="connsiteY1" fmla="*/ 3404 h 99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99" h="996667">
                    <a:moveTo>
                      <a:pt x="8556700" y="0"/>
                    </a:moveTo>
                    <a:cubicBezTo>
                      <a:pt x="5704467" y="1327755"/>
                      <a:pt x="2852269" y="1328889"/>
                      <a:pt x="0" y="34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8" name="Gráfico 4">
              <a:extLst>
                <a:ext uri="{FF2B5EF4-FFF2-40B4-BE49-F238E27FC236}">
                  <a16:creationId xmlns:a16="http://schemas.microsoft.com/office/drawing/2014/main" id="{51A28E1C-A2BD-446F-9F9F-A60B16EB6634}"/>
                </a:ext>
              </a:extLst>
            </p:cNvPr>
            <p:cNvGrpSpPr/>
            <p:nvPr/>
          </p:nvGrpSpPr>
          <p:grpSpPr>
            <a:xfrm>
              <a:off x="322614" y="272126"/>
              <a:ext cx="11546930" cy="6315094"/>
              <a:chOff x="322614" y="272126"/>
              <a:chExt cx="11546930" cy="6315094"/>
            </a:xfrm>
            <a:noFill/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43F5DBF4-08C4-4220-96AC-960234BBFBCC}"/>
                  </a:ext>
                </a:extLst>
              </p:cNvPr>
              <p:cNvSpPr/>
              <p:nvPr/>
            </p:nvSpPr>
            <p:spPr>
              <a:xfrm>
                <a:off x="322614" y="1212814"/>
                <a:ext cx="1915161" cy="4433683"/>
              </a:xfrm>
              <a:custGeom>
                <a:avLst/>
                <a:gdLst>
                  <a:gd name="connsiteX0" fmla="*/ 1915162 w 1915161"/>
                  <a:gd name="connsiteY0" fmla="*/ 0 h 4433683"/>
                  <a:gd name="connsiteX1" fmla="*/ 1915162 w 1915161"/>
                  <a:gd name="connsiteY1" fmla="*/ 4433684 h 4433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5161" h="4433683">
                    <a:moveTo>
                      <a:pt x="1915162" y="0"/>
                    </a:moveTo>
                    <a:cubicBezTo>
                      <a:pt x="-638387" y="1477894"/>
                      <a:pt x="-638387" y="2955789"/>
                      <a:pt x="1915162" y="443368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80198CD2-2AC1-4676-ACC4-0C210F106EA6}"/>
                  </a:ext>
                </a:extLst>
              </p:cNvPr>
              <p:cNvSpPr/>
              <p:nvPr/>
            </p:nvSpPr>
            <p:spPr>
              <a:xfrm>
                <a:off x="643368" y="1111101"/>
                <a:ext cx="1808645" cy="4637108"/>
              </a:xfrm>
              <a:custGeom>
                <a:avLst/>
                <a:gdLst>
                  <a:gd name="connsiteX0" fmla="*/ 1808646 w 1808645"/>
                  <a:gd name="connsiteY0" fmla="*/ 0 h 4637108"/>
                  <a:gd name="connsiteX1" fmla="*/ 1808646 w 1808645"/>
                  <a:gd name="connsiteY1" fmla="*/ 4637108 h 463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8645" h="4637108">
                    <a:moveTo>
                      <a:pt x="1808646" y="0"/>
                    </a:moveTo>
                    <a:cubicBezTo>
                      <a:pt x="-602882" y="1545715"/>
                      <a:pt x="-602882" y="3091429"/>
                      <a:pt x="1808646" y="463710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B49A452D-F81A-4A0C-B3CD-B96A527E79A6}"/>
                  </a:ext>
                </a:extLst>
              </p:cNvPr>
              <p:cNvSpPr/>
              <p:nvPr/>
            </p:nvSpPr>
            <p:spPr>
              <a:xfrm>
                <a:off x="964095" y="1015203"/>
                <a:ext cx="1702156" cy="4828868"/>
              </a:xfrm>
              <a:custGeom>
                <a:avLst/>
                <a:gdLst>
                  <a:gd name="connsiteX0" fmla="*/ 1702156 w 1702156"/>
                  <a:gd name="connsiteY0" fmla="*/ 0 h 4828868"/>
                  <a:gd name="connsiteX1" fmla="*/ 1702156 w 1702156"/>
                  <a:gd name="connsiteY1" fmla="*/ 4828869 h 48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2156" h="4828868">
                    <a:moveTo>
                      <a:pt x="1702156" y="0"/>
                    </a:moveTo>
                    <a:cubicBezTo>
                      <a:pt x="-567385" y="1609635"/>
                      <a:pt x="-567385" y="3219269"/>
                      <a:pt x="1702156" y="482886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9F61373E-D8FC-488D-A374-19EFDD3C5921}"/>
                  </a:ext>
                </a:extLst>
              </p:cNvPr>
              <p:cNvSpPr/>
              <p:nvPr/>
            </p:nvSpPr>
            <p:spPr>
              <a:xfrm>
                <a:off x="1284892" y="925119"/>
                <a:ext cx="1595666" cy="5009072"/>
              </a:xfrm>
              <a:custGeom>
                <a:avLst/>
                <a:gdLst>
                  <a:gd name="connsiteX0" fmla="*/ 1595667 w 1595666"/>
                  <a:gd name="connsiteY0" fmla="*/ 0 h 5009072"/>
                  <a:gd name="connsiteX1" fmla="*/ 1595667 w 1595666"/>
                  <a:gd name="connsiteY1" fmla="*/ 5009072 h 500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5666" h="5009072">
                    <a:moveTo>
                      <a:pt x="1595667" y="0"/>
                    </a:moveTo>
                    <a:cubicBezTo>
                      <a:pt x="-531889" y="1669691"/>
                      <a:pt x="-531889" y="3339382"/>
                      <a:pt x="1595667" y="500907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D2044AEB-945A-4EDB-943D-0AE457FC3AEE}"/>
                  </a:ext>
                </a:extLst>
              </p:cNvPr>
              <p:cNvSpPr/>
              <p:nvPr/>
            </p:nvSpPr>
            <p:spPr>
              <a:xfrm>
                <a:off x="1605522" y="840885"/>
                <a:ext cx="1489203" cy="5177540"/>
              </a:xfrm>
              <a:custGeom>
                <a:avLst/>
                <a:gdLst>
                  <a:gd name="connsiteX0" fmla="*/ 1489204 w 1489203"/>
                  <a:gd name="connsiteY0" fmla="*/ 0 h 5177540"/>
                  <a:gd name="connsiteX1" fmla="*/ 1489204 w 1489203"/>
                  <a:gd name="connsiteY1" fmla="*/ 5177541 h 517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9203" h="5177540">
                    <a:moveTo>
                      <a:pt x="1489204" y="0"/>
                    </a:moveTo>
                    <a:cubicBezTo>
                      <a:pt x="-496401" y="1725847"/>
                      <a:pt x="-496401" y="3451694"/>
                      <a:pt x="1489204" y="51775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2A561FE9-E708-476B-B1D2-3DFC805735AE}"/>
                  </a:ext>
                </a:extLst>
              </p:cNvPr>
              <p:cNvSpPr/>
              <p:nvPr/>
            </p:nvSpPr>
            <p:spPr>
              <a:xfrm>
                <a:off x="1926324" y="762429"/>
                <a:ext cx="1382674" cy="5334452"/>
              </a:xfrm>
              <a:custGeom>
                <a:avLst/>
                <a:gdLst>
                  <a:gd name="connsiteX0" fmla="*/ 1382674 w 1382674"/>
                  <a:gd name="connsiteY0" fmla="*/ 0 h 5334452"/>
                  <a:gd name="connsiteX1" fmla="*/ 1382674 w 1382674"/>
                  <a:gd name="connsiteY1" fmla="*/ 5334452 h 533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2674" h="5334452">
                    <a:moveTo>
                      <a:pt x="1382674" y="0"/>
                    </a:moveTo>
                    <a:cubicBezTo>
                      <a:pt x="-460874" y="1778139"/>
                      <a:pt x="-460909" y="3556313"/>
                      <a:pt x="1382674" y="533445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5847D18C-759B-4F66-9E3A-9F020D15AADA}"/>
                  </a:ext>
                </a:extLst>
              </p:cNvPr>
              <p:cNvSpPr/>
              <p:nvPr/>
            </p:nvSpPr>
            <p:spPr>
              <a:xfrm>
                <a:off x="2247126" y="689788"/>
                <a:ext cx="1276145" cy="5479699"/>
              </a:xfrm>
              <a:custGeom>
                <a:avLst/>
                <a:gdLst>
                  <a:gd name="connsiteX0" fmla="*/ 1276145 w 1276145"/>
                  <a:gd name="connsiteY0" fmla="*/ 0 h 5479699"/>
                  <a:gd name="connsiteX1" fmla="*/ 1276145 w 1276145"/>
                  <a:gd name="connsiteY1" fmla="*/ 5479700 h 547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6145" h="5479699">
                    <a:moveTo>
                      <a:pt x="1276145" y="0"/>
                    </a:moveTo>
                    <a:cubicBezTo>
                      <a:pt x="-425382" y="1826567"/>
                      <a:pt x="-425382" y="3653133"/>
                      <a:pt x="1276145" y="5479700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60ADD07A-2024-46F2-829D-29A1FA33F6DC}"/>
                  </a:ext>
                </a:extLst>
              </p:cNvPr>
              <p:cNvSpPr/>
              <p:nvPr/>
            </p:nvSpPr>
            <p:spPr>
              <a:xfrm>
                <a:off x="2567853" y="622996"/>
                <a:ext cx="1169655" cy="5613354"/>
              </a:xfrm>
              <a:custGeom>
                <a:avLst/>
                <a:gdLst>
                  <a:gd name="connsiteX0" fmla="*/ 1169656 w 1169655"/>
                  <a:gd name="connsiteY0" fmla="*/ 0 h 5613354"/>
                  <a:gd name="connsiteX1" fmla="*/ 1169656 w 1169655"/>
                  <a:gd name="connsiteY1" fmla="*/ 5613354 h 5613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9655" h="5613354">
                    <a:moveTo>
                      <a:pt x="1169656" y="0"/>
                    </a:moveTo>
                    <a:cubicBezTo>
                      <a:pt x="-389885" y="1871094"/>
                      <a:pt x="-389885" y="3742224"/>
                      <a:pt x="1169656" y="561335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E219660-57A5-4DE8-806E-169630AA1C3E}"/>
                  </a:ext>
                </a:extLst>
              </p:cNvPr>
              <p:cNvSpPr/>
              <p:nvPr/>
            </p:nvSpPr>
            <p:spPr>
              <a:xfrm>
                <a:off x="2888553" y="562018"/>
                <a:ext cx="1063192" cy="5735274"/>
              </a:xfrm>
              <a:custGeom>
                <a:avLst/>
                <a:gdLst>
                  <a:gd name="connsiteX0" fmla="*/ 1063193 w 1063192"/>
                  <a:gd name="connsiteY0" fmla="*/ 0 h 5735274"/>
                  <a:gd name="connsiteX1" fmla="*/ 1063193 w 1063192"/>
                  <a:gd name="connsiteY1" fmla="*/ 5735275 h 573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3192" h="5735274">
                    <a:moveTo>
                      <a:pt x="1063193" y="0"/>
                    </a:moveTo>
                    <a:cubicBezTo>
                      <a:pt x="-354398" y="1911758"/>
                      <a:pt x="-354398" y="3823516"/>
                      <a:pt x="1063193" y="573527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0794C967-4137-462C-98B3-42172592F7B1}"/>
                  </a:ext>
                </a:extLst>
              </p:cNvPr>
              <p:cNvSpPr/>
              <p:nvPr/>
            </p:nvSpPr>
            <p:spPr>
              <a:xfrm>
                <a:off x="3209307" y="506855"/>
                <a:ext cx="956676" cy="5845636"/>
              </a:xfrm>
              <a:custGeom>
                <a:avLst/>
                <a:gdLst>
                  <a:gd name="connsiteX0" fmla="*/ 956677 w 956676"/>
                  <a:gd name="connsiteY0" fmla="*/ 0 h 5845636"/>
                  <a:gd name="connsiteX1" fmla="*/ 956677 w 956676"/>
                  <a:gd name="connsiteY1" fmla="*/ 5845637 h 584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6676" h="5845636">
                    <a:moveTo>
                      <a:pt x="956677" y="0"/>
                    </a:moveTo>
                    <a:cubicBezTo>
                      <a:pt x="-318892" y="1948557"/>
                      <a:pt x="-318892" y="3897079"/>
                      <a:pt x="956677" y="584563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E52BF8A3-4A97-4CF5-8342-4F4FC5352526}"/>
                  </a:ext>
                </a:extLst>
              </p:cNvPr>
              <p:cNvSpPr/>
              <p:nvPr/>
            </p:nvSpPr>
            <p:spPr>
              <a:xfrm>
                <a:off x="3530034" y="457505"/>
                <a:ext cx="850187" cy="5944335"/>
              </a:xfrm>
              <a:custGeom>
                <a:avLst/>
                <a:gdLst>
                  <a:gd name="connsiteX0" fmla="*/ 850187 w 850187"/>
                  <a:gd name="connsiteY0" fmla="*/ 0 h 5944335"/>
                  <a:gd name="connsiteX1" fmla="*/ 850187 w 850187"/>
                  <a:gd name="connsiteY1" fmla="*/ 5944336 h 5944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0187" h="5944335">
                    <a:moveTo>
                      <a:pt x="850187" y="0"/>
                    </a:moveTo>
                    <a:cubicBezTo>
                      <a:pt x="-283396" y="1981457"/>
                      <a:pt x="-283396" y="3962879"/>
                      <a:pt x="850187" y="594433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2D7F19C7-736E-4415-8479-6CF01FE8F744}"/>
                  </a:ext>
                </a:extLst>
              </p:cNvPr>
              <p:cNvSpPr/>
              <p:nvPr/>
            </p:nvSpPr>
            <p:spPr>
              <a:xfrm>
                <a:off x="3850823" y="413935"/>
                <a:ext cx="743671" cy="6031441"/>
              </a:xfrm>
              <a:custGeom>
                <a:avLst/>
                <a:gdLst>
                  <a:gd name="connsiteX0" fmla="*/ 743671 w 743671"/>
                  <a:gd name="connsiteY0" fmla="*/ 0 h 6031441"/>
                  <a:gd name="connsiteX1" fmla="*/ 743671 w 743671"/>
                  <a:gd name="connsiteY1" fmla="*/ 6031442 h 603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3671" h="6031441">
                    <a:moveTo>
                      <a:pt x="743671" y="0"/>
                    </a:moveTo>
                    <a:cubicBezTo>
                      <a:pt x="-247890" y="2010457"/>
                      <a:pt x="-247890" y="4020949"/>
                      <a:pt x="743671" y="60314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8606F28F-24F1-451C-9AB5-8C2A65CDDA0F}"/>
                  </a:ext>
                </a:extLst>
              </p:cNvPr>
              <p:cNvSpPr/>
              <p:nvPr/>
            </p:nvSpPr>
            <p:spPr>
              <a:xfrm>
                <a:off x="4171514" y="376249"/>
                <a:ext cx="637181" cy="6106812"/>
              </a:xfrm>
              <a:custGeom>
                <a:avLst/>
                <a:gdLst>
                  <a:gd name="connsiteX0" fmla="*/ 637182 w 637181"/>
                  <a:gd name="connsiteY0" fmla="*/ 0 h 6106812"/>
                  <a:gd name="connsiteX1" fmla="*/ 637182 w 637181"/>
                  <a:gd name="connsiteY1" fmla="*/ 6106813 h 610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7181" h="6106812">
                    <a:moveTo>
                      <a:pt x="637182" y="0"/>
                    </a:moveTo>
                    <a:cubicBezTo>
                      <a:pt x="-212394" y="2035593"/>
                      <a:pt x="-212394" y="4071221"/>
                      <a:pt x="637182" y="61068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3EACFF4C-9031-4EB8-9BD3-AACBCEB0027C}"/>
                  </a:ext>
                </a:extLst>
              </p:cNvPr>
              <p:cNvSpPr/>
              <p:nvPr/>
            </p:nvSpPr>
            <p:spPr>
              <a:xfrm>
                <a:off x="4492303" y="344342"/>
                <a:ext cx="530665" cy="6170626"/>
              </a:xfrm>
              <a:custGeom>
                <a:avLst/>
                <a:gdLst>
                  <a:gd name="connsiteX0" fmla="*/ 530666 w 530665"/>
                  <a:gd name="connsiteY0" fmla="*/ 0 h 6170626"/>
                  <a:gd name="connsiteX1" fmla="*/ 530666 w 530665"/>
                  <a:gd name="connsiteY1" fmla="*/ 6170627 h 617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665" h="6170626">
                    <a:moveTo>
                      <a:pt x="530666" y="0"/>
                    </a:moveTo>
                    <a:cubicBezTo>
                      <a:pt x="-176889" y="2056864"/>
                      <a:pt x="-176889" y="4113728"/>
                      <a:pt x="530666" y="617062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88765B32-9426-49B2-ABCE-BDBA8AF24B6D}"/>
                  </a:ext>
                </a:extLst>
              </p:cNvPr>
              <p:cNvSpPr/>
              <p:nvPr/>
            </p:nvSpPr>
            <p:spPr>
              <a:xfrm>
                <a:off x="4813101" y="318249"/>
                <a:ext cx="424176" cy="6222812"/>
              </a:xfrm>
              <a:custGeom>
                <a:avLst/>
                <a:gdLst>
                  <a:gd name="connsiteX0" fmla="*/ 424176 w 424176"/>
                  <a:gd name="connsiteY0" fmla="*/ 0 h 6222812"/>
                  <a:gd name="connsiteX1" fmla="*/ 424176 w 424176"/>
                  <a:gd name="connsiteY1" fmla="*/ 6222812 h 622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4176" h="6222812">
                    <a:moveTo>
                      <a:pt x="424176" y="0"/>
                    </a:moveTo>
                    <a:cubicBezTo>
                      <a:pt x="-141392" y="2074271"/>
                      <a:pt x="-141392" y="4148542"/>
                      <a:pt x="424176" y="622281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69ADD054-24AD-40A7-9B89-A2D3E78EEDD5}"/>
                  </a:ext>
                </a:extLst>
              </p:cNvPr>
              <p:cNvSpPr/>
              <p:nvPr/>
            </p:nvSpPr>
            <p:spPr>
              <a:xfrm>
                <a:off x="5133819" y="298006"/>
                <a:ext cx="317660" cy="6263334"/>
              </a:xfrm>
              <a:custGeom>
                <a:avLst/>
                <a:gdLst>
                  <a:gd name="connsiteX0" fmla="*/ 317660 w 317660"/>
                  <a:gd name="connsiteY0" fmla="*/ 0 h 6263334"/>
                  <a:gd name="connsiteX1" fmla="*/ 317660 w 317660"/>
                  <a:gd name="connsiteY1" fmla="*/ 6263335 h 626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660" h="6263334">
                    <a:moveTo>
                      <a:pt x="317660" y="0"/>
                    </a:moveTo>
                    <a:cubicBezTo>
                      <a:pt x="-105887" y="2087778"/>
                      <a:pt x="-105887" y="4175556"/>
                      <a:pt x="317660" y="626333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202D1ED5-FCED-41FE-A345-75DD53851D0E}"/>
                  </a:ext>
                </a:extLst>
              </p:cNvPr>
              <p:cNvSpPr/>
              <p:nvPr/>
            </p:nvSpPr>
            <p:spPr>
              <a:xfrm>
                <a:off x="5454608" y="283542"/>
                <a:ext cx="211144" cy="6292227"/>
              </a:xfrm>
              <a:custGeom>
                <a:avLst/>
                <a:gdLst>
                  <a:gd name="connsiteX0" fmla="*/ 211144 w 211144"/>
                  <a:gd name="connsiteY0" fmla="*/ 0 h 6292227"/>
                  <a:gd name="connsiteX1" fmla="*/ 211144 w 211144"/>
                  <a:gd name="connsiteY1" fmla="*/ 6292228 h 6292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1144" h="6292227">
                    <a:moveTo>
                      <a:pt x="211144" y="0"/>
                    </a:moveTo>
                    <a:cubicBezTo>
                      <a:pt x="-70381" y="2097421"/>
                      <a:pt x="-70381" y="4194807"/>
                      <a:pt x="211144" y="629222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A6D1B305-DF24-4B0B-A714-389FF64899BB}"/>
                  </a:ext>
                </a:extLst>
              </p:cNvPr>
              <p:cNvSpPr/>
              <p:nvPr/>
            </p:nvSpPr>
            <p:spPr>
              <a:xfrm>
                <a:off x="5775273" y="274927"/>
                <a:ext cx="104681" cy="6309493"/>
              </a:xfrm>
              <a:custGeom>
                <a:avLst/>
                <a:gdLst>
                  <a:gd name="connsiteX0" fmla="*/ 104682 w 104681"/>
                  <a:gd name="connsiteY0" fmla="*/ 0 h 6309493"/>
                  <a:gd name="connsiteX1" fmla="*/ 104682 w 104681"/>
                  <a:gd name="connsiteY1" fmla="*/ 6309493 h 6309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681" h="6309493">
                    <a:moveTo>
                      <a:pt x="104682" y="0"/>
                    </a:moveTo>
                    <a:cubicBezTo>
                      <a:pt x="-34894" y="2103164"/>
                      <a:pt x="-34894" y="4206329"/>
                      <a:pt x="104682" y="630949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E9914F74-387C-4037-935B-0EC8BA5F0795}"/>
                  </a:ext>
                </a:extLst>
              </p:cNvPr>
              <p:cNvSpPr/>
              <p:nvPr/>
            </p:nvSpPr>
            <p:spPr>
              <a:xfrm>
                <a:off x="6094227" y="272126"/>
                <a:ext cx="1834" cy="6315094"/>
              </a:xfrm>
              <a:custGeom>
                <a:avLst/>
                <a:gdLst>
                  <a:gd name="connsiteX0" fmla="*/ 0 w 1834"/>
                  <a:gd name="connsiteY0" fmla="*/ 0 h 6315094"/>
                  <a:gd name="connsiteX1" fmla="*/ 0 w 1834"/>
                  <a:gd name="connsiteY1" fmla="*/ 6315094 h 6315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4" h="6315094">
                    <a:moveTo>
                      <a:pt x="0" y="0"/>
                    </a:moveTo>
                    <a:cubicBezTo>
                      <a:pt x="2446" y="2105043"/>
                      <a:pt x="2446" y="4210051"/>
                      <a:pt x="0" y="631509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C0AB5A58-0936-4AE2-8348-AB2E621811E4}"/>
                  </a:ext>
                </a:extLst>
              </p:cNvPr>
              <p:cNvSpPr/>
              <p:nvPr/>
            </p:nvSpPr>
            <p:spPr>
              <a:xfrm>
                <a:off x="6308500" y="275139"/>
                <a:ext cx="108324" cy="6309067"/>
              </a:xfrm>
              <a:custGeom>
                <a:avLst/>
                <a:gdLst>
                  <a:gd name="connsiteX0" fmla="*/ 0 w 108324"/>
                  <a:gd name="connsiteY0" fmla="*/ 0 h 6309067"/>
                  <a:gd name="connsiteX1" fmla="*/ 0 w 108324"/>
                  <a:gd name="connsiteY1" fmla="*/ 6309068 h 630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4" h="6309067">
                    <a:moveTo>
                      <a:pt x="0" y="0"/>
                    </a:moveTo>
                    <a:cubicBezTo>
                      <a:pt x="144433" y="2103023"/>
                      <a:pt x="144433" y="4206045"/>
                      <a:pt x="0" y="63090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E05FD96A-3160-48F8-963E-6B92C0434B53}"/>
                  </a:ext>
                </a:extLst>
              </p:cNvPr>
              <p:cNvSpPr/>
              <p:nvPr/>
            </p:nvSpPr>
            <p:spPr>
              <a:xfrm>
                <a:off x="6522702" y="283931"/>
                <a:ext cx="214840" cy="6291412"/>
              </a:xfrm>
              <a:custGeom>
                <a:avLst/>
                <a:gdLst>
                  <a:gd name="connsiteX0" fmla="*/ 0 w 214840"/>
                  <a:gd name="connsiteY0" fmla="*/ 0 h 6291412"/>
                  <a:gd name="connsiteX1" fmla="*/ 0 w 214840"/>
                  <a:gd name="connsiteY1" fmla="*/ 6291413 h 629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840" h="6291412">
                    <a:moveTo>
                      <a:pt x="0" y="0"/>
                    </a:moveTo>
                    <a:cubicBezTo>
                      <a:pt x="286454" y="2097137"/>
                      <a:pt x="286454" y="4194275"/>
                      <a:pt x="0" y="62914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C0E6E9C8-B760-4A43-ABB1-95FA481DA248}"/>
                  </a:ext>
                </a:extLst>
              </p:cNvPr>
              <p:cNvSpPr/>
              <p:nvPr/>
            </p:nvSpPr>
            <p:spPr>
              <a:xfrm>
                <a:off x="6736975" y="298573"/>
                <a:ext cx="321302" cy="6262128"/>
              </a:xfrm>
              <a:custGeom>
                <a:avLst/>
                <a:gdLst>
                  <a:gd name="connsiteX0" fmla="*/ 0 w 321302"/>
                  <a:gd name="connsiteY0" fmla="*/ 0 h 6262128"/>
                  <a:gd name="connsiteX1" fmla="*/ 0 w 321302"/>
                  <a:gd name="connsiteY1" fmla="*/ 6262129 h 626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1302" h="6262128">
                    <a:moveTo>
                      <a:pt x="0" y="0"/>
                    </a:moveTo>
                    <a:cubicBezTo>
                      <a:pt x="428404" y="2087388"/>
                      <a:pt x="428404" y="4174741"/>
                      <a:pt x="0" y="626212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1" name="Forma libre: forma 70">
                <a:extLst>
                  <a:ext uri="{FF2B5EF4-FFF2-40B4-BE49-F238E27FC236}">
                    <a16:creationId xmlns:a16="http://schemas.microsoft.com/office/drawing/2014/main" id="{8CF305B8-0866-4CD6-942C-F03ED6FBE98C}"/>
                  </a:ext>
                </a:extLst>
              </p:cNvPr>
              <p:cNvSpPr/>
              <p:nvPr/>
            </p:nvSpPr>
            <p:spPr>
              <a:xfrm>
                <a:off x="6951248" y="319065"/>
                <a:ext cx="427845" cy="6221216"/>
              </a:xfrm>
              <a:custGeom>
                <a:avLst/>
                <a:gdLst>
                  <a:gd name="connsiteX0" fmla="*/ 0 w 427845"/>
                  <a:gd name="connsiteY0" fmla="*/ 0 h 6221216"/>
                  <a:gd name="connsiteX1" fmla="*/ 0 w 427845"/>
                  <a:gd name="connsiteY1" fmla="*/ 6221217 h 622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7845" h="6221216">
                    <a:moveTo>
                      <a:pt x="0" y="0"/>
                    </a:moveTo>
                    <a:cubicBezTo>
                      <a:pt x="570461" y="2073739"/>
                      <a:pt x="570461" y="4147478"/>
                      <a:pt x="0" y="622121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DA6D266D-5F68-4B27-B7AD-F9E12BC3B39F}"/>
                  </a:ext>
                </a:extLst>
              </p:cNvPr>
              <p:cNvSpPr/>
              <p:nvPr/>
            </p:nvSpPr>
            <p:spPr>
              <a:xfrm>
                <a:off x="7165485" y="345335"/>
                <a:ext cx="534308" cy="6168641"/>
              </a:xfrm>
              <a:custGeom>
                <a:avLst/>
                <a:gdLst>
                  <a:gd name="connsiteX0" fmla="*/ 0 w 534308"/>
                  <a:gd name="connsiteY0" fmla="*/ 0 h 6168641"/>
                  <a:gd name="connsiteX1" fmla="*/ 0 w 534308"/>
                  <a:gd name="connsiteY1" fmla="*/ 6168642 h 616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4308" h="6168641">
                    <a:moveTo>
                      <a:pt x="0" y="0"/>
                    </a:moveTo>
                    <a:cubicBezTo>
                      <a:pt x="712412" y="2056226"/>
                      <a:pt x="712412" y="4112451"/>
                      <a:pt x="0" y="61686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A842B543-A6F5-4883-AC22-D25A6F00354C}"/>
                  </a:ext>
                </a:extLst>
              </p:cNvPr>
              <p:cNvSpPr/>
              <p:nvPr/>
            </p:nvSpPr>
            <p:spPr>
              <a:xfrm>
                <a:off x="7379723" y="377419"/>
                <a:ext cx="640824" cy="6104437"/>
              </a:xfrm>
              <a:custGeom>
                <a:avLst/>
                <a:gdLst>
                  <a:gd name="connsiteX0" fmla="*/ 0 w 640824"/>
                  <a:gd name="connsiteY0" fmla="*/ 0 h 6104437"/>
                  <a:gd name="connsiteX1" fmla="*/ 0 w 640824"/>
                  <a:gd name="connsiteY1" fmla="*/ 6104438 h 610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0824" h="6104437">
                    <a:moveTo>
                      <a:pt x="0" y="0"/>
                    </a:moveTo>
                    <a:cubicBezTo>
                      <a:pt x="854433" y="2034813"/>
                      <a:pt x="854433" y="4069625"/>
                      <a:pt x="0" y="610443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FF4CB876-D967-4171-AFEC-51BBE49A5A1C}"/>
                  </a:ext>
                </a:extLst>
              </p:cNvPr>
              <p:cNvSpPr/>
              <p:nvPr/>
            </p:nvSpPr>
            <p:spPr>
              <a:xfrm>
                <a:off x="7593925" y="415353"/>
                <a:ext cx="747314" cy="6028640"/>
              </a:xfrm>
              <a:custGeom>
                <a:avLst/>
                <a:gdLst>
                  <a:gd name="connsiteX0" fmla="*/ 0 w 747314"/>
                  <a:gd name="connsiteY0" fmla="*/ 0 h 6028640"/>
                  <a:gd name="connsiteX1" fmla="*/ 0 w 747314"/>
                  <a:gd name="connsiteY1" fmla="*/ 6028641 h 602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7314" h="6028640">
                    <a:moveTo>
                      <a:pt x="0" y="0"/>
                    </a:moveTo>
                    <a:cubicBezTo>
                      <a:pt x="996419" y="2009535"/>
                      <a:pt x="996419" y="4019070"/>
                      <a:pt x="0" y="60286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952F62FD-3DFB-4DC1-A121-F6D16CCEB5B0}"/>
                  </a:ext>
                </a:extLst>
              </p:cNvPr>
              <p:cNvSpPr/>
              <p:nvPr/>
            </p:nvSpPr>
            <p:spPr>
              <a:xfrm>
                <a:off x="7808233" y="459101"/>
                <a:ext cx="853830" cy="5941144"/>
              </a:xfrm>
              <a:custGeom>
                <a:avLst/>
                <a:gdLst>
                  <a:gd name="connsiteX0" fmla="*/ 0 w 853830"/>
                  <a:gd name="connsiteY0" fmla="*/ 0 h 5941144"/>
                  <a:gd name="connsiteX1" fmla="*/ 0 w 853830"/>
                  <a:gd name="connsiteY1" fmla="*/ 5941145 h 594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3830" h="5941144">
                    <a:moveTo>
                      <a:pt x="0" y="0"/>
                    </a:moveTo>
                    <a:cubicBezTo>
                      <a:pt x="1138440" y="1980358"/>
                      <a:pt x="1138440" y="3960752"/>
                      <a:pt x="0" y="594114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: forma 75">
                <a:extLst>
                  <a:ext uri="{FF2B5EF4-FFF2-40B4-BE49-F238E27FC236}">
                    <a16:creationId xmlns:a16="http://schemas.microsoft.com/office/drawing/2014/main" id="{E57C5377-7992-4C4F-BDEC-36869A004F09}"/>
                  </a:ext>
                </a:extLst>
              </p:cNvPr>
              <p:cNvSpPr/>
              <p:nvPr/>
            </p:nvSpPr>
            <p:spPr>
              <a:xfrm>
                <a:off x="8022470" y="508627"/>
                <a:ext cx="960319" cy="5842020"/>
              </a:xfrm>
              <a:custGeom>
                <a:avLst/>
                <a:gdLst>
                  <a:gd name="connsiteX0" fmla="*/ 0 w 960319"/>
                  <a:gd name="connsiteY0" fmla="*/ 0 h 5842020"/>
                  <a:gd name="connsiteX1" fmla="*/ 0 w 960319"/>
                  <a:gd name="connsiteY1" fmla="*/ 5842021 h 584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319" h="5842020">
                    <a:moveTo>
                      <a:pt x="0" y="0"/>
                    </a:moveTo>
                    <a:cubicBezTo>
                      <a:pt x="1280427" y="1947352"/>
                      <a:pt x="1280427" y="3894704"/>
                      <a:pt x="0" y="584202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7" name="Forma libre: forma 76">
                <a:extLst>
                  <a:ext uri="{FF2B5EF4-FFF2-40B4-BE49-F238E27FC236}">
                    <a16:creationId xmlns:a16="http://schemas.microsoft.com/office/drawing/2014/main" id="{E5861A5E-E857-4A4A-8115-A421262D3F4D}"/>
                  </a:ext>
                </a:extLst>
              </p:cNvPr>
              <p:cNvSpPr/>
              <p:nvPr/>
            </p:nvSpPr>
            <p:spPr>
              <a:xfrm>
                <a:off x="8236743" y="564004"/>
                <a:ext cx="1066782" cy="5731268"/>
              </a:xfrm>
              <a:custGeom>
                <a:avLst/>
                <a:gdLst>
                  <a:gd name="connsiteX0" fmla="*/ 0 w 1066782"/>
                  <a:gd name="connsiteY0" fmla="*/ 0 h 5731268"/>
                  <a:gd name="connsiteX1" fmla="*/ 0 w 1066782"/>
                  <a:gd name="connsiteY1" fmla="*/ 5731268 h 573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782" h="5731268">
                    <a:moveTo>
                      <a:pt x="0" y="0"/>
                    </a:moveTo>
                    <a:cubicBezTo>
                      <a:pt x="1422376" y="1910446"/>
                      <a:pt x="1422376" y="3820893"/>
                      <a:pt x="0" y="57312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2D165F16-BFF5-45E3-A66B-50444BB3989E}"/>
                  </a:ext>
                </a:extLst>
              </p:cNvPr>
              <p:cNvSpPr/>
              <p:nvPr/>
            </p:nvSpPr>
            <p:spPr>
              <a:xfrm>
                <a:off x="8450945" y="625194"/>
                <a:ext cx="1173324" cy="5608922"/>
              </a:xfrm>
              <a:custGeom>
                <a:avLst/>
                <a:gdLst>
                  <a:gd name="connsiteX0" fmla="*/ 0 w 1173324"/>
                  <a:gd name="connsiteY0" fmla="*/ 0 h 5608922"/>
                  <a:gd name="connsiteX1" fmla="*/ 0 w 1173324"/>
                  <a:gd name="connsiteY1" fmla="*/ 5608923 h 560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3324" h="5608922">
                    <a:moveTo>
                      <a:pt x="0" y="0"/>
                    </a:moveTo>
                    <a:cubicBezTo>
                      <a:pt x="1564433" y="1869641"/>
                      <a:pt x="1564433" y="3739282"/>
                      <a:pt x="0" y="56089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0DBAE513-A3C9-46C4-8B12-C2D254FAD201}"/>
                  </a:ext>
                </a:extLst>
              </p:cNvPr>
              <p:cNvSpPr/>
              <p:nvPr/>
            </p:nvSpPr>
            <p:spPr>
              <a:xfrm>
                <a:off x="8665253" y="692199"/>
                <a:ext cx="1279814" cy="5474913"/>
              </a:xfrm>
              <a:custGeom>
                <a:avLst/>
                <a:gdLst>
                  <a:gd name="connsiteX0" fmla="*/ 0 w 1279814"/>
                  <a:gd name="connsiteY0" fmla="*/ 0 h 5474913"/>
                  <a:gd name="connsiteX1" fmla="*/ 0 w 1279814"/>
                  <a:gd name="connsiteY1" fmla="*/ 5474914 h 5474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9814" h="5474913">
                    <a:moveTo>
                      <a:pt x="0" y="0"/>
                    </a:moveTo>
                    <a:cubicBezTo>
                      <a:pt x="1706419" y="1824971"/>
                      <a:pt x="1706419" y="3649907"/>
                      <a:pt x="0" y="547491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3E5DFAE5-95A0-4076-A1E7-7DDCB6E702A9}"/>
                  </a:ext>
                </a:extLst>
              </p:cNvPr>
              <p:cNvSpPr/>
              <p:nvPr/>
            </p:nvSpPr>
            <p:spPr>
              <a:xfrm>
                <a:off x="8879455" y="765017"/>
                <a:ext cx="1386304" cy="5329276"/>
              </a:xfrm>
              <a:custGeom>
                <a:avLst/>
                <a:gdLst>
                  <a:gd name="connsiteX0" fmla="*/ 0 w 1386304"/>
                  <a:gd name="connsiteY0" fmla="*/ 0 h 5329276"/>
                  <a:gd name="connsiteX1" fmla="*/ 0 w 1386304"/>
                  <a:gd name="connsiteY1" fmla="*/ 5329276 h 5329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6304" h="5329276">
                    <a:moveTo>
                      <a:pt x="0" y="0"/>
                    </a:moveTo>
                    <a:cubicBezTo>
                      <a:pt x="1848406" y="1776437"/>
                      <a:pt x="1848406" y="3552874"/>
                      <a:pt x="0" y="532927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76219FF2-10CA-48B7-9EE7-BE7A53128A54}"/>
                  </a:ext>
                </a:extLst>
              </p:cNvPr>
              <p:cNvSpPr/>
              <p:nvPr/>
            </p:nvSpPr>
            <p:spPr>
              <a:xfrm>
                <a:off x="9093729" y="843686"/>
                <a:ext cx="1492872" cy="5171939"/>
              </a:xfrm>
              <a:custGeom>
                <a:avLst/>
                <a:gdLst>
                  <a:gd name="connsiteX0" fmla="*/ 0 w 1492872"/>
                  <a:gd name="connsiteY0" fmla="*/ 0 h 5171939"/>
                  <a:gd name="connsiteX1" fmla="*/ 0 w 1492872"/>
                  <a:gd name="connsiteY1" fmla="*/ 5171939 h 517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2872" h="5171939">
                    <a:moveTo>
                      <a:pt x="0" y="0"/>
                    </a:moveTo>
                    <a:cubicBezTo>
                      <a:pt x="1990497" y="1723968"/>
                      <a:pt x="1990497" y="3447971"/>
                      <a:pt x="0" y="517193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57EB62D1-7D54-4208-8028-4676642D95B1}"/>
                  </a:ext>
                </a:extLst>
              </p:cNvPr>
              <p:cNvSpPr/>
              <p:nvPr/>
            </p:nvSpPr>
            <p:spPr>
              <a:xfrm>
                <a:off x="9307930" y="928133"/>
                <a:ext cx="1599309" cy="5003080"/>
              </a:xfrm>
              <a:custGeom>
                <a:avLst/>
                <a:gdLst>
                  <a:gd name="connsiteX0" fmla="*/ 0 w 1599309"/>
                  <a:gd name="connsiteY0" fmla="*/ 0 h 5003080"/>
                  <a:gd name="connsiteX1" fmla="*/ 0 w 1599309"/>
                  <a:gd name="connsiteY1" fmla="*/ 5003081 h 500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9309" h="5003080">
                    <a:moveTo>
                      <a:pt x="0" y="0"/>
                    </a:moveTo>
                    <a:cubicBezTo>
                      <a:pt x="2132412" y="1667705"/>
                      <a:pt x="2132412" y="3335375"/>
                      <a:pt x="0" y="500308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11E2421B-E25A-47A8-AC77-B2B1FCC092E9}"/>
                  </a:ext>
                </a:extLst>
              </p:cNvPr>
              <p:cNvSpPr/>
              <p:nvPr/>
            </p:nvSpPr>
            <p:spPr>
              <a:xfrm>
                <a:off x="9522203" y="1018394"/>
                <a:ext cx="1705798" cy="4822522"/>
              </a:xfrm>
              <a:custGeom>
                <a:avLst/>
                <a:gdLst>
                  <a:gd name="connsiteX0" fmla="*/ 0 w 1705798"/>
                  <a:gd name="connsiteY0" fmla="*/ 0 h 4822522"/>
                  <a:gd name="connsiteX1" fmla="*/ 0 w 1705798"/>
                  <a:gd name="connsiteY1" fmla="*/ 4822523 h 4822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5798" h="4822522">
                    <a:moveTo>
                      <a:pt x="0" y="0"/>
                    </a:moveTo>
                    <a:cubicBezTo>
                      <a:pt x="2274399" y="1607508"/>
                      <a:pt x="2274399" y="3215015"/>
                      <a:pt x="0" y="48225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A1A12F60-2C78-4F17-9E68-6D8D8FC90A70}"/>
                  </a:ext>
                </a:extLst>
              </p:cNvPr>
              <p:cNvSpPr/>
              <p:nvPr/>
            </p:nvSpPr>
            <p:spPr>
              <a:xfrm>
                <a:off x="9736477" y="1114505"/>
                <a:ext cx="1812314" cy="4630300"/>
              </a:xfrm>
              <a:custGeom>
                <a:avLst/>
                <a:gdLst>
                  <a:gd name="connsiteX0" fmla="*/ 0 w 1812314"/>
                  <a:gd name="connsiteY0" fmla="*/ 0 h 4630300"/>
                  <a:gd name="connsiteX1" fmla="*/ 0 w 1812314"/>
                  <a:gd name="connsiteY1" fmla="*/ 4630301 h 46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2314" h="4630300">
                    <a:moveTo>
                      <a:pt x="0" y="0"/>
                    </a:moveTo>
                    <a:cubicBezTo>
                      <a:pt x="2416419" y="1543446"/>
                      <a:pt x="2416419" y="3086891"/>
                      <a:pt x="0" y="463030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D2B13CA9-879D-456A-B0A4-579660B92643}"/>
                  </a:ext>
                </a:extLst>
              </p:cNvPr>
              <p:cNvSpPr/>
              <p:nvPr/>
            </p:nvSpPr>
            <p:spPr>
              <a:xfrm>
                <a:off x="9950714" y="1216430"/>
                <a:ext cx="1918830" cy="4426451"/>
              </a:xfrm>
              <a:custGeom>
                <a:avLst/>
                <a:gdLst>
                  <a:gd name="connsiteX0" fmla="*/ 0 w 1918830"/>
                  <a:gd name="connsiteY0" fmla="*/ 0 h 4426451"/>
                  <a:gd name="connsiteX1" fmla="*/ 0 w 1918830"/>
                  <a:gd name="connsiteY1" fmla="*/ 4426451 h 4426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8830" h="4426451">
                    <a:moveTo>
                      <a:pt x="0" y="0"/>
                    </a:moveTo>
                    <a:cubicBezTo>
                      <a:pt x="2558441" y="1475484"/>
                      <a:pt x="2558441" y="2950968"/>
                      <a:pt x="0" y="442645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pic>
        <p:nvPicPr>
          <p:cNvPr id="101" name="Gráfico 100">
            <a:extLst>
              <a:ext uri="{FF2B5EF4-FFF2-40B4-BE49-F238E27FC236}">
                <a16:creationId xmlns:a16="http://schemas.microsoft.com/office/drawing/2014/main" id="{0F695C4A-67E3-4D25-9113-0B44915EA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8750" y="633721"/>
            <a:ext cx="7200900" cy="152400"/>
          </a:xfrm>
          <a:prstGeom prst="rect">
            <a:avLst/>
          </a:prstGeom>
        </p:spPr>
      </p:pic>
      <p:sp>
        <p:nvSpPr>
          <p:cNvPr id="104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2786536" y="-16414"/>
            <a:ext cx="3322320" cy="586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FFFFFF"/>
                </a:solidFill>
                <a:latin typeface="Arial"/>
                <a:cs typeface="Arial"/>
                <a:sym typeface="Arial"/>
                <a:rtl val="0"/>
              </a:rPr>
              <a:t>FUTURISTIC </a:t>
            </a:r>
          </a:p>
        </p:txBody>
      </p:sp>
      <p:sp>
        <p:nvSpPr>
          <p:cNvPr id="106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5895097" y="-16414"/>
            <a:ext cx="3740063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50" spc="342" baseline="0" dirty="0">
                <a:solidFill>
                  <a:srgbClr val="018EE8"/>
                </a:solidFill>
                <a:latin typeface="Arial"/>
                <a:cs typeface="Arial"/>
                <a:sym typeface="Arial"/>
                <a:rtl val="0"/>
              </a:rPr>
              <a:t>INFOGRAPHIC</a:t>
            </a:r>
          </a:p>
        </p:txBody>
      </p:sp>
      <p:sp>
        <p:nvSpPr>
          <p:cNvPr id="156" name="Rectángulo 155">
            <a:extLst>
              <a:ext uri="{FF2B5EF4-FFF2-40B4-BE49-F238E27FC236}">
                <a16:creationId xmlns:a16="http://schemas.microsoft.com/office/drawing/2014/main" id="{97F01168-E9DA-410F-A4B1-CEC49443A7FD}"/>
              </a:ext>
            </a:extLst>
          </p:cNvPr>
          <p:cNvSpPr/>
          <p:nvPr/>
        </p:nvSpPr>
        <p:spPr>
          <a:xfrm>
            <a:off x="10113433" y="72269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UXELEARNING.COM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id="{0786BABE-A4BD-40A1-AC26-FBDC342D5670}"/>
              </a:ext>
            </a:extLst>
          </p:cNvPr>
          <p:cNvSpPr/>
          <p:nvPr/>
        </p:nvSpPr>
        <p:spPr>
          <a:xfrm>
            <a:off x="7133062" y="1067587"/>
            <a:ext cx="4920772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1</a:t>
            </a:r>
          </a:p>
        </p:txBody>
      </p:sp>
      <p:sp>
        <p:nvSpPr>
          <p:cNvPr id="114" name="Rectángulo 113">
            <a:extLst>
              <a:ext uri="{FF2B5EF4-FFF2-40B4-BE49-F238E27FC236}">
                <a16:creationId xmlns:a16="http://schemas.microsoft.com/office/drawing/2014/main" id="{FE315EA3-62F3-4905-A30F-A3903B7DF70F}"/>
              </a:ext>
            </a:extLst>
          </p:cNvPr>
          <p:cNvSpPr/>
          <p:nvPr/>
        </p:nvSpPr>
        <p:spPr>
          <a:xfrm>
            <a:off x="7056306" y="1321587"/>
            <a:ext cx="4670822" cy="804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15" name="Rectángulo 114">
            <a:extLst>
              <a:ext uri="{FF2B5EF4-FFF2-40B4-BE49-F238E27FC236}">
                <a16:creationId xmlns:a16="http://schemas.microsoft.com/office/drawing/2014/main" id="{51BC2AA8-F2E1-4C88-A86A-88262B8E6AA8}"/>
              </a:ext>
            </a:extLst>
          </p:cNvPr>
          <p:cNvSpPr/>
          <p:nvPr/>
        </p:nvSpPr>
        <p:spPr>
          <a:xfrm>
            <a:off x="7133062" y="2248205"/>
            <a:ext cx="4920772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2</a:t>
            </a:r>
          </a:p>
        </p:txBody>
      </p:sp>
      <p:sp>
        <p:nvSpPr>
          <p:cNvPr id="116" name="Rectángulo 115">
            <a:extLst>
              <a:ext uri="{FF2B5EF4-FFF2-40B4-BE49-F238E27FC236}">
                <a16:creationId xmlns:a16="http://schemas.microsoft.com/office/drawing/2014/main" id="{48FF8791-A9DE-4E97-AE5D-57E1E2D01E0F}"/>
              </a:ext>
            </a:extLst>
          </p:cNvPr>
          <p:cNvSpPr/>
          <p:nvPr/>
        </p:nvSpPr>
        <p:spPr>
          <a:xfrm>
            <a:off x="7056306" y="2502205"/>
            <a:ext cx="4670822" cy="8316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17" name="Rectángulo 116">
            <a:extLst>
              <a:ext uri="{FF2B5EF4-FFF2-40B4-BE49-F238E27FC236}">
                <a16:creationId xmlns:a16="http://schemas.microsoft.com/office/drawing/2014/main" id="{4C1E7154-FB8F-4CAA-A75D-2C1DB6254DDC}"/>
              </a:ext>
            </a:extLst>
          </p:cNvPr>
          <p:cNvSpPr/>
          <p:nvPr/>
        </p:nvSpPr>
        <p:spPr>
          <a:xfrm>
            <a:off x="7133062" y="3405673"/>
            <a:ext cx="4920772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3</a:t>
            </a:r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54EA6729-70AB-4ABD-BFFC-EB2ACDA755F0}"/>
              </a:ext>
            </a:extLst>
          </p:cNvPr>
          <p:cNvSpPr/>
          <p:nvPr/>
        </p:nvSpPr>
        <p:spPr>
          <a:xfrm>
            <a:off x="7056306" y="3659673"/>
            <a:ext cx="4670822" cy="762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20" name="Rectángulo 119">
            <a:extLst>
              <a:ext uri="{FF2B5EF4-FFF2-40B4-BE49-F238E27FC236}">
                <a16:creationId xmlns:a16="http://schemas.microsoft.com/office/drawing/2014/main" id="{E463D2D7-4D9D-47A1-8BBA-9E9D66068815}"/>
              </a:ext>
            </a:extLst>
          </p:cNvPr>
          <p:cNvSpPr/>
          <p:nvPr/>
        </p:nvSpPr>
        <p:spPr>
          <a:xfrm>
            <a:off x="7133062" y="4551567"/>
            <a:ext cx="4920772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4</a:t>
            </a:r>
          </a:p>
        </p:txBody>
      </p:sp>
      <p:sp>
        <p:nvSpPr>
          <p:cNvPr id="122" name="Rectángulo 121">
            <a:extLst>
              <a:ext uri="{FF2B5EF4-FFF2-40B4-BE49-F238E27FC236}">
                <a16:creationId xmlns:a16="http://schemas.microsoft.com/office/drawing/2014/main" id="{895BA33A-AAC1-464E-B07D-F218EE19B0E8}"/>
              </a:ext>
            </a:extLst>
          </p:cNvPr>
          <p:cNvSpPr/>
          <p:nvPr/>
        </p:nvSpPr>
        <p:spPr>
          <a:xfrm>
            <a:off x="7056306" y="4805568"/>
            <a:ext cx="4670822" cy="821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26" name="Rectángulo 125">
            <a:extLst>
              <a:ext uri="{FF2B5EF4-FFF2-40B4-BE49-F238E27FC236}">
                <a16:creationId xmlns:a16="http://schemas.microsoft.com/office/drawing/2014/main" id="{6D219AE9-C951-4888-8C6A-A290459BFE5C}"/>
              </a:ext>
            </a:extLst>
          </p:cNvPr>
          <p:cNvSpPr/>
          <p:nvPr/>
        </p:nvSpPr>
        <p:spPr>
          <a:xfrm>
            <a:off x="7133062" y="5697466"/>
            <a:ext cx="4920772" cy="178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5</a:t>
            </a:r>
          </a:p>
        </p:txBody>
      </p:sp>
      <p:sp>
        <p:nvSpPr>
          <p:cNvPr id="130" name="Rectángulo 129">
            <a:extLst>
              <a:ext uri="{FF2B5EF4-FFF2-40B4-BE49-F238E27FC236}">
                <a16:creationId xmlns:a16="http://schemas.microsoft.com/office/drawing/2014/main" id="{C890FB0F-51C8-4C7F-A00C-7F07CF0E2AA1}"/>
              </a:ext>
            </a:extLst>
          </p:cNvPr>
          <p:cNvSpPr/>
          <p:nvPr/>
        </p:nvSpPr>
        <p:spPr>
          <a:xfrm>
            <a:off x="7056306" y="5951466"/>
            <a:ext cx="4670822" cy="78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pic>
        <p:nvPicPr>
          <p:cNvPr id="96" name="Gráfico 95">
            <a:extLst>
              <a:ext uri="{FF2B5EF4-FFF2-40B4-BE49-F238E27FC236}">
                <a16:creationId xmlns:a16="http://schemas.microsoft.com/office/drawing/2014/main" id="{AE5ADBCD-C0A0-4206-98D9-E06C6EE20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0012" y="1131905"/>
            <a:ext cx="6576282" cy="5480235"/>
          </a:xfrm>
          <a:prstGeom prst="rect">
            <a:avLst/>
          </a:prstGeom>
        </p:spPr>
      </p:pic>
      <p:pic>
        <p:nvPicPr>
          <p:cNvPr id="97" name="Gráfico 96">
            <a:extLst>
              <a:ext uri="{FF2B5EF4-FFF2-40B4-BE49-F238E27FC236}">
                <a16:creationId xmlns:a16="http://schemas.microsoft.com/office/drawing/2014/main" id="{DD41C7E1-57F3-4449-A4D2-18EF8336F9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951283" y="2161113"/>
            <a:ext cx="1717493" cy="157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43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3AFCBCAC-287F-4DC2-94FC-2593B1150FC0}"/>
              </a:ext>
            </a:extLst>
          </p:cNvPr>
          <p:cNvSpPr/>
          <p:nvPr/>
        </p:nvSpPr>
        <p:spPr>
          <a:xfrm>
            <a:off x="34106" y="0"/>
            <a:ext cx="12196707" cy="6858000"/>
          </a:xfrm>
          <a:custGeom>
            <a:avLst/>
            <a:gdLst>
              <a:gd name="connsiteX0" fmla="*/ 0 w 5317824"/>
              <a:gd name="connsiteY0" fmla="*/ 0 h 5317824"/>
              <a:gd name="connsiteX1" fmla="*/ 5317825 w 5317824"/>
              <a:gd name="connsiteY1" fmla="*/ 0 h 5317824"/>
              <a:gd name="connsiteX2" fmla="*/ 5317825 w 5317824"/>
              <a:gd name="connsiteY2" fmla="*/ 5317825 h 5317824"/>
              <a:gd name="connsiteX3" fmla="*/ 0 w 5317824"/>
              <a:gd name="connsiteY3" fmla="*/ 5317825 h 531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7824" h="5317824">
                <a:moveTo>
                  <a:pt x="0" y="0"/>
                </a:moveTo>
                <a:lnTo>
                  <a:pt x="5317825" y="0"/>
                </a:lnTo>
                <a:lnTo>
                  <a:pt x="5317825" y="5317825"/>
                </a:lnTo>
                <a:lnTo>
                  <a:pt x="0" y="5317825"/>
                </a:lnTo>
                <a:close/>
              </a:path>
            </a:pathLst>
          </a:custGeom>
          <a:gradFill flip="none" rotWithShape="1">
            <a:gsLst>
              <a:gs pos="100000">
                <a:srgbClr val="00509E">
                  <a:shade val="30000"/>
                  <a:satMod val="115000"/>
                </a:srgbClr>
              </a:gs>
              <a:gs pos="50000">
                <a:srgbClr val="00509E">
                  <a:shade val="67500"/>
                  <a:satMod val="115000"/>
                </a:srgbClr>
              </a:gs>
              <a:gs pos="0">
                <a:srgbClr val="00509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grpSp>
        <p:nvGrpSpPr>
          <p:cNvPr id="8" name="Gráfico 4">
            <a:extLst>
              <a:ext uri="{FF2B5EF4-FFF2-40B4-BE49-F238E27FC236}">
                <a16:creationId xmlns:a16="http://schemas.microsoft.com/office/drawing/2014/main" id="{5BBA4688-A716-4698-B777-733C6BBE7A85}"/>
              </a:ext>
            </a:extLst>
          </p:cNvPr>
          <p:cNvGrpSpPr/>
          <p:nvPr/>
        </p:nvGrpSpPr>
        <p:grpSpPr>
          <a:xfrm>
            <a:off x="-11813279" y="-5849675"/>
            <a:ext cx="35818559" cy="18557351"/>
            <a:chOff x="1276" y="272116"/>
            <a:chExt cx="12189128" cy="6315104"/>
          </a:xfrm>
          <a:noFill/>
        </p:grpSpPr>
        <p:grpSp>
          <p:nvGrpSpPr>
            <p:cNvPr id="9" name="Gráfico 4">
              <a:extLst>
                <a:ext uri="{FF2B5EF4-FFF2-40B4-BE49-F238E27FC236}">
                  <a16:creationId xmlns:a16="http://schemas.microsoft.com/office/drawing/2014/main" id="{35E9C62D-9202-4EF1-A527-C91C750F1473}"/>
                </a:ext>
              </a:extLst>
            </p:cNvPr>
            <p:cNvGrpSpPr/>
            <p:nvPr/>
          </p:nvGrpSpPr>
          <p:grpSpPr>
            <a:xfrm>
              <a:off x="1276" y="272116"/>
              <a:ext cx="12189128" cy="6315082"/>
              <a:chOff x="1276" y="272116"/>
              <a:chExt cx="12189128" cy="6315082"/>
            </a:xfrm>
            <a:noFill/>
          </p:grpSpPr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74EF696A-FA3D-4979-96AC-C09E25B2FE18}"/>
                  </a:ext>
                </a:extLst>
              </p:cNvPr>
              <p:cNvSpPr/>
              <p:nvPr/>
            </p:nvSpPr>
            <p:spPr>
              <a:xfrm>
                <a:off x="1883" y="272116"/>
                <a:ext cx="10163103" cy="6315082"/>
              </a:xfrm>
              <a:custGeom>
                <a:avLst/>
                <a:gdLst>
                  <a:gd name="connsiteX0" fmla="*/ 10163104 w 10163103"/>
                  <a:gd name="connsiteY0" fmla="*/ 1052053 h 6315082"/>
                  <a:gd name="connsiteX1" fmla="*/ 2022081 w 10163103"/>
                  <a:gd name="connsiteY1" fmla="*/ 1048011 h 6315082"/>
                  <a:gd name="connsiteX2" fmla="*/ 2021195 w 10163103"/>
                  <a:gd name="connsiteY2" fmla="*/ 5266642 h 6315082"/>
                  <a:gd name="connsiteX3" fmla="*/ 10163104 w 10163103"/>
                  <a:gd name="connsiteY3" fmla="*/ 5263061 h 631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63103" h="6315082">
                    <a:moveTo>
                      <a:pt x="10163104" y="1052053"/>
                    </a:moveTo>
                    <a:cubicBezTo>
                      <a:pt x="7449418" y="-349336"/>
                      <a:pt x="4735767" y="-350683"/>
                      <a:pt x="2022081" y="1048011"/>
                    </a:cubicBezTo>
                    <a:cubicBezTo>
                      <a:pt x="-673454" y="2454505"/>
                      <a:pt x="-674305" y="3860751"/>
                      <a:pt x="2021195" y="5266642"/>
                    </a:cubicBezTo>
                    <a:cubicBezTo>
                      <a:pt x="4735165" y="6665762"/>
                      <a:pt x="7449134" y="6664557"/>
                      <a:pt x="10163104" y="526306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20EB9043-1B88-486A-9128-0D04662DFE85}"/>
                  </a:ext>
                </a:extLst>
              </p:cNvPr>
              <p:cNvSpPr/>
              <p:nvPr/>
            </p:nvSpPr>
            <p:spPr>
              <a:xfrm>
                <a:off x="1816817" y="438294"/>
                <a:ext cx="8556664" cy="997124"/>
              </a:xfrm>
              <a:custGeom>
                <a:avLst/>
                <a:gdLst>
                  <a:gd name="connsiteX0" fmla="*/ 8556664 w 8556664"/>
                  <a:gd name="connsiteY0" fmla="*/ 997124 h 997124"/>
                  <a:gd name="connsiteX1" fmla="*/ 0 w 8556664"/>
                  <a:gd name="connsiteY1" fmla="*/ 992835 h 99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64" h="997124">
                    <a:moveTo>
                      <a:pt x="8556664" y="997124"/>
                    </a:moveTo>
                    <a:cubicBezTo>
                      <a:pt x="5704431" y="-330949"/>
                      <a:pt x="2852198" y="-332367"/>
                      <a:pt x="0" y="99283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568FA392-883A-4CFC-AEBC-63EA99434F56}"/>
                  </a:ext>
                </a:extLst>
              </p:cNvPr>
              <p:cNvSpPr/>
              <p:nvPr/>
            </p:nvSpPr>
            <p:spPr>
              <a:xfrm>
                <a:off x="1620802" y="604467"/>
                <a:ext cx="8949083" cy="941703"/>
              </a:xfrm>
              <a:custGeom>
                <a:avLst/>
                <a:gdLst>
                  <a:gd name="connsiteX0" fmla="*/ 8949084 w 8949083"/>
                  <a:gd name="connsiteY0" fmla="*/ 941704 h 941703"/>
                  <a:gd name="connsiteX1" fmla="*/ 0 w 8949083"/>
                  <a:gd name="connsiteY1" fmla="*/ 937698 h 941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083" h="941703">
                    <a:moveTo>
                      <a:pt x="8949084" y="941704"/>
                    </a:moveTo>
                    <a:cubicBezTo>
                      <a:pt x="5966068" y="-312559"/>
                      <a:pt x="2983052" y="-313906"/>
                      <a:pt x="0" y="93769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3FC1E63D-FA5C-420E-9FB8-FA95691AA1B2}"/>
                  </a:ext>
                </a:extLst>
              </p:cNvPr>
              <p:cNvSpPr/>
              <p:nvPr/>
            </p:nvSpPr>
            <p:spPr>
              <a:xfrm>
                <a:off x="1436060" y="770649"/>
                <a:ext cx="9318991" cy="886345"/>
              </a:xfrm>
              <a:custGeom>
                <a:avLst/>
                <a:gdLst>
                  <a:gd name="connsiteX0" fmla="*/ 9318992 w 9318991"/>
                  <a:gd name="connsiteY0" fmla="*/ 886345 h 886345"/>
                  <a:gd name="connsiteX1" fmla="*/ 0 w 9318991"/>
                  <a:gd name="connsiteY1" fmla="*/ 882552 h 88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8991" h="886345">
                    <a:moveTo>
                      <a:pt x="9318992" y="886345"/>
                    </a:moveTo>
                    <a:cubicBezTo>
                      <a:pt x="6212673" y="-294177"/>
                      <a:pt x="3106354" y="-295453"/>
                      <a:pt x="0" y="88255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E8F9EF55-8CDB-4375-979C-03B7A7EDC4D7}"/>
                  </a:ext>
                </a:extLst>
              </p:cNvPr>
              <p:cNvSpPr/>
              <p:nvPr/>
            </p:nvSpPr>
            <p:spPr>
              <a:xfrm>
                <a:off x="1262487" y="936818"/>
                <a:ext cx="9666529" cy="830928"/>
              </a:xfrm>
              <a:custGeom>
                <a:avLst/>
                <a:gdLst>
                  <a:gd name="connsiteX0" fmla="*/ 9666530 w 9666529"/>
                  <a:gd name="connsiteY0" fmla="*/ 830929 h 830928"/>
                  <a:gd name="connsiteX1" fmla="*/ 0 w 9666529"/>
                  <a:gd name="connsiteY1" fmla="*/ 827384 h 83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529" h="830928">
                    <a:moveTo>
                      <a:pt x="9666530" y="830929"/>
                    </a:moveTo>
                    <a:cubicBezTo>
                      <a:pt x="6444354" y="-275781"/>
                      <a:pt x="3222177" y="-276987"/>
                      <a:pt x="0" y="82738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76E040C3-5044-4A8F-826B-7B621E689552}"/>
                  </a:ext>
                </a:extLst>
              </p:cNvPr>
              <p:cNvSpPr/>
              <p:nvPr/>
            </p:nvSpPr>
            <p:spPr>
              <a:xfrm>
                <a:off x="1100080" y="1103009"/>
                <a:ext cx="9990598" cy="775206"/>
              </a:xfrm>
              <a:custGeom>
                <a:avLst/>
                <a:gdLst>
                  <a:gd name="connsiteX0" fmla="*/ 9990598 w 9990598"/>
                  <a:gd name="connsiteY0" fmla="*/ 775207 h 775206"/>
                  <a:gd name="connsiteX1" fmla="*/ 0 w 9990598"/>
                  <a:gd name="connsiteY1" fmla="*/ 772229 h 775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0598" h="775206">
                    <a:moveTo>
                      <a:pt x="9990598" y="775207"/>
                    </a:moveTo>
                    <a:cubicBezTo>
                      <a:pt x="6660399" y="-257409"/>
                      <a:pt x="3330199" y="-258401"/>
                      <a:pt x="0" y="7722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97320CD6-946A-4382-B5DB-56C4843BC209}"/>
                  </a:ext>
                </a:extLst>
              </p:cNvPr>
              <p:cNvSpPr/>
              <p:nvPr/>
            </p:nvSpPr>
            <p:spPr>
              <a:xfrm>
                <a:off x="948877" y="1269217"/>
                <a:ext cx="10294422" cy="720140"/>
              </a:xfrm>
              <a:custGeom>
                <a:avLst/>
                <a:gdLst>
                  <a:gd name="connsiteX0" fmla="*/ 10294422 w 10294422"/>
                  <a:gd name="connsiteY0" fmla="*/ 720141 h 720140"/>
                  <a:gd name="connsiteX1" fmla="*/ 0 w 10294422"/>
                  <a:gd name="connsiteY1" fmla="*/ 717056 h 72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2" h="720140">
                    <a:moveTo>
                      <a:pt x="10294422" y="720141"/>
                    </a:moveTo>
                    <a:cubicBezTo>
                      <a:pt x="6862937" y="-239018"/>
                      <a:pt x="3431486" y="-240046"/>
                      <a:pt x="0" y="717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D22CC380-F896-4D41-89F7-C69ABD6F1E39}"/>
                  </a:ext>
                </a:extLst>
              </p:cNvPr>
              <p:cNvSpPr/>
              <p:nvPr/>
            </p:nvSpPr>
            <p:spPr>
              <a:xfrm>
                <a:off x="808876" y="1435395"/>
                <a:ext cx="10574672" cy="664750"/>
              </a:xfrm>
              <a:custGeom>
                <a:avLst/>
                <a:gdLst>
                  <a:gd name="connsiteX0" fmla="*/ 10574672 w 10574672"/>
                  <a:gd name="connsiteY0" fmla="*/ 664751 h 664750"/>
                  <a:gd name="connsiteX1" fmla="*/ 0 w 10574672"/>
                  <a:gd name="connsiteY1" fmla="*/ 661915 h 664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672" h="664750">
                    <a:moveTo>
                      <a:pt x="10574672" y="664751"/>
                    </a:moveTo>
                    <a:cubicBezTo>
                      <a:pt x="7049805" y="-220631"/>
                      <a:pt x="3524903" y="-221589"/>
                      <a:pt x="0" y="66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FA752761-EB4B-4F78-AED2-443766D38FF1}"/>
                  </a:ext>
                </a:extLst>
              </p:cNvPr>
              <p:cNvSpPr/>
              <p:nvPr/>
            </p:nvSpPr>
            <p:spPr>
              <a:xfrm>
                <a:off x="680078" y="1601617"/>
                <a:ext cx="10832551" cy="609352"/>
              </a:xfrm>
              <a:custGeom>
                <a:avLst/>
                <a:gdLst>
                  <a:gd name="connsiteX0" fmla="*/ 10832552 w 10832551"/>
                  <a:gd name="connsiteY0" fmla="*/ 609353 h 609352"/>
                  <a:gd name="connsiteX1" fmla="*/ 0 w 10832551"/>
                  <a:gd name="connsiteY1" fmla="*/ 606729 h 60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551" h="609352">
                    <a:moveTo>
                      <a:pt x="10832552" y="609353"/>
                    </a:moveTo>
                    <a:cubicBezTo>
                      <a:pt x="7221678" y="-202254"/>
                      <a:pt x="3610839" y="-203105"/>
                      <a:pt x="0" y="6067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62D77C9-4826-4EDE-8883-0E99B95EDD79}"/>
                  </a:ext>
                </a:extLst>
              </p:cNvPr>
              <p:cNvSpPr/>
              <p:nvPr/>
            </p:nvSpPr>
            <p:spPr>
              <a:xfrm>
                <a:off x="562519" y="1767808"/>
                <a:ext cx="11067989" cy="553949"/>
              </a:xfrm>
              <a:custGeom>
                <a:avLst/>
                <a:gdLst>
                  <a:gd name="connsiteX0" fmla="*/ 11067989 w 11067989"/>
                  <a:gd name="connsiteY0" fmla="*/ 553950 h 553949"/>
                  <a:gd name="connsiteX1" fmla="*/ 0 w 11067989"/>
                  <a:gd name="connsiteY1" fmla="*/ 551574 h 55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7989" h="553949">
                    <a:moveTo>
                      <a:pt x="11067989" y="553950"/>
                    </a:moveTo>
                    <a:cubicBezTo>
                      <a:pt x="7378660" y="-183845"/>
                      <a:pt x="3689330" y="-184661"/>
                      <a:pt x="0" y="55157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AF0AE791-0321-4D16-9565-27DF0BA0110B}"/>
                  </a:ext>
                </a:extLst>
              </p:cNvPr>
              <p:cNvSpPr/>
              <p:nvPr/>
            </p:nvSpPr>
            <p:spPr>
              <a:xfrm>
                <a:off x="456127" y="1933932"/>
                <a:ext cx="11279745" cy="498364"/>
              </a:xfrm>
              <a:custGeom>
                <a:avLst/>
                <a:gdLst>
                  <a:gd name="connsiteX0" fmla="*/ 11279745 w 11279745"/>
                  <a:gd name="connsiteY0" fmla="*/ 498365 h 498364"/>
                  <a:gd name="connsiteX1" fmla="*/ 0 w 11279745"/>
                  <a:gd name="connsiteY1" fmla="*/ 496415 h 498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9745" h="498364">
                    <a:moveTo>
                      <a:pt x="11279745" y="498365"/>
                    </a:moveTo>
                    <a:cubicBezTo>
                      <a:pt x="7519830" y="-165477"/>
                      <a:pt x="3759950" y="-166115"/>
                      <a:pt x="0" y="4964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E317FDE1-BA29-4653-8D6B-415E5BEF3E8F}"/>
                  </a:ext>
                </a:extLst>
              </p:cNvPr>
              <p:cNvSpPr/>
              <p:nvPr/>
            </p:nvSpPr>
            <p:spPr>
              <a:xfrm>
                <a:off x="360903" y="2100176"/>
                <a:ext cx="11471541" cy="443156"/>
              </a:xfrm>
              <a:custGeom>
                <a:avLst/>
                <a:gdLst>
                  <a:gd name="connsiteX0" fmla="*/ 11471541 w 11471541"/>
                  <a:gd name="connsiteY0" fmla="*/ 443157 h 443156"/>
                  <a:gd name="connsiteX1" fmla="*/ 0 w 11471541"/>
                  <a:gd name="connsiteY1" fmla="*/ 441278 h 44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541" h="443156">
                    <a:moveTo>
                      <a:pt x="11471541" y="443157"/>
                    </a:moveTo>
                    <a:cubicBezTo>
                      <a:pt x="7647742" y="-147086"/>
                      <a:pt x="3823835" y="-147724"/>
                      <a:pt x="0" y="44127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7844A644-C0FC-465D-AB21-133D75FBBB05}"/>
                  </a:ext>
                </a:extLst>
              </p:cNvPr>
              <p:cNvSpPr/>
              <p:nvPr/>
            </p:nvSpPr>
            <p:spPr>
              <a:xfrm>
                <a:off x="276810" y="2266367"/>
                <a:ext cx="11639832" cy="387754"/>
              </a:xfrm>
              <a:custGeom>
                <a:avLst/>
                <a:gdLst>
                  <a:gd name="connsiteX0" fmla="*/ 11639833 w 11639832"/>
                  <a:gd name="connsiteY0" fmla="*/ 387754 h 387754"/>
                  <a:gd name="connsiteX1" fmla="*/ 0 w 11639832"/>
                  <a:gd name="connsiteY1" fmla="*/ 386123 h 38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754">
                    <a:moveTo>
                      <a:pt x="11639833" y="387754"/>
                    </a:moveTo>
                    <a:cubicBezTo>
                      <a:pt x="7759912" y="-128713"/>
                      <a:pt x="3879956" y="-129245"/>
                      <a:pt x="0" y="386123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ED81172F-A705-4445-823D-75FBDF22F614}"/>
                  </a:ext>
                </a:extLst>
              </p:cNvPr>
              <p:cNvSpPr/>
              <p:nvPr/>
            </p:nvSpPr>
            <p:spPr>
              <a:xfrm>
                <a:off x="204027" y="2432541"/>
                <a:ext cx="11785540" cy="332368"/>
              </a:xfrm>
              <a:custGeom>
                <a:avLst/>
                <a:gdLst>
                  <a:gd name="connsiteX0" fmla="*/ 11785541 w 11785540"/>
                  <a:gd name="connsiteY0" fmla="*/ 332369 h 332368"/>
                  <a:gd name="connsiteX1" fmla="*/ 0 w 11785540"/>
                  <a:gd name="connsiteY1" fmla="*/ 330951 h 33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40" h="332368">
                    <a:moveTo>
                      <a:pt x="11785541" y="332369"/>
                    </a:moveTo>
                    <a:cubicBezTo>
                      <a:pt x="7857016" y="-110322"/>
                      <a:pt x="3928526" y="-110783"/>
                      <a:pt x="0" y="33095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89DD5526-8D15-4510-8DFB-B6AB003B7A95}"/>
                  </a:ext>
                </a:extLst>
              </p:cNvPr>
              <p:cNvSpPr/>
              <p:nvPr/>
            </p:nvSpPr>
            <p:spPr>
              <a:xfrm>
                <a:off x="142446" y="2598683"/>
                <a:ext cx="11908843" cy="276979"/>
              </a:xfrm>
              <a:custGeom>
                <a:avLst/>
                <a:gdLst>
                  <a:gd name="connsiteX0" fmla="*/ 11908844 w 11908843"/>
                  <a:gd name="connsiteY0" fmla="*/ 276979 h 276979"/>
                  <a:gd name="connsiteX1" fmla="*/ 0 w 11908843"/>
                  <a:gd name="connsiteY1" fmla="*/ 275809 h 27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43" h="276979">
                    <a:moveTo>
                      <a:pt x="11908844" y="276979"/>
                    </a:moveTo>
                    <a:cubicBezTo>
                      <a:pt x="7939230" y="-91936"/>
                      <a:pt x="3969615" y="-92326"/>
                      <a:pt x="0" y="27580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181B277F-4B15-41D4-A7A8-2A5699E83EA6}"/>
                  </a:ext>
                </a:extLst>
              </p:cNvPr>
              <p:cNvSpPr/>
              <p:nvPr/>
            </p:nvSpPr>
            <p:spPr>
              <a:xfrm>
                <a:off x="92069" y="2764878"/>
                <a:ext cx="12008499" cy="221501"/>
              </a:xfrm>
              <a:custGeom>
                <a:avLst/>
                <a:gdLst>
                  <a:gd name="connsiteX0" fmla="*/ 12008499 w 12008499"/>
                  <a:gd name="connsiteY0" fmla="*/ 221501 h 221501"/>
                  <a:gd name="connsiteX1" fmla="*/ 0 w 12008499"/>
                  <a:gd name="connsiteY1" fmla="*/ 220650 h 2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8499" h="221501">
                    <a:moveTo>
                      <a:pt x="12008499" y="221501"/>
                    </a:moveTo>
                    <a:cubicBezTo>
                      <a:pt x="8005666" y="-73567"/>
                      <a:pt x="4002833" y="-73816"/>
                      <a:pt x="0" y="22065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7B7D3E4B-D8B7-4B88-95E1-6410F25D35A8}"/>
                  </a:ext>
                </a:extLst>
              </p:cNvPr>
              <p:cNvSpPr/>
              <p:nvPr/>
            </p:nvSpPr>
            <p:spPr>
              <a:xfrm>
                <a:off x="52823" y="2931131"/>
                <a:ext cx="12088266" cy="166177"/>
              </a:xfrm>
              <a:custGeom>
                <a:avLst/>
                <a:gdLst>
                  <a:gd name="connsiteX0" fmla="*/ 12088267 w 12088266"/>
                  <a:gd name="connsiteY0" fmla="*/ 166178 h 166177"/>
                  <a:gd name="connsiteX1" fmla="*/ 0 w 12088266"/>
                  <a:gd name="connsiteY1" fmla="*/ 165469 h 166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266" h="166177">
                    <a:moveTo>
                      <a:pt x="12088267" y="166178"/>
                    </a:moveTo>
                    <a:cubicBezTo>
                      <a:pt x="8058881" y="-55150"/>
                      <a:pt x="4029422" y="-55398"/>
                      <a:pt x="0" y="16546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570F73E-1522-4ACA-8E0C-23099AE5EA2B}"/>
                  </a:ext>
                </a:extLst>
              </p:cNvPr>
              <p:cNvSpPr/>
              <p:nvPr/>
            </p:nvSpPr>
            <p:spPr>
              <a:xfrm>
                <a:off x="23682" y="3097287"/>
                <a:ext cx="12144245" cy="110739"/>
              </a:xfrm>
              <a:custGeom>
                <a:avLst/>
                <a:gdLst>
                  <a:gd name="connsiteX0" fmla="*/ 12144246 w 12144245"/>
                  <a:gd name="connsiteY0" fmla="*/ 110739 h 110739"/>
                  <a:gd name="connsiteX1" fmla="*/ 0 w 12144245"/>
                  <a:gd name="connsiteY1" fmla="*/ 110349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45" h="110739">
                    <a:moveTo>
                      <a:pt x="12144246" y="110739"/>
                    </a:moveTo>
                    <a:cubicBezTo>
                      <a:pt x="8096176" y="-36777"/>
                      <a:pt x="4048106" y="-36919"/>
                      <a:pt x="0" y="1103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BC5A0B9A-A10A-4525-A734-FCFF4B95ADA7}"/>
                  </a:ext>
                </a:extLst>
              </p:cNvPr>
              <p:cNvSpPr/>
              <p:nvPr/>
            </p:nvSpPr>
            <p:spPr>
              <a:xfrm>
                <a:off x="6913" y="3263420"/>
                <a:ext cx="12177889" cy="55393"/>
              </a:xfrm>
              <a:custGeom>
                <a:avLst/>
                <a:gdLst>
                  <a:gd name="connsiteX0" fmla="*/ 12177890 w 12177889"/>
                  <a:gd name="connsiteY0" fmla="*/ 55394 h 55393"/>
                  <a:gd name="connsiteX1" fmla="*/ 0 w 12177889"/>
                  <a:gd name="connsiteY1" fmla="*/ 55217 h 55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89" h="55393">
                    <a:moveTo>
                      <a:pt x="12177890" y="55394"/>
                    </a:moveTo>
                    <a:cubicBezTo>
                      <a:pt x="8118582" y="-18417"/>
                      <a:pt x="4059308" y="-18453"/>
                      <a:pt x="0" y="5521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A617A170-8634-455F-B526-33164292457F}"/>
                  </a:ext>
                </a:extLst>
              </p:cNvPr>
              <p:cNvSpPr/>
              <p:nvPr/>
            </p:nvSpPr>
            <p:spPr>
              <a:xfrm>
                <a:off x="1276" y="3429673"/>
                <a:ext cx="12189128" cy="3545"/>
              </a:xfrm>
              <a:custGeom>
                <a:avLst/>
                <a:gdLst>
                  <a:gd name="connsiteX0" fmla="*/ 12189129 w 12189128"/>
                  <a:gd name="connsiteY0" fmla="*/ 0 h 3545"/>
                  <a:gd name="connsiteX1" fmla="*/ 0 w 12189128"/>
                  <a:gd name="connsiteY1" fmla="*/ 0 h 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89128" h="3545">
                    <a:moveTo>
                      <a:pt x="12189129" y="0"/>
                    </a:moveTo>
                    <a:lnTo>
                      <a:pt x="0" y="0"/>
                    </a:ln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94A9A0CA-521F-48A2-BBA2-A28D6A0938E8}"/>
                  </a:ext>
                </a:extLst>
              </p:cNvPr>
              <p:cNvSpPr/>
              <p:nvPr/>
            </p:nvSpPr>
            <p:spPr>
              <a:xfrm>
                <a:off x="6877" y="3540497"/>
                <a:ext cx="12177818" cy="55354"/>
              </a:xfrm>
              <a:custGeom>
                <a:avLst/>
                <a:gdLst>
                  <a:gd name="connsiteX0" fmla="*/ 12177819 w 12177818"/>
                  <a:gd name="connsiteY0" fmla="*/ 0 h 55354"/>
                  <a:gd name="connsiteX1" fmla="*/ 0 w 12177818"/>
                  <a:gd name="connsiteY1" fmla="*/ 177 h 5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18" h="55354">
                    <a:moveTo>
                      <a:pt x="12177819" y="0"/>
                    </a:moveTo>
                    <a:cubicBezTo>
                      <a:pt x="8118546" y="73740"/>
                      <a:pt x="4059273" y="73811"/>
                      <a:pt x="0" y="17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D764F1ED-9B44-4FA6-A001-D403B80E0690}"/>
                  </a:ext>
                </a:extLst>
              </p:cNvPr>
              <p:cNvSpPr/>
              <p:nvPr/>
            </p:nvSpPr>
            <p:spPr>
              <a:xfrm>
                <a:off x="23682" y="3651285"/>
                <a:ext cx="12144281" cy="110739"/>
              </a:xfrm>
              <a:custGeom>
                <a:avLst/>
                <a:gdLst>
                  <a:gd name="connsiteX0" fmla="*/ 12144281 w 12144281"/>
                  <a:gd name="connsiteY0" fmla="*/ 0 h 110739"/>
                  <a:gd name="connsiteX1" fmla="*/ 0 w 12144281"/>
                  <a:gd name="connsiteY1" fmla="*/ 390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81" h="110739">
                    <a:moveTo>
                      <a:pt x="12144281" y="0"/>
                    </a:moveTo>
                    <a:cubicBezTo>
                      <a:pt x="8096176" y="147516"/>
                      <a:pt x="4048106" y="147658"/>
                      <a:pt x="0" y="39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1797FE4B-FAF2-4CA5-8F73-5B47D2E9C2A5}"/>
                  </a:ext>
                </a:extLst>
              </p:cNvPr>
              <p:cNvSpPr/>
              <p:nvPr/>
            </p:nvSpPr>
            <p:spPr>
              <a:xfrm>
                <a:off x="51724" y="3762108"/>
                <a:ext cx="12088160" cy="166133"/>
              </a:xfrm>
              <a:custGeom>
                <a:avLst/>
                <a:gdLst>
                  <a:gd name="connsiteX0" fmla="*/ 12088161 w 12088160"/>
                  <a:gd name="connsiteY0" fmla="*/ 0 h 166133"/>
                  <a:gd name="connsiteX1" fmla="*/ 0 w 12088160"/>
                  <a:gd name="connsiteY1" fmla="*/ 567 h 16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160" h="166133">
                    <a:moveTo>
                      <a:pt x="12088161" y="0"/>
                    </a:moveTo>
                    <a:cubicBezTo>
                      <a:pt x="8058774" y="221328"/>
                      <a:pt x="4029387" y="221505"/>
                      <a:pt x="0" y="56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7CF1F84C-182F-4388-A3DD-2548BE156491}"/>
                  </a:ext>
                </a:extLst>
              </p:cNvPr>
              <p:cNvSpPr/>
              <p:nvPr/>
            </p:nvSpPr>
            <p:spPr>
              <a:xfrm>
                <a:off x="90899" y="3872896"/>
                <a:ext cx="12009704" cy="221478"/>
              </a:xfrm>
              <a:custGeom>
                <a:avLst/>
                <a:gdLst>
                  <a:gd name="connsiteX0" fmla="*/ 12009705 w 12009704"/>
                  <a:gd name="connsiteY0" fmla="*/ 0 h 221478"/>
                  <a:gd name="connsiteX1" fmla="*/ 0 w 12009704"/>
                  <a:gd name="connsiteY1" fmla="*/ 780 h 22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9704" h="221478">
                    <a:moveTo>
                      <a:pt x="12009705" y="0"/>
                    </a:moveTo>
                    <a:cubicBezTo>
                      <a:pt x="8006447" y="295033"/>
                      <a:pt x="4003259" y="295317"/>
                      <a:pt x="0" y="78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07F54F57-ACA3-4C11-B7A4-2F9AD3373089}"/>
                  </a:ext>
                </a:extLst>
              </p:cNvPr>
              <p:cNvSpPr/>
              <p:nvPr/>
            </p:nvSpPr>
            <p:spPr>
              <a:xfrm>
                <a:off x="141312" y="3983719"/>
                <a:ext cx="11908808" cy="276859"/>
              </a:xfrm>
              <a:custGeom>
                <a:avLst/>
                <a:gdLst>
                  <a:gd name="connsiteX0" fmla="*/ 11908808 w 11908808"/>
                  <a:gd name="connsiteY0" fmla="*/ 0 h 276859"/>
                  <a:gd name="connsiteX1" fmla="*/ 0 w 11908808"/>
                  <a:gd name="connsiteY1" fmla="*/ 957 h 2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08" h="276859">
                    <a:moveTo>
                      <a:pt x="11908808" y="0"/>
                    </a:moveTo>
                    <a:cubicBezTo>
                      <a:pt x="7939194" y="368809"/>
                      <a:pt x="3969579" y="369163"/>
                      <a:pt x="0" y="95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C11681A0-7C49-4B82-ADE2-BC99DDBF49AB}"/>
                  </a:ext>
                </a:extLst>
              </p:cNvPr>
              <p:cNvSpPr/>
              <p:nvPr/>
            </p:nvSpPr>
            <p:spPr>
              <a:xfrm>
                <a:off x="202857" y="4094543"/>
                <a:ext cx="11785505" cy="332231"/>
              </a:xfrm>
              <a:custGeom>
                <a:avLst/>
                <a:gdLst>
                  <a:gd name="connsiteX0" fmla="*/ 11785506 w 11785505"/>
                  <a:gd name="connsiteY0" fmla="*/ 0 h 332231"/>
                  <a:gd name="connsiteX1" fmla="*/ 0 w 11785505"/>
                  <a:gd name="connsiteY1" fmla="*/ 1170 h 332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05" h="332231">
                    <a:moveTo>
                      <a:pt x="11785506" y="0"/>
                    </a:moveTo>
                    <a:cubicBezTo>
                      <a:pt x="7856980" y="442585"/>
                      <a:pt x="3928490" y="442975"/>
                      <a:pt x="0" y="117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34DC2E28-5093-4DA4-9C78-0C16FDEDF2D1}"/>
                  </a:ext>
                </a:extLst>
              </p:cNvPr>
              <p:cNvSpPr/>
              <p:nvPr/>
            </p:nvSpPr>
            <p:spPr>
              <a:xfrm>
                <a:off x="275640" y="4205331"/>
                <a:ext cx="11639832" cy="387598"/>
              </a:xfrm>
              <a:custGeom>
                <a:avLst/>
                <a:gdLst>
                  <a:gd name="connsiteX0" fmla="*/ 11639833 w 11639832"/>
                  <a:gd name="connsiteY0" fmla="*/ 0 h 387598"/>
                  <a:gd name="connsiteX1" fmla="*/ 0 w 11639832"/>
                  <a:gd name="connsiteY1" fmla="*/ 1347 h 387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598">
                    <a:moveTo>
                      <a:pt x="11639833" y="0"/>
                    </a:moveTo>
                    <a:cubicBezTo>
                      <a:pt x="7759913" y="516361"/>
                      <a:pt x="3879956" y="516786"/>
                      <a:pt x="0" y="134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F36B9EC8-90C5-4304-A2C7-579408D17C9D}"/>
                  </a:ext>
                </a:extLst>
              </p:cNvPr>
              <p:cNvSpPr/>
              <p:nvPr/>
            </p:nvSpPr>
            <p:spPr>
              <a:xfrm>
                <a:off x="359662" y="4316119"/>
                <a:ext cx="11471647" cy="442979"/>
              </a:xfrm>
              <a:custGeom>
                <a:avLst/>
                <a:gdLst>
                  <a:gd name="connsiteX0" fmla="*/ 11471647 w 11471647"/>
                  <a:gd name="connsiteY0" fmla="*/ 0 h 442979"/>
                  <a:gd name="connsiteX1" fmla="*/ 0 w 11471647"/>
                  <a:gd name="connsiteY1" fmla="*/ 1525 h 44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647" h="442979">
                    <a:moveTo>
                      <a:pt x="11471647" y="0"/>
                    </a:moveTo>
                    <a:cubicBezTo>
                      <a:pt x="7647741" y="590137"/>
                      <a:pt x="3823871" y="590633"/>
                      <a:pt x="0" y="152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0E63ABA1-9FED-4831-921D-EC707BB269B1}"/>
                  </a:ext>
                </a:extLst>
              </p:cNvPr>
              <p:cNvSpPr/>
              <p:nvPr/>
            </p:nvSpPr>
            <p:spPr>
              <a:xfrm>
                <a:off x="454886" y="4426978"/>
                <a:ext cx="11281056" cy="498333"/>
              </a:xfrm>
              <a:custGeom>
                <a:avLst/>
                <a:gdLst>
                  <a:gd name="connsiteX0" fmla="*/ 11281057 w 11281056"/>
                  <a:gd name="connsiteY0" fmla="*/ 0 h 498333"/>
                  <a:gd name="connsiteX1" fmla="*/ 0 w 11281056"/>
                  <a:gd name="connsiteY1" fmla="*/ 1702 h 498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81056" h="498333">
                    <a:moveTo>
                      <a:pt x="11281057" y="0"/>
                    </a:moveTo>
                    <a:cubicBezTo>
                      <a:pt x="7520716" y="663877"/>
                      <a:pt x="3760376" y="664445"/>
                      <a:pt x="0" y="170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D4CFC5D3-4AC9-4F50-81D6-D963F821D937}"/>
                  </a:ext>
                </a:extLst>
              </p:cNvPr>
              <p:cNvSpPr/>
              <p:nvPr/>
            </p:nvSpPr>
            <p:spPr>
              <a:xfrm>
                <a:off x="561314" y="4537801"/>
                <a:ext cx="11068024" cy="553718"/>
              </a:xfrm>
              <a:custGeom>
                <a:avLst/>
                <a:gdLst>
                  <a:gd name="connsiteX0" fmla="*/ 11068025 w 11068024"/>
                  <a:gd name="connsiteY0" fmla="*/ 0 h 553718"/>
                  <a:gd name="connsiteX1" fmla="*/ 0 w 11068024"/>
                  <a:gd name="connsiteY1" fmla="*/ 1915 h 55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8024" h="553718">
                    <a:moveTo>
                      <a:pt x="11068025" y="0"/>
                    </a:moveTo>
                    <a:cubicBezTo>
                      <a:pt x="7378695" y="737653"/>
                      <a:pt x="3689330" y="738291"/>
                      <a:pt x="0" y="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B4CA657A-79E3-40A9-ADDD-63A04CBB0DDB}"/>
                  </a:ext>
                </a:extLst>
              </p:cNvPr>
              <p:cNvSpPr/>
              <p:nvPr/>
            </p:nvSpPr>
            <p:spPr>
              <a:xfrm>
                <a:off x="678873" y="4648625"/>
                <a:ext cx="10832622" cy="609055"/>
              </a:xfrm>
              <a:custGeom>
                <a:avLst/>
                <a:gdLst>
                  <a:gd name="connsiteX0" fmla="*/ 10832622 w 10832622"/>
                  <a:gd name="connsiteY0" fmla="*/ 0 h 609055"/>
                  <a:gd name="connsiteX1" fmla="*/ 0 w 10832622"/>
                  <a:gd name="connsiteY1" fmla="*/ 2056 h 60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622" h="609055">
                    <a:moveTo>
                      <a:pt x="10832622" y="0"/>
                    </a:moveTo>
                    <a:cubicBezTo>
                      <a:pt x="7221748" y="811394"/>
                      <a:pt x="3610874" y="812067"/>
                      <a:pt x="0" y="2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6DCDF63D-91B6-406A-B708-87E0CA4A96BF}"/>
                  </a:ext>
                </a:extLst>
              </p:cNvPr>
              <p:cNvSpPr/>
              <p:nvPr/>
            </p:nvSpPr>
            <p:spPr>
              <a:xfrm>
                <a:off x="807706" y="4759413"/>
                <a:ext cx="10574778" cy="664458"/>
              </a:xfrm>
              <a:custGeom>
                <a:avLst/>
                <a:gdLst>
                  <a:gd name="connsiteX0" fmla="*/ 10574778 w 10574778"/>
                  <a:gd name="connsiteY0" fmla="*/ 0 h 664458"/>
                  <a:gd name="connsiteX1" fmla="*/ 0 w 10574778"/>
                  <a:gd name="connsiteY1" fmla="*/ 2304 h 664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778" h="664458">
                    <a:moveTo>
                      <a:pt x="10574778" y="0"/>
                    </a:moveTo>
                    <a:cubicBezTo>
                      <a:pt x="7049876" y="885169"/>
                      <a:pt x="3524938" y="885950"/>
                      <a:pt x="0" y="23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C953BC8E-8521-442F-806D-7385ED69CE91}"/>
                  </a:ext>
                </a:extLst>
              </p:cNvPr>
              <p:cNvSpPr/>
              <p:nvPr/>
            </p:nvSpPr>
            <p:spPr>
              <a:xfrm>
                <a:off x="947742" y="4870272"/>
                <a:ext cx="10294423" cy="719838"/>
              </a:xfrm>
              <a:custGeom>
                <a:avLst/>
                <a:gdLst>
                  <a:gd name="connsiteX0" fmla="*/ 10294423 w 10294423"/>
                  <a:gd name="connsiteY0" fmla="*/ 0 h 719838"/>
                  <a:gd name="connsiteX1" fmla="*/ 0 w 10294423"/>
                  <a:gd name="connsiteY1" fmla="*/ 2481 h 719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3" h="719838">
                    <a:moveTo>
                      <a:pt x="10294423" y="0"/>
                    </a:moveTo>
                    <a:cubicBezTo>
                      <a:pt x="6862972" y="958946"/>
                      <a:pt x="3431522" y="959796"/>
                      <a:pt x="0" y="248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9381E558-3C4B-41D0-AA93-E2A4895840B5}"/>
                  </a:ext>
                </a:extLst>
              </p:cNvPr>
              <p:cNvSpPr/>
              <p:nvPr/>
            </p:nvSpPr>
            <p:spPr>
              <a:xfrm>
                <a:off x="1098946" y="4981096"/>
                <a:ext cx="9991732" cy="775179"/>
              </a:xfrm>
              <a:custGeom>
                <a:avLst/>
                <a:gdLst>
                  <a:gd name="connsiteX0" fmla="*/ 9991733 w 9991732"/>
                  <a:gd name="connsiteY0" fmla="*/ 0 h 775179"/>
                  <a:gd name="connsiteX1" fmla="*/ 0 w 9991732"/>
                  <a:gd name="connsiteY1" fmla="*/ 2659 h 77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732" h="775179">
                    <a:moveTo>
                      <a:pt x="9991733" y="0"/>
                    </a:moveTo>
                    <a:cubicBezTo>
                      <a:pt x="6661178" y="1032686"/>
                      <a:pt x="3330589" y="1033572"/>
                      <a:pt x="0" y="265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E3D350BF-1C9C-4639-AA24-2421EDC7C447}"/>
                  </a:ext>
                </a:extLst>
              </p:cNvPr>
              <p:cNvSpPr/>
              <p:nvPr/>
            </p:nvSpPr>
            <p:spPr>
              <a:xfrm>
                <a:off x="1261352" y="5091848"/>
                <a:ext cx="9666706" cy="830533"/>
              </a:xfrm>
              <a:custGeom>
                <a:avLst/>
                <a:gdLst>
                  <a:gd name="connsiteX0" fmla="*/ 9666707 w 9666706"/>
                  <a:gd name="connsiteY0" fmla="*/ 0 h 830533"/>
                  <a:gd name="connsiteX1" fmla="*/ 0 w 9666706"/>
                  <a:gd name="connsiteY1" fmla="*/ 2836 h 83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706" h="830533">
                    <a:moveTo>
                      <a:pt x="9666707" y="0"/>
                    </a:moveTo>
                    <a:cubicBezTo>
                      <a:pt x="6444495" y="1106427"/>
                      <a:pt x="3222247" y="1107384"/>
                      <a:pt x="0" y="283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0C91316A-F760-4C4F-BAEE-0DEDE3C26723}"/>
                  </a:ext>
                </a:extLst>
              </p:cNvPr>
              <p:cNvSpPr/>
              <p:nvPr/>
            </p:nvSpPr>
            <p:spPr>
              <a:xfrm>
                <a:off x="1435032" y="5202707"/>
                <a:ext cx="9319097" cy="885932"/>
              </a:xfrm>
              <a:custGeom>
                <a:avLst/>
                <a:gdLst>
                  <a:gd name="connsiteX0" fmla="*/ 9319098 w 9319097"/>
                  <a:gd name="connsiteY0" fmla="*/ 0 h 885932"/>
                  <a:gd name="connsiteX1" fmla="*/ 0 w 9319097"/>
                  <a:gd name="connsiteY1" fmla="*/ 3049 h 88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9097" h="885932">
                    <a:moveTo>
                      <a:pt x="9319098" y="0"/>
                    </a:moveTo>
                    <a:cubicBezTo>
                      <a:pt x="6212709" y="1180238"/>
                      <a:pt x="3106354" y="1181231"/>
                      <a:pt x="0" y="30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B5E027C0-4EFD-4D4B-AA22-1316B35396A2}"/>
                  </a:ext>
                </a:extLst>
              </p:cNvPr>
              <p:cNvSpPr/>
              <p:nvPr/>
            </p:nvSpPr>
            <p:spPr>
              <a:xfrm>
                <a:off x="1619844" y="5313530"/>
                <a:ext cx="8949119" cy="941313"/>
              </a:xfrm>
              <a:custGeom>
                <a:avLst/>
                <a:gdLst>
                  <a:gd name="connsiteX0" fmla="*/ 8949119 w 8949119"/>
                  <a:gd name="connsiteY0" fmla="*/ 0 h 941313"/>
                  <a:gd name="connsiteX1" fmla="*/ 0 w 8949119"/>
                  <a:gd name="connsiteY1" fmla="*/ 3226 h 94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119" h="941313">
                    <a:moveTo>
                      <a:pt x="8949119" y="0"/>
                    </a:moveTo>
                    <a:cubicBezTo>
                      <a:pt x="5966068" y="1254014"/>
                      <a:pt x="2983052" y="1255078"/>
                      <a:pt x="0" y="322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187CDC25-FA91-40EB-8A23-0885358EA7E5}"/>
                  </a:ext>
                </a:extLst>
              </p:cNvPr>
              <p:cNvSpPr/>
              <p:nvPr/>
            </p:nvSpPr>
            <p:spPr>
              <a:xfrm>
                <a:off x="1815860" y="5424318"/>
                <a:ext cx="8556699" cy="996667"/>
              </a:xfrm>
              <a:custGeom>
                <a:avLst/>
                <a:gdLst>
                  <a:gd name="connsiteX0" fmla="*/ 8556700 w 8556699"/>
                  <a:gd name="connsiteY0" fmla="*/ 0 h 996667"/>
                  <a:gd name="connsiteX1" fmla="*/ 0 w 8556699"/>
                  <a:gd name="connsiteY1" fmla="*/ 3404 h 99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99" h="996667">
                    <a:moveTo>
                      <a:pt x="8556700" y="0"/>
                    </a:moveTo>
                    <a:cubicBezTo>
                      <a:pt x="5704467" y="1327755"/>
                      <a:pt x="2852269" y="1328889"/>
                      <a:pt x="0" y="34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8" name="Gráfico 4">
              <a:extLst>
                <a:ext uri="{FF2B5EF4-FFF2-40B4-BE49-F238E27FC236}">
                  <a16:creationId xmlns:a16="http://schemas.microsoft.com/office/drawing/2014/main" id="{51A28E1C-A2BD-446F-9F9F-A60B16EB6634}"/>
                </a:ext>
              </a:extLst>
            </p:cNvPr>
            <p:cNvGrpSpPr/>
            <p:nvPr/>
          </p:nvGrpSpPr>
          <p:grpSpPr>
            <a:xfrm>
              <a:off x="322614" y="272126"/>
              <a:ext cx="11546930" cy="6315094"/>
              <a:chOff x="322614" y="272126"/>
              <a:chExt cx="11546930" cy="6315094"/>
            </a:xfrm>
            <a:noFill/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43F5DBF4-08C4-4220-96AC-960234BBFBCC}"/>
                  </a:ext>
                </a:extLst>
              </p:cNvPr>
              <p:cNvSpPr/>
              <p:nvPr/>
            </p:nvSpPr>
            <p:spPr>
              <a:xfrm>
                <a:off x="322614" y="1212814"/>
                <a:ext cx="1915161" cy="4433683"/>
              </a:xfrm>
              <a:custGeom>
                <a:avLst/>
                <a:gdLst>
                  <a:gd name="connsiteX0" fmla="*/ 1915162 w 1915161"/>
                  <a:gd name="connsiteY0" fmla="*/ 0 h 4433683"/>
                  <a:gd name="connsiteX1" fmla="*/ 1915162 w 1915161"/>
                  <a:gd name="connsiteY1" fmla="*/ 4433684 h 4433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5161" h="4433683">
                    <a:moveTo>
                      <a:pt x="1915162" y="0"/>
                    </a:moveTo>
                    <a:cubicBezTo>
                      <a:pt x="-638387" y="1477894"/>
                      <a:pt x="-638387" y="2955789"/>
                      <a:pt x="1915162" y="443368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80198CD2-2AC1-4676-ACC4-0C210F106EA6}"/>
                  </a:ext>
                </a:extLst>
              </p:cNvPr>
              <p:cNvSpPr/>
              <p:nvPr/>
            </p:nvSpPr>
            <p:spPr>
              <a:xfrm>
                <a:off x="643368" y="1111101"/>
                <a:ext cx="1808645" cy="4637108"/>
              </a:xfrm>
              <a:custGeom>
                <a:avLst/>
                <a:gdLst>
                  <a:gd name="connsiteX0" fmla="*/ 1808646 w 1808645"/>
                  <a:gd name="connsiteY0" fmla="*/ 0 h 4637108"/>
                  <a:gd name="connsiteX1" fmla="*/ 1808646 w 1808645"/>
                  <a:gd name="connsiteY1" fmla="*/ 4637108 h 463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8645" h="4637108">
                    <a:moveTo>
                      <a:pt x="1808646" y="0"/>
                    </a:moveTo>
                    <a:cubicBezTo>
                      <a:pt x="-602882" y="1545715"/>
                      <a:pt x="-602882" y="3091429"/>
                      <a:pt x="1808646" y="463710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B49A452D-F81A-4A0C-B3CD-B96A527E79A6}"/>
                  </a:ext>
                </a:extLst>
              </p:cNvPr>
              <p:cNvSpPr/>
              <p:nvPr/>
            </p:nvSpPr>
            <p:spPr>
              <a:xfrm>
                <a:off x="964095" y="1015203"/>
                <a:ext cx="1702156" cy="4828868"/>
              </a:xfrm>
              <a:custGeom>
                <a:avLst/>
                <a:gdLst>
                  <a:gd name="connsiteX0" fmla="*/ 1702156 w 1702156"/>
                  <a:gd name="connsiteY0" fmla="*/ 0 h 4828868"/>
                  <a:gd name="connsiteX1" fmla="*/ 1702156 w 1702156"/>
                  <a:gd name="connsiteY1" fmla="*/ 4828869 h 48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2156" h="4828868">
                    <a:moveTo>
                      <a:pt x="1702156" y="0"/>
                    </a:moveTo>
                    <a:cubicBezTo>
                      <a:pt x="-567385" y="1609635"/>
                      <a:pt x="-567385" y="3219269"/>
                      <a:pt x="1702156" y="482886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9F61373E-D8FC-488D-A374-19EFDD3C5921}"/>
                  </a:ext>
                </a:extLst>
              </p:cNvPr>
              <p:cNvSpPr/>
              <p:nvPr/>
            </p:nvSpPr>
            <p:spPr>
              <a:xfrm>
                <a:off x="1284892" y="925119"/>
                <a:ext cx="1595666" cy="5009072"/>
              </a:xfrm>
              <a:custGeom>
                <a:avLst/>
                <a:gdLst>
                  <a:gd name="connsiteX0" fmla="*/ 1595667 w 1595666"/>
                  <a:gd name="connsiteY0" fmla="*/ 0 h 5009072"/>
                  <a:gd name="connsiteX1" fmla="*/ 1595667 w 1595666"/>
                  <a:gd name="connsiteY1" fmla="*/ 5009072 h 500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5666" h="5009072">
                    <a:moveTo>
                      <a:pt x="1595667" y="0"/>
                    </a:moveTo>
                    <a:cubicBezTo>
                      <a:pt x="-531889" y="1669691"/>
                      <a:pt x="-531889" y="3339382"/>
                      <a:pt x="1595667" y="500907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D2044AEB-945A-4EDB-943D-0AE457FC3AEE}"/>
                  </a:ext>
                </a:extLst>
              </p:cNvPr>
              <p:cNvSpPr/>
              <p:nvPr/>
            </p:nvSpPr>
            <p:spPr>
              <a:xfrm>
                <a:off x="1605522" y="840885"/>
                <a:ext cx="1489203" cy="5177540"/>
              </a:xfrm>
              <a:custGeom>
                <a:avLst/>
                <a:gdLst>
                  <a:gd name="connsiteX0" fmla="*/ 1489204 w 1489203"/>
                  <a:gd name="connsiteY0" fmla="*/ 0 h 5177540"/>
                  <a:gd name="connsiteX1" fmla="*/ 1489204 w 1489203"/>
                  <a:gd name="connsiteY1" fmla="*/ 5177541 h 517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9203" h="5177540">
                    <a:moveTo>
                      <a:pt x="1489204" y="0"/>
                    </a:moveTo>
                    <a:cubicBezTo>
                      <a:pt x="-496401" y="1725847"/>
                      <a:pt x="-496401" y="3451694"/>
                      <a:pt x="1489204" y="51775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2A561FE9-E708-476B-B1D2-3DFC805735AE}"/>
                  </a:ext>
                </a:extLst>
              </p:cNvPr>
              <p:cNvSpPr/>
              <p:nvPr/>
            </p:nvSpPr>
            <p:spPr>
              <a:xfrm>
                <a:off x="1926324" y="762429"/>
                <a:ext cx="1382674" cy="5334452"/>
              </a:xfrm>
              <a:custGeom>
                <a:avLst/>
                <a:gdLst>
                  <a:gd name="connsiteX0" fmla="*/ 1382674 w 1382674"/>
                  <a:gd name="connsiteY0" fmla="*/ 0 h 5334452"/>
                  <a:gd name="connsiteX1" fmla="*/ 1382674 w 1382674"/>
                  <a:gd name="connsiteY1" fmla="*/ 5334452 h 533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2674" h="5334452">
                    <a:moveTo>
                      <a:pt x="1382674" y="0"/>
                    </a:moveTo>
                    <a:cubicBezTo>
                      <a:pt x="-460874" y="1778139"/>
                      <a:pt x="-460909" y="3556313"/>
                      <a:pt x="1382674" y="533445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5847D18C-759B-4F66-9E3A-9F020D15AADA}"/>
                  </a:ext>
                </a:extLst>
              </p:cNvPr>
              <p:cNvSpPr/>
              <p:nvPr/>
            </p:nvSpPr>
            <p:spPr>
              <a:xfrm>
                <a:off x="2247126" y="689788"/>
                <a:ext cx="1276145" cy="5479699"/>
              </a:xfrm>
              <a:custGeom>
                <a:avLst/>
                <a:gdLst>
                  <a:gd name="connsiteX0" fmla="*/ 1276145 w 1276145"/>
                  <a:gd name="connsiteY0" fmla="*/ 0 h 5479699"/>
                  <a:gd name="connsiteX1" fmla="*/ 1276145 w 1276145"/>
                  <a:gd name="connsiteY1" fmla="*/ 5479700 h 547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6145" h="5479699">
                    <a:moveTo>
                      <a:pt x="1276145" y="0"/>
                    </a:moveTo>
                    <a:cubicBezTo>
                      <a:pt x="-425382" y="1826567"/>
                      <a:pt x="-425382" y="3653133"/>
                      <a:pt x="1276145" y="5479700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60ADD07A-2024-46F2-829D-29A1FA33F6DC}"/>
                  </a:ext>
                </a:extLst>
              </p:cNvPr>
              <p:cNvSpPr/>
              <p:nvPr/>
            </p:nvSpPr>
            <p:spPr>
              <a:xfrm>
                <a:off x="2567853" y="622996"/>
                <a:ext cx="1169655" cy="5613354"/>
              </a:xfrm>
              <a:custGeom>
                <a:avLst/>
                <a:gdLst>
                  <a:gd name="connsiteX0" fmla="*/ 1169656 w 1169655"/>
                  <a:gd name="connsiteY0" fmla="*/ 0 h 5613354"/>
                  <a:gd name="connsiteX1" fmla="*/ 1169656 w 1169655"/>
                  <a:gd name="connsiteY1" fmla="*/ 5613354 h 5613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9655" h="5613354">
                    <a:moveTo>
                      <a:pt x="1169656" y="0"/>
                    </a:moveTo>
                    <a:cubicBezTo>
                      <a:pt x="-389885" y="1871094"/>
                      <a:pt x="-389885" y="3742224"/>
                      <a:pt x="1169656" y="561335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E219660-57A5-4DE8-806E-169630AA1C3E}"/>
                  </a:ext>
                </a:extLst>
              </p:cNvPr>
              <p:cNvSpPr/>
              <p:nvPr/>
            </p:nvSpPr>
            <p:spPr>
              <a:xfrm>
                <a:off x="2888553" y="562018"/>
                <a:ext cx="1063192" cy="5735274"/>
              </a:xfrm>
              <a:custGeom>
                <a:avLst/>
                <a:gdLst>
                  <a:gd name="connsiteX0" fmla="*/ 1063193 w 1063192"/>
                  <a:gd name="connsiteY0" fmla="*/ 0 h 5735274"/>
                  <a:gd name="connsiteX1" fmla="*/ 1063193 w 1063192"/>
                  <a:gd name="connsiteY1" fmla="*/ 5735275 h 573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3192" h="5735274">
                    <a:moveTo>
                      <a:pt x="1063193" y="0"/>
                    </a:moveTo>
                    <a:cubicBezTo>
                      <a:pt x="-354398" y="1911758"/>
                      <a:pt x="-354398" y="3823516"/>
                      <a:pt x="1063193" y="573527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0794C967-4137-462C-98B3-42172592F7B1}"/>
                  </a:ext>
                </a:extLst>
              </p:cNvPr>
              <p:cNvSpPr/>
              <p:nvPr/>
            </p:nvSpPr>
            <p:spPr>
              <a:xfrm>
                <a:off x="3209307" y="506855"/>
                <a:ext cx="956676" cy="5845636"/>
              </a:xfrm>
              <a:custGeom>
                <a:avLst/>
                <a:gdLst>
                  <a:gd name="connsiteX0" fmla="*/ 956677 w 956676"/>
                  <a:gd name="connsiteY0" fmla="*/ 0 h 5845636"/>
                  <a:gd name="connsiteX1" fmla="*/ 956677 w 956676"/>
                  <a:gd name="connsiteY1" fmla="*/ 5845637 h 584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6676" h="5845636">
                    <a:moveTo>
                      <a:pt x="956677" y="0"/>
                    </a:moveTo>
                    <a:cubicBezTo>
                      <a:pt x="-318892" y="1948557"/>
                      <a:pt x="-318892" y="3897079"/>
                      <a:pt x="956677" y="584563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E52BF8A3-4A97-4CF5-8342-4F4FC5352526}"/>
                  </a:ext>
                </a:extLst>
              </p:cNvPr>
              <p:cNvSpPr/>
              <p:nvPr/>
            </p:nvSpPr>
            <p:spPr>
              <a:xfrm>
                <a:off x="3530034" y="457505"/>
                <a:ext cx="850187" cy="5944335"/>
              </a:xfrm>
              <a:custGeom>
                <a:avLst/>
                <a:gdLst>
                  <a:gd name="connsiteX0" fmla="*/ 850187 w 850187"/>
                  <a:gd name="connsiteY0" fmla="*/ 0 h 5944335"/>
                  <a:gd name="connsiteX1" fmla="*/ 850187 w 850187"/>
                  <a:gd name="connsiteY1" fmla="*/ 5944336 h 5944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0187" h="5944335">
                    <a:moveTo>
                      <a:pt x="850187" y="0"/>
                    </a:moveTo>
                    <a:cubicBezTo>
                      <a:pt x="-283396" y="1981457"/>
                      <a:pt x="-283396" y="3962879"/>
                      <a:pt x="850187" y="594433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2D7F19C7-736E-4415-8479-6CF01FE8F744}"/>
                  </a:ext>
                </a:extLst>
              </p:cNvPr>
              <p:cNvSpPr/>
              <p:nvPr/>
            </p:nvSpPr>
            <p:spPr>
              <a:xfrm>
                <a:off x="3850823" y="413935"/>
                <a:ext cx="743671" cy="6031441"/>
              </a:xfrm>
              <a:custGeom>
                <a:avLst/>
                <a:gdLst>
                  <a:gd name="connsiteX0" fmla="*/ 743671 w 743671"/>
                  <a:gd name="connsiteY0" fmla="*/ 0 h 6031441"/>
                  <a:gd name="connsiteX1" fmla="*/ 743671 w 743671"/>
                  <a:gd name="connsiteY1" fmla="*/ 6031442 h 603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3671" h="6031441">
                    <a:moveTo>
                      <a:pt x="743671" y="0"/>
                    </a:moveTo>
                    <a:cubicBezTo>
                      <a:pt x="-247890" y="2010457"/>
                      <a:pt x="-247890" y="4020949"/>
                      <a:pt x="743671" y="60314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8606F28F-24F1-451C-9AB5-8C2A65CDDA0F}"/>
                  </a:ext>
                </a:extLst>
              </p:cNvPr>
              <p:cNvSpPr/>
              <p:nvPr/>
            </p:nvSpPr>
            <p:spPr>
              <a:xfrm>
                <a:off x="4171514" y="376249"/>
                <a:ext cx="637181" cy="6106812"/>
              </a:xfrm>
              <a:custGeom>
                <a:avLst/>
                <a:gdLst>
                  <a:gd name="connsiteX0" fmla="*/ 637182 w 637181"/>
                  <a:gd name="connsiteY0" fmla="*/ 0 h 6106812"/>
                  <a:gd name="connsiteX1" fmla="*/ 637182 w 637181"/>
                  <a:gd name="connsiteY1" fmla="*/ 6106813 h 610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7181" h="6106812">
                    <a:moveTo>
                      <a:pt x="637182" y="0"/>
                    </a:moveTo>
                    <a:cubicBezTo>
                      <a:pt x="-212394" y="2035593"/>
                      <a:pt x="-212394" y="4071221"/>
                      <a:pt x="637182" y="61068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3EACFF4C-9031-4EB8-9BD3-AACBCEB0027C}"/>
                  </a:ext>
                </a:extLst>
              </p:cNvPr>
              <p:cNvSpPr/>
              <p:nvPr/>
            </p:nvSpPr>
            <p:spPr>
              <a:xfrm>
                <a:off x="4492303" y="344342"/>
                <a:ext cx="530665" cy="6170626"/>
              </a:xfrm>
              <a:custGeom>
                <a:avLst/>
                <a:gdLst>
                  <a:gd name="connsiteX0" fmla="*/ 530666 w 530665"/>
                  <a:gd name="connsiteY0" fmla="*/ 0 h 6170626"/>
                  <a:gd name="connsiteX1" fmla="*/ 530666 w 530665"/>
                  <a:gd name="connsiteY1" fmla="*/ 6170627 h 617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665" h="6170626">
                    <a:moveTo>
                      <a:pt x="530666" y="0"/>
                    </a:moveTo>
                    <a:cubicBezTo>
                      <a:pt x="-176889" y="2056864"/>
                      <a:pt x="-176889" y="4113728"/>
                      <a:pt x="530666" y="617062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88765B32-9426-49B2-ABCE-BDBA8AF24B6D}"/>
                  </a:ext>
                </a:extLst>
              </p:cNvPr>
              <p:cNvSpPr/>
              <p:nvPr/>
            </p:nvSpPr>
            <p:spPr>
              <a:xfrm>
                <a:off x="4813101" y="318249"/>
                <a:ext cx="424176" cy="6222812"/>
              </a:xfrm>
              <a:custGeom>
                <a:avLst/>
                <a:gdLst>
                  <a:gd name="connsiteX0" fmla="*/ 424176 w 424176"/>
                  <a:gd name="connsiteY0" fmla="*/ 0 h 6222812"/>
                  <a:gd name="connsiteX1" fmla="*/ 424176 w 424176"/>
                  <a:gd name="connsiteY1" fmla="*/ 6222812 h 622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4176" h="6222812">
                    <a:moveTo>
                      <a:pt x="424176" y="0"/>
                    </a:moveTo>
                    <a:cubicBezTo>
                      <a:pt x="-141392" y="2074271"/>
                      <a:pt x="-141392" y="4148542"/>
                      <a:pt x="424176" y="622281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69ADD054-24AD-40A7-9B89-A2D3E78EEDD5}"/>
                  </a:ext>
                </a:extLst>
              </p:cNvPr>
              <p:cNvSpPr/>
              <p:nvPr/>
            </p:nvSpPr>
            <p:spPr>
              <a:xfrm>
                <a:off x="5133819" y="298006"/>
                <a:ext cx="317660" cy="6263334"/>
              </a:xfrm>
              <a:custGeom>
                <a:avLst/>
                <a:gdLst>
                  <a:gd name="connsiteX0" fmla="*/ 317660 w 317660"/>
                  <a:gd name="connsiteY0" fmla="*/ 0 h 6263334"/>
                  <a:gd name="connsiteX1" fmla="*/ 317660 w 317660"/>
                  <a:gd name="connsiteY1" fmla="*/ 6263335 h 626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660" h="6263334">
                    <a:moveTo>
                      <a:pt x="317660" y="0"/>
                    </a:moveTo>
                    <a:cubicBezTo>
                      <a:pt x="-105887" y="2087778"/>
                      <a:pt x="-105887" y="4175556"/>
                      <a:pt x="317660" y="626333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202D1ED5-FCED-41FE-A345-75DD53851D0E}"/>
                  </a:ext>
                </a:extLst>
              </p:cNvPr>
              <p:cNvSpPr/>
              <p:nvPr/>
            </p:nvSpPr>
            <p:spPr>
              <a:xfrm>
                <a:off x="5454608" y="283542"/>
                <a:ext cx="211144" cy="6292227"/>
              </a:xfrm>
              <a:custGeom>
                <a:avLst/>
                <a:gdLst>
                  <a:gd name="connsiteX0" fmla="*/ 211144 w 211144"/>
                  <a:gd name="connsiteY0" fmla="*/ 0 h 6292227"/>
                  <a:gd name="connsiteX1" fmla="*/ 211144 w 211144"/>
                  <a:gd name="connsiteY1" fmla="*/ 6292228 h 6292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1144" h="6292227">
                    <a:moveTo>
                      <a:pt x="211144" y="0"/>
                    </a:moveTo>
                    <a:cubicBezTo>
                      <a:pt x="-70381" y="2097421"/>
                      <a:pt x="-70381" y="4194807"/>
                      <a:pt x="211144" y="629222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A6D1B305-DF24-4B0B-A714-389FF64899BB}"/>
                  </a:ext>
                </a:extLst>
              </p:cNvPr>
              <p:cNvSpPr/>
              <p:nvPr/>
            </p:nvSpPr>
            <p:spPr>
              <a:xfrm>
                <a:off x="5775273" y="274927"/>
                <a:ext cx="104681" cy="6309493"/>
              </a:xfrm>
              <a:custGeom>
                <a:avLst/>
                <a:gdLst>
                  <a:gd name="connsiteX0" fmla="*/ 104682 w 104681"/>
                  <a:gd name="connsiteY0" fmla="*/ 0 h 6309493"/>
                  <a:gd name="connsiteX1" fmla="*/ 104682 w 104681"/>
                  <a:gd name="connsiteY1" fmla="*/ 6309493 h 6309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681" h="6309493">
                    <a:moveTo>
                      <a:pt x="104682" y="0"/>
                    </a:moveTo>
                    <a:cubicBezTo>
                      <a:pt x="-34894" y="2103164"/>
                      <a:pt x="-34894" y="4206329"/>
                      <a:pt x="104682" y="630949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E9914F74-387C-4037-935B-0EC8BA5F0795}"/>
                  </a:ext>
                </a:extLst>
              </p:cNvPr>
              <p:cNvSpPr/>
              <p:nvPr/>
            </p:nvSpPr>
            <p:spPr>
              <a:xfrm>
                <a:off x="6094227" y="272126"/>
                <a:ext cx="1834" cy="6315094"/>
              </a:xfrm>
              <a:custGeom>
                <a:avLst/>
                <a:gdLst>
                  <a:gd name="connsiteX0" fmla="*/ 0 w 1834"/>
                  <a:gd name="connsiteY0" fmla="*/ 0 h 6315094"/>
                  <a:gd name="connsiteX1" fmla="*/ 0 w 1834"/>
                  <a:gd name="connsiteY1" fmla="*/ 6315094 h 6315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4" h="6315094">
                    <a:moveTo>
                      <a:pt x="0" y="0"/>
                    </a:moveTo>
                    <a:cubicBezTo>
                      <a:pt x="2446" y="2105043"/>
                      <a:pt x="2446" y="4210051"/>
                      <a:pt x="0" y="631509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C0AB5A58-0936-4AE2-8348-AB2E621811E4}"/>
                  </a:ext>
                </a:extLst>
              </p:cNvPr>
              <p:cNvSpPr/>
              <p:nvPr/>
            </p:nvSpPr>
            <p:spPr>
              <a:xfrm>
                <a:off x="6308500" y="275139"/>
                <a:ext cx="108324" cy="6309067"/>
              </a:xfrm>
              <a:custGeom>
                <a:avLst/>
                <a:gdLst>
                  <a:gd name="connsiteX0" fmla="*/ 0 w 108324"/>
                  <a:gd name="connsiteY0" fmla="*/ 0 h 6309067"/>
                  <a:gd name="connsiteX1" fmla="*/ 0 w 108324"/>
                  <a:gd name="connsiteY1" fmla="*/ 6309068 h 630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4" h="6309067">
                    <a:moveTo>
                      <a:pt x="0" y="0"/>
                    </a:moveTo>
                    <a:cubicBezTo>
                      <a:pt x="144433" y="2103023"/>
                      <a:pt x="144433" y="4206045"/>
                      <a:pt x="0" y="63090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E05FD96A-3160-48F8-963E-6B92C0434B53}"/>
                  </a:ext>
                </a:extLst>
              </p:cNvPr>
              <p:cNvSpPr/>
              <p:nvPr/>
            </p:nvSpPr>
            <p:spPr>
              <a:xfrm>
                <a:off x="6522702" y="283931"/>
                <a:ext cx="214840" cy="6291412"/>
              </a:xfrm>
              <a:custGeom>
                <a:avLst/>
                <a:gdLst>
                  <a:gd name="connsiteX0" fmla="*/ 0 w 214840"/>
                  <a:gd name="connsiteY0" fmla="*/ 0 h 6291412"/>
                  <a:gd name="connsiteX1" fmla="*/ 0 w 214840"/>
                  <a:gd name="connsiteY1" fmla="*/ 6291413 h 629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840" h="6291412">
                    <a:moveTo>
                      <a:pt x="0" y="0"/>
                    </a:moveTo>
                    <a:cubicBezTo>
                      <a:pt x="286454" y="2097137"/>
                      <a:pt x="286454" y="4194275"/>
                      <a:pt x="0" y="62914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C0E6E9C8-B760-4A43-ABB1-95FA481DA248}"/>
                  </a:ext>
                </a:extLst>
              </p:cNvPr>
              <p:cNvSpPr/>
              <p:nvPr/>
            </p:nvSpPr>
            <p:spPr>
              <a:xfrm>
                <a:off x="6736975" y="298573"/>
                <a:ext cx="321302" cy="6262128"/>
              </a:xfrm>
              <a:custGeom>
                <a:avLst/>
                <a:gdLst>
                  <a:gd name="connsiteX0" fmla="*/ 0 w 321302"/>
                  <a:gd name="connsiteY0" fmla="*/ 0 h 6262128"/>
                  <a:gd name="connsiteX1" fmla="*/ 0 w 321302"/>
                  <a:gd name="connsiteY1" fmla="*/ 6262129 h 626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1302" h="6262128">
                    <a:moveTo>
                      <a:pt x="0" y="0"/>
                    </a:moveTo>
                    <a:cubicBezTo>
                      <a:pt x="428404" y="2087388"/>
                      <a:pt x="428404" y="4174741"/>
                      <a:pt x="0" y="626212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1" name="Forma libre: forma 70">
                <a:extLst>
                  <a:ext uri="{FF2B5EF4-FFF2-40B4-BE49-F238E27FC236}">
                    <a16:creationId xmlns:a16="http://schemas.microsoft.com/office/drawing/2014/main" id="{8CF305B8-0866-4CD6-942C-F03ED6FBE98C}"/>
                  </a:ext>
                </a:extLst>
              </p:cNvPr>
              <p:cNvSpPr/>
              <p:nvPr/>
            </p:nvSpPr>
            <p:spPr>
              <a:xfrm>
                <a:off x="6951248" y="319065"/>
                <a:ext cx="427845" cy="6221216"/>
              </a:xfrm>
              <a:custGeom>
                <a:avLst/>
                <a:gdLst>
                  <a:gd name="connsiteX0" fmla="*/ 0 w 427845"/>
                  <a:gd name="connsiteY0" fmla="*/ 0 h 6221216"/>
                  <a:gd name="connsiteX1" fmla="*/ 0 w 427845"/>
                  <a:gd name="connsiteY1" fmla="*/ 6221217 h 622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7845" h="6221216">
                    <a:moveTo>
                      <a:pt x="0" y="0"/>
                    </a:moveTo>
                    <a:cubicBezTo>
                      <a:pt x="570461" y="2073739"/>
                      <a:pt x="570461" y="4147478"/>
                      <a:pt x="0" y="622121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DA6D266D-5F68-4B27-B7AD-F9E12BC3B39F}"/>
                  </a:ext>
                </a:extLst>
              </p:cNvPr>
              <p:cNvSpPr/>
              <p:nvPr/>
            </p:nvSpPr>
            <p:spPr>
              <a:xfrm>
                <a:off x="7165485" y="345335"/>
                <a:ext cx="534308" cy="6168641"/>
              </a:xfrm>
              <a:custGeom>
                <a:avLst/>
                <a:gdLst>
                  <a:gd name="connsiteX0" fmla="*/ 0 w 534308"/>
                  <a:gd name="connsiteY0" fmla="*/ 0 h 6168641"/>
                  <a:gd name="connsiteX1" fmla="*/ 0 w 534308"/>
                  <a:gd name="connsiteY1" fmla="*/ 6168642 h 616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4308" h="6168641">
                    <a:moveTo>
                      <a:pt x="0" y="0"/>
                    </a:moveTo>
                    <a:cubicBezTo>
                      <a:pt x="712412" y="2056226"/>
                      <a:pt x="712412" y="4112451"/>
                      <a:pt x="0" y="61686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A842B543-A6F5-4883-AC22-D25A6F00354C}"/>
                  </a:ext>
                </a:extLst>
              </p:cNvPr>
              <p:cNvSpPr/>
              <p:nvPr/>
            </p:nvSpPr>
            <p:spPr>
              <a:xfrm>
                <a:off x="7379723" y="377419"/>
                <a:ext cx="640824" cy="6104437"/>
              </a:xfrm>
              <a:custGeom>
                <a:avLst/>
                <a:gdLst>
                  <a:gd name="connsiteX0" fmla="*/ 0 w 640824"/>
                  <a:gd name="connsiteY0" fmla="*/ 0 h 6104437"/>
                  <a:gd name="connsiteX1" fmla="*/ 0 w 640824"/>
                  <a:gd name="connsiteY1" fmla="*/ 6104438 h 610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0824" h="6104437">
                    <a:moveTo>
                      <a:pt x="0" y="0"/>
                    </a:moveTo>
                    <a:cubicBezTo>
                      <a:pt x="854433" y="2034813"/>
                      <a:pt x="854433" y="4069625"/>
                      <a:pt x="0" y="610443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FF4CB876-D967-4171-AFEC-51BBE49A5A1C}"/>
                  </a:ext>
                </a:extLst>
              </p:cNvPr>
              <p:cNvSpPr/>
              <p:nvPr/>
            </p:nvSpPr>
            <p:spPr>
              <a:xfrm>
                <a:off x="7593925" y="415353"/>
                <a:ext cx="747314" cy="6028640"/>
              </a:xfrm>
              <a:custGeom>
                <a:avLst/>
                <a:gdLst>
                  <a:gd name="connsiteX0" fmla="*/ 0 w 747314"/>
                  <a:gd name="connsiteY0" fmla="*/ 0 h 6028640"/>
                  <a:gd name="connsiteX1" fmla="*/ 0 w 747314"/>
                  <a:gd name="connsiteY1" fmla="*/ 6028641 h 602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7314" h="6028640">
                    <a:moveTo>
                      <a:pt x="0" y="0"/>
                    </a:moveTo>
                    <a:cubicBezTo>
                      <a:pt x="996419" y="2009535"/>
                      <a:pt x="996419" y="4019070"/>
                      <a:pt x="0" y="60286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952F62FD-3DFB-4DC1-A121-F6D16CCEB5B0}"/>
                  </a:ext>
                </a:extLst>
              </p:cNvPr>
              <p:cNvSpPr/>
              <p:nvPr/>
            </p:nvSpPr>
            <p:spPr>
              <a:xfrm>
                <a:off x="7808233" y="459101"/>
                <a:ext cx="853830" cy="5941144"/>
              </a:xfrm>
              <a:custGeom>
                <a:avLst/>
                <a:gdLst>
                  <a:gd name="connsiteX0" fmla="*/ 0 w 853830"/>
                  <a:gd name="connsiteY0" fmla="*/ 0 h 5941144"/>
                  <a:gd name="connsiteX1" fmla="*/ 0 w 853830"/>
                  <a:gd name="connsiteY1" fmla="*/ 5941145 h 594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3830" h="5941144">
                    <a:moveTo>
                      <a:pt x="0" y="0"/>
                    </a:moveTo>
                    <a:cubicBezTo>
                      <a:pt x="1138440" y="1980358"/>
                      <a:pt x="1138440" y="3960752"/>
                      <a:pt x="0" y="594114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: forma 75">
                <a:extLst>
                  <a:ext uri="{FF2B5EF4-FFF2-40B4-BE49-F238E27FC236}">
                    <a16:creationId xmlns:a16="http://schemas.microsoft.com/office/drawing/2014/main" id="{E57C5377-7992-4C4F-BDEC-36869A004F09}"/>
                  </a:ext>
                </a:extLst>
              </p:cNvPr>
              <p:cNvSpPr/>
              <p:nvPr/>
            </p:nvSpPr>
            <p:spPr>
              <a:xfrm>
                <a:off x="8022470" y="508627"/>
                <a:ext cx="960319" cy="5842020"/>
              </a:xfrm>
              <a:custGeom>
                <a:avLst/>
                <a:gdLst>
                  <a:gd name="connsiteX0" fmla="*/ 0 w 960319"/>
                  <a:gd name="connsiteY0" fmla="*/ 0 h 5842020"/>
                  <a:gd name="connsiteX1" fmla="*/ 0 w 960319"/>
                  <a:gd name="connsiteY1" fmla="*/ 5842021 h 584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319" h="5842020">
                    <a:moveTo>
                      <a:pt x="0" y="0"/>
                    </a:moveTo>
                    <a:cubicBezTo>
                      <a:pt x="1280427" y="1947352"/>
                      <a:pt x="1280427" y="3894704"/>
                      <a:pt x="0" y="584202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7" name="Forma libre: forma 76">
                <a:extLst>
                  <a:ext uri="{FF2B5EF4-FFF2-40B4-BE49-F238E27FC236}">
                    <a16:creationId xmlns:a16="http://schemas.microsoft.com/office/drawing/2014/main" id="{E5861A5E-E857-4A4A-8115-A421262D3F4D}"/>
                  </a:ext>
                </a:extLst>
              </p:cNvPr>
              <p:cNvSpPr/>
              <p:nvPr/>
            </p:nvSpPr>
            <p:spPr>
              <a:xfrm>
                <a:off x="8236743" y="564004"/>
                <a:ext cx="1066782" cy="5731268"/>
              </a:xfrm>
              <a:custGeom>
                <a:avLst/>
                <a:gdLst>
                  <a:gd name="connsiteX0" fmla="*/ 0 w 1066782"/>
                  <a:gd name="connsiteY0" fmla="*/ 0 h 5731268"/>
                  <a:gd name="connsiteX1" fmla="*/ 0 w 1066782"/>
                  <a:gd name="connsiteY1" fmla="*/ 5731268 h 573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782" h="5731268">
                    <a:moveTo>
                      <a:pt x="0" y="0"/>
                    </a:moveTo>
                    <a:cubicBezTo>
                      <a:pt x="1422376" y="1910446"/>
                      <a:pt x="1422376" y="3820893"/>
                      <a:pt x="0" y="57312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2D165F16-BFF5-45E3-A66B-50444BB3989E}"/>
                  </a:ext>
                </a:extLst>
              </p:cNvPr>
              <p:cNvSpPr/>
              <p:nvPr/>
            </p:nvSpPr>
            <p:spPr>
              <a:xfrm>
                <a:off x="8450945" y="625194"/>
                <a:ext cx="1173324" cy="5608922"/>
              </a:xfrm>
              <a:custGeom>
                <a:avLst/>
                <a:gdLst>
                  <a:gd name="connsiteX0" fmla="*/ 0 w 1173324"/>
                  <a:gd name="connsiteY0" fmla="*/ 0 h 5608922"/>
                  <a:gd name="connsiteX1" fmla="*/ 0 w 1173324"/>
                  <a:gd name="connsiteY1" fmla="*/ 5608923 h 560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3324" h="5608922">
                    <a:moveTo>
                      <a:pt x="0" y="0"/>
                    </a:moveTo>
                    <a:cubicBezTo>
                      <a:pt x="1564433" y="1869641"/>
                      <a:pt x="1564433" y="3739282"/>
                      <a:pt x="0" y="56089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0DBAE513-A3C9-46C4-8B12-C2D254FAD201}"/>
                  </a:ext>
                </a:extLst>
              </p:cNvPr>
              <p:cNvSpPr/>
              <p:nvPr/>
            </p:nvSpPr>
            <p:spPr>
              <a:xfrm>
                <a:off x="8665253" y="692199"/>
                <a:ext cx="1279814" cy="5474913"/>
              </a:xfrm>
              <a:custGeom>
                <a:avLst/>
                <a:gdLst>
                  <a:gd name="connsiteX0" fmla="*/ 0 w 1279814"/>
                  <a:gd name="connsiteY0" fmla="*/ 0 h 5474913"/>
                  <a:gd name="connsiteX1" fmla="*/ 0 w 1279814"/>
                  <a:gd name="connsiteY1" fmla="*/ 5474914 h 5474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9814" h="5474913">
                    <a:moveTo>
                      <a:pt x="0" y="0"/>
                    </a:moveTo>
                    <a:cubicBezTo>
                      <a:pt x="1706419" y="1824971"/>
                      <a:pt x="1706419" y="3649907"/>
                      <a:pt x="0" y="547491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3E5DFAE5-95A0-4076-A1E7-7DDCB6E702A9}"/>
                  </a:ext>
                </a:extLst>
              </p:cNvPr>
              <p:cNvSpPr/>
              <p:nvPr/>
            </p:nvSpPr>
            <p:spPr>
              <a:xfrm>
                <a:off x="8879455" y="765017"/>
                <a:ext cx="1386304" cy="5329276"/>
              </a:xfrm>
              <a:custGeom>
                <a:avLst/>
                <a:gdLst>
                  <a:gd name="connsiteX0" fmla="*/ 0 w 1386304"/>
                  <a:gd name="connsiteY0" fmla="*/ 0 h 5329276"/>
                  <a:gd name="connsiteX1" fmla="*/ 0 w 1386304"/>
                  <a:gd name="connsiteY1" fmla="*/ 5329276 h 5329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6304" h="5329276">
                    <a:moveTo>
                      <a:pt x="0" y="0"/>
                    </a:moveTo>
                    <a:cubicBezTo>
                      <a:pt x="1848406" y="1776437"/>
                      <a:pt x="1848406" y="3552874"/>
                      <a:pt x="0" y="532927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76219FF2-10CA-48B7-9EE7-BE7A53128A54}"/>
                  </a:ext>
                </a:extLst>
              </p:cNvPr>
              <p:cNvSpPr/>
              <p:nvPr/>
            </p:nvSpPr>
            <p:spPr>
              <a:xfrm>
                <a:off x="9093729" y="843686"/>
                <a:ext cx="1492872" cy="5171939"/>
              </a:xfrm>
              <a:custGeom>
                <a:avLst/>
                <a:gdLst>
                  <a:gd name="connsiteX0" fmla="*/ 0 w 1492872"/>
                  <a:gd name="connsiteY0" fmla="*/ 0 h 5171939"/>
                  <a:gd name="connsiteX1" fmla="*/ 0 w 1492872"/>
                  <a:gd name="connsiteY1" fmla="*/ 5171939 h 517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2872" h="5171939">
                    <a:moveTo>
                      <a:pt x="0" y="0"/>
                    </a:moveTo>
                    <a:cubicBezTo>
                      <a:pt x="1990497" y="1723968"/>
                      <a:pt x="1990497" y="3447971"/>
                      <a:pt x="0" y="517193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57EB62D1-7D54-4208-8028-4676642D95B1}"/>
                  </a:ext>
                </a:extLst>
              </p:cNvPr>
              <p:cNvSpPr/>
              <p:nvPr/>
            </p:nvSpPr>
            <p:spPr>
              <a:xfrm>
                <a:off x="9307930" y="928133"/>
                <a:ext cx="1599309" cy="5003080"/>
              </a:xfrm>
              <a:custGeom>
                <a:avLst/>
                <a:gdLst>
                  <a:gd name="connsiteX0" fmla="*/ 0 w 1599309"/>
                  <a:gd name="connsiteY0" fmla="*/ 0 h 5003080"/>
                  <a:gd name="connsiteX1" fmla="*/ 0 w 1599309"/>
                  <a:gd name="connsiteY1" fmla="*/ 5003081 h 500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9309" h="5003080">
                    <a:moveTo>
                      <a:pt x="0" y="0"/>
                    </a:moveTo>
                    <a:cubicBezTo>
                      <a:pt x="2132412" y="1667705"/>
                      <a:pt x="2132412" y="3335375"/>
                      <a:pt x="0" y="500308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11E2421B-E25A-47A8-AC77-B2B1FCC092E9}"/>
                  </a:ext>
                </a:extLst>
              </p:cNvPr>
              <p:cNvSpPr/>
              <p:nvPr/>
            </p:nvSpPr>
            <p:spPr>
              <a:xfrm>
                <a:off x="9522203" y="1018394"/>
                <a:ext cx="1705798" cy="4822522"/>
              </a:xfrm>
              <a:custGeom>
                <a:avLst/>
                <a:gdLst>
                  <a:gd name="connsiteX0" fmla="*/ 0 w 1705798"/>
                  <a:gd name="connsiteY0" fmla="*/ 0 h 4822522"/>
                  <a:gd name="connsiteX1" fmla="*/ 0 w 1705798"/>
                  <a:gd name="connsiteY1" fmla="*/ 4822523 h 4822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5798" h="4822522">
                    <a:moveTo>
                      <a:pt x="0" y="0"/>
                    </a:moveTo>
                    <a:cubicBezTo>
                      <a:pt x="2274399" y="1607508"/>
                      <a:pt x="2274399" y="3215015"/>
                      <a:pt x="0" y="48225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A1A12F60-2C78-4F17-9E68-6D8D8FC90A70}"/>
                  </a:ext>
                </a:extLst>
              </p:cNvPr>
              <p:cNvSpPr/>
              <p:nvPr/>
            </p:nvSpPr>
            <p:spPr>
              <a:xfrm>
                <a:off x="9736477" y="1114505"/>
                <a:ext cx="1812314" cy="4630300"/>
              </a:xfrm>
              <a:custGeom>
                <a:avLst/>
                <a:gdLst>
                  <a:gd name="connsiteX0" fmla="*/ 0 w 1812314"/>
                  <a:gd name="connsiteY0" fmla="*/ 0 h 4630300"/>
                  <a:gd name="connsiteX1" fmla="*/ 0 w 1812314"/>
                  <a:gd name="connsiteY1" fmla="*/ 4630301 h 46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2314" h="4630300">
                    <a:moveTo>
                      <a:pt x="0" y="0"/>
                    </a:moveTo>
                    <a:cubicBezTo>
                      <a:pt x="2416419" y="1543446"/>
                      <a:pt x="2416419" y="3086891"/>
                      <a:pt x="0" y="463030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D2B13CA9-879D-456A-B0A4-579660B92643}"/>
                  </a:ext>
                </a:extLst>
              </p:cNvPr>
              <p:cNvSpPr/>
              <p:nvPr/>
            </p:nvSpPr>
            <p:spPr>
              <a:xfrm>
                <a:off x="9950714" y="1216430"/>
                <a:ext cx="1918830" cy="4426451"/>
              </a:xfrm>
              <a:custGeom>
                <a:avLst/>
                <a:gdLst>
                  <a:gd name="connsiteX0" fmla="*/ 0 w 1918830"/>
                  <a:gd name="connsiteY0" fmla="*/ 0 h 4426451"/>
                  <a:gd name="connsiteX1" fmla="*/ 0 w 1918830"/>
                  <a:gd name="connsiteY1" fmla="*/ 4426451 h 4426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8830" h="4426451">
                    <a:moveTo>
                      <a:pt x="0" y="0"/>
                    </a:moveTo>
                    <a:cubicBezTo>
                      <a:pt x="2558441" y="1475484"/>
                      <a:pt x="2558441" y="2950968"/>
                      <a:pt x="0" y="442645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pic>
        <p:nvPicPr>
          <p:cNvPr id="101" name="Gráfico 100">
            <a:extLst>
              <a:ext uri="{FF2B5EF4-FFF2-40B4-BE49-F238E27FC236}">
                <a16:creationId xmlns:a16="http://schemas.microsoft.com/office/drawing/2014/main" id="{0F695C4A-67E3-4D25-9113-0B44915EA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8750" y="633721"/>
            <a:ext cx="7200900" cy="152400"/>
          </a:xfrm>
          <a:prstGeom prst="rect">
            <a:avLst/>
          </a:prstGeom>
        </p:spPr>
      </p:pic>
      <p:sp>
        <p:nvSpPr>
          <p:cNvPr id="104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2786536" y="-16414"/>
            <a:ext cx="3322320" cy="586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FFFFFF"/>
                </a:solidFill>
                <a:latin typeface="Arial"/>
                <a:cs typeface="Arial"/>
                <a:sym typeface="Arial"/>
                <a:rtl val="0"/>
              </a:rPr>
              <a:t>FUTURISTIC </a:t>
            </a:r>
          </a:p>
        </p:txBody>
      </p:sp>
      <p:sp>
        <p:nvSpPr>
          <p:cNvPr id="106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5895097" y="-16414"/>
            <a:ext cx="3740063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018EE8"/>
                </a:solidFill>
                <a:latin typeface="Arial"/>
                <a:cs typeface="Arial"/>
                <a:sym typeface="Arial"/>
                <a:rtl val="0"/>
              </a:rPr>
              <a:t>INFOGRAPHIC</a:t>
            </a:r>
          </a:p>
        </p:txBody>
      </p:sp>
      <p:sp>
        <p:nvSpPr>
          <p:cNvPr id="156" name="Rectángulo 155">
            <a:extLst>
              <a:ext uri="{FF2B5EF4-FFF2-40B4-BE49-F238E27FC236}">
                <a16:creationId xmlns:a16="http://schemas.microsoft.com/office/drawing/2014/main" id="{97F01168-E9DA-410F-A4B1-CEC49443A7FD}"/>
              </a:ext>
            </a:extLst>
          </p:cNvPr>
          <p:cNvSpPr/>
          <p:nvPr/>
        </p:nvSpPr>
        <p:spPr>
          <a:xfrm>
            <a:off x="10113433" y="72269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UXELEARNING.COM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id="{0786BABE-A4BD-40A1-AC26-FBDC342D5670}"/>
              </a:ext>
            </a:extLst>
          </p:cNvPr>
          <p:cNvSpPr/>
          <p:nvPr/>
        </p:nvSpPr>
        <p:spPr>
          <a:xfrm>
            <a:off x="560908" y="1067587"/>
            <a:ext cx="5787951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1</a:t>
            </a:r>
          </a:p>
        </p:txBody>
      </p:sp>
      <p:sp>
        <p:nvSpPr>
          <p:cNvPr id="114" name="Rectángulo 113">
            <a:extLst>
              <a:ext uri="{FF2B5EF4-FFF2-40B4-BE49-F238E27FC236}">
                <a16:creationId xmlns:a16="http://schemas.microsoft.com/office/drawing/2014/main" id="{FE315EA3-62F3-4905-A30F-A3903B7DF70F}"/>
              </a:ext>
            </a:extLst>
          </p:cNvPr>
          <p:cNvSpPr/>
          <p:nvPr/>
        </p:nvSpPr>
        <p:spPr>
          <a:xfrm>
            <a:off x="528200" y="1321587"/>
            <a:ext cx="5493953" cy="804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  <a:p>
            <a:r>
              <a:rPr lang="es-MX" sz="1400" dirty="0">
                <a:solidFill>
                  <a:schemeClr val="bg1"/>
                </a:solidFill>
              </a:rPr>
              <a:t>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15" name="Rectángulo 114">
            <a:extLst>
              <a:ext uri="{FF2B5EF4-FFF2-40B4-BE49-F238E27FC236}">
                <a16:creationId xmlns:a16="http://schemas.microsoft.com/office/drawing/2014/main" id="{51BC2AA8-F2E1-4C88-A86A-88262B8E6AA8}"/>
              </a:ext>
            </a:extLst>
          </p:cNvPr>
          <p:cNvSpPr/>
          <p:nvPr/>
        </p:nvSpPr>
        <p:spPr>
          <a:xfrm>
            <a:off x="560908" y="2919438"/>
            <a:ext cx="5787951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2</a:t>
            </a:r>
          </a:p>
        </p:txBody>
      </p:sp>
      <p:sp>
        <p:nvSpPr>
          <p:cNvPr id="116" name="Rectángulo 115">
            <a:extLst>
              <a:ext uri="{FF2B5EF4-FFF2-40B4-BE49-F238E27FC236}">
                <a16:creationId xmlns:a16="http://schemas.microsoft.com/office/drawing/2014/main" id="{48FF8791-A9DE-4E97-AE5D-57E1E2D01E0F}"/>
              </a:ext>
            </a:extLst>
          </p:cNvPr>
          <p:cNvSpPr/>
          <p:nvPr/>
        </p:nvSpPr>
        <p:spPr>
          <a:xfrm>
            <a:off x="528200" y="3173438"/>
            <a:ext cx="5493953" cy="8316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  <a:p>
            <a:r>
              <a:rPr lang="es-MX" sz="1400" dirty="0">
                <a:solidFill>
                  <a:schemeClr val="bg1"/>
                </a:solidFill>
              </a:rPr>
              <a:t>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17" name="Rectángulo 116">
            <a:extLst>
              <a:ext uri="{FF2B5EF4-FFF2-40B4-BE49-F238E27FC236}">
                <a16:creationId xmlns:a16="http://schemas.microsoft.com/office/drawing/2014/main" id="{4C1E7154-FB8F-4CAA-A75D-2C1DB6254DDC}"/>
              </a:ext>
            </a:extLst>
          </p:cNvPr>
          <p:cNvSpPr/>
          <p:nvPr/>
        </p:nvSpPr>
        <p:spPr>
          <a:xfrm>
            <a:off x="560908" y="4680054"/>
            <a:ext cx="5787951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chemeClr val="bg1"/>
                </a:solidFill>
                <a:latin typeface="Montserrat" pitchFamily="2" charset="0"/>
              </a:rPr>
              <a:t>TEXT 3</a:t>
            </a:r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54EA6729-70AB-4ABD-BFFC-EB2ACDA755F0}"/>
              </a:ext>
            </a:extLst>
          </p:cNvPr>
          <p:cNvSpPr/>
          <p:nvPr/>
        </p:nvSpPr>
        <p:spPr>
          <a:xfrm>
            <a:off x="528200" y="4934054"/>
            <a:ext cx="5493953" cy="762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  <a:p>
            <a:r>
              <a:rPr lang="es-MX" sz="1400" dirty="0">
                <a:solidFill>
                  <a:schemeClr val="bg1"/>
                </a:solidFill>
              </a:rPr>
              <a:t>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dapibus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diam</a:t>
            </a:r>
            <a:r>
              <a:rPr lang="es-MX" sz="1400" dirty="0">
                <a:solidFill>
                  <a:schemeClr val="bg1"/>
                </a:solidFill>
              </a:rPr>
              <a:t>. Sed </a:t>
            </a:r>
            <a:r>
              <a:rPr lang="es-MX" sz="1400" dirty="0" err="1">
                <a:solidFill>
                  <a:schemeClr val="bg1"/>
                </a:solidFill>
              </a:rPr>
              <a:t>nisi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Nulla</a:t>
            </a:r>
            <a:r>
              <a:rPr lang="es-MX" sz="1400" dirty="0">
                <a:solidFill>
                  <a:schemeClr val="bg1"/>
                </a:solidFill>
              </a:rPr>
              <a:t> 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 </a:t>
            </a:r>
            <a:r>
              <a:rPr lang="es-MX" sz="1400" dirty="0" err="1">
                <a:solidFill>
                  <a:schemeClr val="bg1"/>
                </a:solidFill>
              </a:rPr>
              <a:t>dapib</a:t>
            </a:r>
            <a:endParaRPr lang="es-MX" sz="1400" dirty="0">
              <a:solidFill>
                <a:schemeClr val="bg1"/>
              </a:solidFill>
            </a:endParaRPr>
          </a:p>
        </p:txBody>
      </p:sp>
      <p:grpSp>
        <p:nvGrpSpPr>
          <p:cNvPr id="3" name="Gráfico 92">
            <a:extLst>
              <a:ext uri="{FF2B5EF4-FFF2-40B4-BE49-F238E27FC236}">
                <a16:creationId xmlns:a16="http://schemas.microsoft.com/office/drawing/2014/main" id="{B35E2926-ED77-4D67-84E1-F2F16588D3F1}"/>
              </a:ext>
            </a:extLst>
          </p:cNvPr>
          <p:cNvGrpSpPr/>
          <p:nvPr/>
        </p:nvGrpSpPr>
        <p:grpSpPr>
          <a:xfrm>
            <a:off x="6956891" y="1211730"/>
            <a:ext cx="4997805" cy="4997518"/>
            <a:chOff x="6167406" y="1211730"/>
            <a:chExt cx="4997805" cy="4997518"/>
          </a:xfrm>
        </p:grpSpPr>
        <p:grpSp>
          <p:nvGrpSpPr>
            <p:cNvPr id="4" name="Gráfico 92">
              <a:extLst>
                <a:ext uri="{FF2B5EF4-FFF2-40B4-BE49-F238E27FC236}">
                  <a16:creationId xmlns:a16="http://schemas.microsoft.com/office/drawing/2014/main" id="{137BE212-CDD5-43C9-8FF3-D8A6B3DE655C}"/>
                </a:ext>
              </a:extLst>
            </p:cNvPr>
            <p:cNvGrpSpPr/>
            <p:nvPr/>
          </p:nvGrpSpPr>
          <p:grpSpPr>
            <a:xfrm>
              <a:off x="6167406" y="1211730"/>
              <a:ext cx="4997805" cy="4997518"/>
              <a:chOff x="6167406" y="1211730"/>
              <a:chExt cx="4997805" cy="4997518"/>
            </a:xfrm>
          </p:grpSpPr>
          <p:sp>
            <p:nvSpPr>
              <p:cNvPr id="5" name="Forma libre: forma 4">
                <a:extLst>
                  <a:ext uri="{FF2B5EF4-FFF2-40B4-BE49-F238E27FC236}">
                    <a16:creationId xmlns:a16="http://schemas.microsoft.com/office/drawing/2014/main" id="{05DF7F31-F25C-4D97-B00F-A15B7D8D7BB2}"/>
                  </a:ext>
                </a:extLst>
              </p:cNvPr>
              <p:cNvSpPr/>
              <p:nvPr/>
            </p:nvSpPr>
            <p:spPr>
              <a:xfrm>
                <a:off x="8428229" y="1211730"/>
                <a:ext cx="476158" cy="412594"/>
              </a:xfrm>
              <a:custGeom>
                <a:avLst/>
                <a:gdLst>
                  <a:gd name="connsiteX0" fmla="*/ 476159 w 476158"/>
                  <a:gd name="connsiteY0" fmla="*/ 0 h 412594"/>
                  <a:gd name="connsiteX1" fmla="*/ 237936 w 476158"/>
                  <a:gd name="connsiteY1" fmla="*/ 412595 h 412594"/>
                  <a:gd name="connsiteX2" fmla="*/ 0 w 476158"/>
                  <a:gd name="connsiteY2" fmla="*/ 0 h 412594"/>
                  <a:gd name="connsiteX3" fmla="*/ 476159 w 476158"/>
                  <a:gd name="connsiteY3" fmla="*/ 0 h 4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58" h="412594">
                    <a:moveTo>
                      <a:pt x="476159" y="0"/>
                    </a:moveTo>
                    <a:lnTo>
                      <a:pt x="237936" y="412595"/>
                    </a:lnTo>
                    <a:lnTo>
                      <a:pt x="0" y="0"/>
                    </a:lnTo>
                    <a:lnTo>
                      <a:pt x="47615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" name="Forma libre: forma 5">
                <a:extLst>
                  <a:ext uri="{FF2B5EF4-FFF2-40B4-BE49-F238E27FC236}">
                    <a16:creationId xmlns:a16="http://schemas.microsoft.com/office/drawing/2014/main" id="{03F19190-6A37-4728-BE08-283382024AA3}"/>
                  </a:ext>
                </a:extLst>
              </p:cNvPr>
              <p:cNvSpPr/>
              <p:nvPr/>
            </p:nvSpPr>
            <p:spPr>
              <a:xfrm>
                <a:off x="6875774" y="1920098"/>
                <a:ext cx="3580782" cy="3580782"/>
              </a:xfrm>
              <a:custGeom>
                <a:avLst/>
                <a:gdLst>
                  <a:gd name="connsiteX0" fmla="*/ 0 w 3580782"/>
                  <a:gd name="connsiteY0" fmla="*/ 1790391 h 3580782"/>
                  <a:gd name="connsiteX1" fmla="*/ 1790105 w 3580782"/>
                  <a:gd name="connsiteY1" fmla="*/ 0 h 3580782"/>
                  <a:gd name="connsiteX2" fmla="*/ 3580782 w 3580782"/>
                  <a:gd name="connsiteY2" fmla="*/ 1790391 h 3580782"/>
                  <a:gd name="connsiteX3" fmla="*/ 1790105 w 3580782"/>
                  <a:gd name="connsiteY3" fmla="*/ 3580782 h 3580782"/>
                  <a:gd name="connsiteX4" fmla="*/ 0 w 3580782"/>
                  <a:gd name="connsiteY4" fmla="*/ 1790391 h 3580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80782" h="3580782">
                    <a:moveTo>
                      <a:pt x="0" y="1790391"/>
                    </a:moveTo>
                    <a:cubicBezTo>
                      <a:pt x="0" y="801710"/>
                      <a:pt x="801424" y="0"/>
                      <a:pt x="1790105" y="0"/>
                    </a:cubicBezTo>
                    <a:cubicBezTo>
                      <a:pt x="2778786" y="0"/>
                      <a:pt x="3580782" y="801710"/>
                      <a:pt x="3580782" y="1790391"/>
                    </a:cubicBezTo>
                    <a:cubicBezTo>
                      <a:pt x="3580782" y="2779072"/>
                      <a:pt x="2779358" y="3580782"/>
                      <a:pt x="1790105" y="3580782"/>
                    </a:cubicBezTo>
                    <a:cubicBezTo>
                      <a:pt x="800851" y="3580782"/>
                      <a:pt x="0" y="2779358"/>
                      <a:pt x="0" y="1790391"/>
                    </a:cubicBezTo>
                    <a:close/>
                  </a:path>
                </a:pathLst>
              </a:custGeom>
              <a:noFill/>
              <a:ln w="60675" cap="flat">
                <a:solidFill>
                  <a:srgbClr val="018EE8"/>
                </a:solidFill>
                <a:custDash>
                  <a:ds d="0" sp="0"/>
                  <a:ds d="86250" sp="159000"/>
                </a:custDash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6" name="Forma libre: forma 85">
                <a:extLst>
                  <a:ext uri="{FF2B5EF4-FFF2-40B4-BE49-F238E27FC236}">
                    <a16:creationId xmlns:a16="http://schemas.microsoft.com/office/drawing/2014/main" id="{71EE5E8F-EEA6-49FD-B007-AFE92394304F}"/>
                  </a:ext>
                </a:extLst>
              </p:cNvPr>
              <p:cNvSpPr/>
              <p:nvPr/>
            </p:nvSpPr>
            <p:spPr>
              <a:xfrm>
                <a:off x="6167406" y="3472266"/>
                <a:ext cx="412594" cy="476158"/>
              </a:xfrm>
              <a:custGeom>
                <a:avLst/>
                <a:gdLst>
                  <a:gd name="connsiteX0" fmla="*/ 0 w 412594"/>
                  <a:gd name="connsiteY0" fmla="*/ 0 h 476158"/>
                  <a:gd name="connsiteX1" fmla="*/ 412595 w 412594"/>
                  <a:gd name="connsiteY1" fmla="*/ 238223 h 476158"/>
                  <a:gd name="connsiteX2" fmla="*/ 0 w 412594"/>
                  <a:gd name="connsiteY2" fmla="*/ 476159 h 476158"/>
                  <a:gd name="connsiteX3" fmla="*/ 0 w 412594"/>
                  <a:gd name="connsiteY3" fmla="*/ 0 h 476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2594" h="476158">
                    <a:moveTo>
                      <a:pt x="0" y="0"/>
                    </a:moveTo>
                    <a:lnTo>
                      <a:pt x="412595" y="238223"/>
                    </a:lnTo>
                    <a:lnTo>
                      <a:pt x="0" y="4761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7" name="Forma libre: forma 86">
                <a:extLst>
                  <a:ext uri="{FF2B5EF4-FFF2-40B4-BE49-F238E27FC236}">
                    <a16:creationId xmlns:a16="http://schemas.microsoft.com/office/drawing/2014/main" id="{0042FE6E-72F9-4F7B-87F4-B659C006ACD5}"/>
                  </a:ext>
                </a:extLst>
              </p:cNvPr>
              <p:cNvSpPr/>
              <p:nvPr/>
            </p:nvSpPr>
            <p:spPr>
              <a:xfrm>
                <a:off x="10752902" y="3472266"/>
                <a:ext cx="412308" cy="476158"/>
              </a:xfrm>
              <a:custGeom>
                <a:avLst/>
                <a:gdLst>
                  <a:gd name="connsiteX0" fmla="*/ 412308 w 412308"/>
                  <a:gd name="connsiteY0" fmla="*/ 476159 h 476158"/>
                  <a:gd name="connsiteX1" fmla="*/ 0 w 412308"/>
                  <a:gd name="connsiteY1" fmla="*/ 238223 h 476158"/>
                  <a:gd name="connsiteX2" fmla="*/ 412308 w 412308"/>
                  <a:gd name="connsiteY2" fmla="*/ 0 h 476158"/>
                  <a:gd name="connsiteX3" fmla="*/ 412308 w 412308"/>
                  <a:gd name="connsiteY3" fmla="*/ 476159 h 476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2308" h="476158">
                    <a:moveTo>
                      <a:pt x="412308" y="476159"/>
                    </a:moveTo>
                    <a:lnTo>
                      <a:pt x="0" y="238223"/>
                    </a:lnTo>
                    <a:lnTo>
                      <a:pt x="412308" y="0"/>
                    </a:lnTo>
                    <a:lnTo>
                      <a:pt x="412308" y="476159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8" name="Forma libre: forma 87">
                <a:extLst>
                  <a:ext uri="{FF2B5EF4-FFF2-40B4-BE49-F238E27FC236}">
                    <a16:creationId xmlns:a16="http://schemas.microsoft.com/office/drawing/2014/main" id="{6DD84C7E-4ABA-494A-A5E6-A5FF8C6C82B9}"/>
                  </a:ext>
                </a:extLst>
              </p:cNvPr>
              <p:cNvSpPr/>
              <p:nvPr/>
            </p:nvSpPr>
            <p:spPr>
              <a:xfrm>
                <a:off x="8428229" y="5796940"/>
                <a:ext cx="476158" cy="412308"/>
              </a:xfrm>
              <a:custGeom>
                <a:avLst/>
                <a:gdLst>
                  <a:gd name="connsiteX0" fmla="*/ 0 w 476158"/>
                  <a:gd name="connsiteY0" fmla="*/ 412308 h 412308"/>
                  <a:gd name="connsiteX1" fmla="*/ 237936 w 476158"/>
                  <a:gd name="connsiteY1" fmla="*/ 0 h 412308"/>
                  <a:gd name="connsiteX2" fmla="*/ 476159 w 476158"/>
                  <a:gd name="connsiteY2" fmla="*/ 412308 h 412308"/>
                  <a:gd name="connsiteX3" fmla="*/ 0 w 476158"/>
                  <a:gd name="connsiteY3" fmla="*/ 412308 h 41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58" h="412308">
                    <a:moveTo>
                      <a:pt x="0" y="412308"/>
                    </a:moveTo>
                    <a:lnTo>
                      <a:pt x="237936" y="0"/>
                    </a:lnTo>
                    <a:lnTo>
                      <a:pt x="476159" y="412308"/>
                    </a:lnTo>
                    <a:lnTo>
                      <a:pt x="0" y="412308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9" name="Forma libre: forma 88">
                <a:extLst>
                  <a:ext uri="{FF2B5EF4-FFF2-40B4-BE49-F238E27FC236}">
                    <a16:creationId xmlns:a16="http://schemas.microsoft.com/office/drawing/2014/main" id="{2B392AC9-930F-48AF-A3BD-04284E0E7D3A}"/>
                  </a:ext>
                </a:extLst>
              </p:cNvPr>
              <p:cNvSpPr/>
              <p:nvPr/>
            </p:nvSpPr>
            <p:spPr>
              <a:xfrm>
                <a:off x="6302265" y="1346589"/>
                <a:ext cx="4728086" cy="4728086"/>
              </a:xfrm>
              <a:custGeom>
                <a:avLst/>
                <a:gdLst>
                  <a:gd name="connsiteX0" fmla="*/ 0 w 4728086"/>
                  <a:gd name="connsiteY0" fmla="*/ 2363900 h 4728086"/>
                  <a:gd name="connsiteX1" fmla="*/ 2363900 w 4728086"/>
                  <a:gd name="connsiteY1" fmla="*/ 0 h 4728086"/>
                  <a:gd name="connsiteX2" fmla="*/ 4728087 w 4728086"/>
                  <a:gd name="connsiteY2" fmla="*/ 2363900 h 4728086"/>
                  <a:gd name="connsiteX3" fmla="*/ 2363900 w 4728086"/>
                  <a:gd name="connsiteY3" fmla="*/ 4728087 h 4728086"/>
                  <a:gd name="connsiteX4" fmla="*/ 0 w 4728086"/>
                  <a:gd name="connsiteY4" fmla="*/ 2363900 h 472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8086" h="4728086">
                    <a:moveTo>
                      <a:pt x="0" y="2363900"/>
                    </a:moveTo>
                    <a:cubicBezTo>
                      <a:pt x="0" y="1058258"/>
                      <a:pt x="1057971" y="0"/>
                      <a:pt x="2363900" y="0"/>
                    </a:cubicBezTo>
                    <a:cubicBezTo>
                      <a:pt x="3669830" y="0"/>
                      <a:pt x="4728087" y="1058258"/>
                      <a:pt x="4728087" y="2363900"/>
                    </a:cubicBezTo>
                    <a:cubicBezTo>
                      <a:pt x="4728087" y="3669543"/>
                      <a:pt x="3669830" y="4728087"/>
                      <a:pt x="2363900" y="4728087"/>
                    </a:cubicBezTo>
                    <a:cubicBezTo>
                      <a:pt x="1057971" y="4728087"/>
                      <a:pt x="0" y="3669257"/>
                      <a:pt x="0" y="2363900"/>
                    </a:cubicBezTo>
                    <a:close/>
                  </a:path>
                </a:pathLst>
              </a:custGeom>
              <a:noFill/>
              <a:ln w="24041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90" name="Gráfico 92">
              <a:extLst>
                <a:ext uri="{FF2B5EF4-FFF2-40B4-BE49-F238E27FC236}">
                  <a16:creationId xmlns:a16="http://schemas.microsoft.com/office/drawing/2014/main" id="{FEC9F406-CA1C-4DB2-9F56-454F40AE6027}"/>
                </a:ext>
              </a:extLst>
            </p:cNvPr>
            <p:cNvGrpSpPr/>
            <p:nvPr/>
          </p:nvGrpSpPr>
          <p:grpSpPr>
            <a:xfrm>
              <a:off x="7749925" y="3008706"/>
              <a:ext cx="1832767" cy="1639211"/>
              <a:chOff x="7749925" y="3008706"/>
              <a:chExt cx="1832767" cy="1639211"/>
            </a:xfrm>
            <a:solidFill>
              <a:srgbClr val="FFFFFF"/>
            </a:solidFill>
          </p:grpSpPr>
          <p:sp>
            <p:nvSpPr>
              <p:cNvPr id="91" name="Forma libre: forma 90">
                <a:extLst>
                  <a:ext uri="{FF2B5EF4-FFF2-40B4-BE49-F238E27FC236}">
                    <a16:creationId xmlns:a16="http://schemas.microsoft.com/office/drawing/2014/main" id="{EFAE2122-E0AC-4218-9E80-29F3215A03FE}"/>
                  </a:ext>
                </a:extLst>
              </p:cNvPr>
              <p:cNvSpPr/>
              <p:nvPr/>
            </p:nvSpPr>
            <p:spPr>
              <a:xfrm>
                <a:off x="7749925" y="3008706"/>
                <a:ext cx="1832767" cy="1639211"/>
              </a:xfrm>
              <a:custGeom>
                <a:avLst/>
                <a:gdLst>
                  <a:gd name="connsiteX0" fmla="*/ 1576506 w 1832767"/>
                  <a:gd name="connsiteY0" fmla="*/ 0 h 1639211"/>
                  <a:gd name="connsiteX1" fmla="*/ 256261 w 1832767"/>
                  <a:gd name="connsiteY1" fmla="*/ 0 h 1639211"/>
                  <a:gd name="connsiteX2" fmla="*/ 0 w 1832767"/>
                  <a:gd name="connsiteY2" fmla="*/ 256261 h 1639211"/>
                  <a:gd name="connsiteX3" fmla="*/ 0 w 1832767"/>
                  <a:gd name="connsiteY3" fmla="*/ 1141578 h 1639211"/>
                  <a:gd name="connsiteX4" fmla="*/ 256261 w 1832767"/>
                  <a:gd name="connsiteY4" fmla="*/ 1397553 h 1639211"/>
                  <a:gd name="connsiteX5" fmla="*/ 745018 w 1832767"/>
                  <a:gd name="connsiteY5" fmla="*/ 1397553 h 1639211"/>
                  <a:gd name="connsiteX6" fmla="*/ 745018 w 1832767"/>
                  <a:gd name="connsiteY6" fmla="*/ 1560758 h 1639211"/>
                  <a:gd name="connsiteX7" fmla="*/ 663415 w 1832767"/>
                  <a:gd name="connsiteY7" fmla="*/ 1560758 h 1639211"/>
                  <a:gd name="connsiteX8" fmla="*/ 624189 w 1832767"/>
                  <a:gd name="connsiteY8" fmla="*/ 1599985 h 1639211"/>
                  <a:gd name="connsiteX9" fmla="*/ 663415 w 1832767"/>
                  <a:gd name="connsiteY9" fmla="*/ 1639212 h 1639211"/>
                  <a:gd name="connsiteX10" fmla="*/ 1183955 w 1832767"/>
                  <a:gd name="connsiteY10" fmla="*/ 1639212 h 1639211"/>
                  <a:gd name="connsiteX11" fmla="*/ 1223181 w 1832767"/>
                  <a:gd name="connsiteY11" fmla="*/ 1599985 h 1639211"/>
                  <a:gd name="connsiteX12" fmla="*/ 1183955 w 1832767"/>
                  <a:gd name="connsiteY12" fmla="*/ 1560758 h 1639211"/>
                  <a:gd name="connsiteX13" fmla="*/ 1087749 w 1832767"/>
                  <a:gd name="connsiteY13" fmla="*/ 1560758 h 1639211"/>
                  <a:gd name="connsiteX14" fmla="*/ 1087749 w 1832767"/>
                  <a:gd name="connsiteY14" fmla="*/ 1397553 h 1639211"/>
                  <a:gd name="connsiteX15" fmla="*/ 1576506 w 1832767"/>
                  <a:gd name="connsiteY15" fmla="*/ 1397553 h 1639211"/>
                  <a:gd name="connsiteX16" fmla="*/ 1832767 w 1832767"/>
                  <a:gd name="connsiteY16" fmla="*/ 1141578 h 1639211"/>
                  <a:gd name="connsiteX17" fmla="*/ 1832767 w 1832767"/>
                  <a:gd name="connsiteY17" fmla="*/ 256261 h 1639211"/>
                  <a:gd name="connsiteX18" fmla="*/ 1576506 w 1832767"/>
                  <a:gd name="connsiteY18" fmla="*/ 0 h 1639211"/>
                  <a:gd name="connsiteX19" fmla="*/ 1576506 w 1832767"/>
                  <a:gd name="connsiteY19" fmla="*/ 0 h 1639211"/>
                  <a:gd name="connsiteX20" fmla="*/ 1009010 w 1832767"/>
                  <a:gd name="connsiteY20" fmla="*/ 1561045 h 1639211"/>
                  <a:gd name="connsiteX21" fmla="*/ 823757 w 1832767"/>
                  <a:gd name="connsiteY21" fmla="*/ 1561045 h 1639211"/>
                  <a:gd name="connsiteX22" fmla="*/ 823757 w 1832767"/>
                  <a:gd name="connsiteY22" fmla="*/ 1397840 h 1639211"/>
                  <a:gd name="connsiteX23" fmla="*/ 1009010 w 1832767"/>
                  <a:gd name="connsiteY23" fmla="*/ 1397840 h 1639211"/>
                  <a:gd name="connsiteX24" fmla="*/ 1009010 w 1832767"/>
                  <a:gd name="connsiteY24" fmla="*/ 1561045 h 1639211"/>
                  <a:gd name="connsiteX25" fmla="*/ 1754028 w 1832767"/>
                  <a:gd name="connsiteY25" fmla="*/ 1141578 h 1639211"/>
                  <a:gd name="connsiteX26" fmla="*/ 1576793 w 1832767"/>
                  <a:gd name="connsiteY26" fmla="*/ 1319100 h 1639211"/>
                  <a:gd name="connsiteX27" fmla="*/ 256547 w 1832767"/>
                  <a:gd name="connsiteY27" fmla="*/ 1319100 h 1639211"/>
                  <a:gd name="connsiteX28" fmla="*/ 79026 w 1832767"/>
                  <a:gd name="connsiteY28" fmla="*/ 1141578 h 1639211"/>
                  <a:gd name="connsiteX29" fmla="*/ 79026 w 1832767"/>
                  <a:gd name="connsiteY29" fmla="*/ 1085173 h 1639211"/>
                  <a:gd name="connsiteX30" fmla="*/ 1754028 w 1832767"/>
                  <a:gd name="connsiteY30" fmla="*/ 1085173 h 1639211"/>
                  <a:gd name="connsiteX31" fmla="*/ 1754028 w 1832767"/>
                  <a:gd name="connsiteY31" fmla="*/ 1141578 h 1639211"/>
                  <a:gd name="connsiteX32" fmla="*/ 1754028 w 1832767"/>
                  <a:gd name="connsiteY32" fmla="*/ 1007006 h 1639211"/>
                  <a:gd name="connsiteX33" fmla="*/ 79026 w 1832767"/>
                  <a:gd name="connsiteY33" fmla="*/ 1007006 h 1639211"/>
                  <a:gd name="connsiteX34" fmla="*/ 79026 w 1832767"/>
                  <a:gd name="connsiteY34" fmla="*/ 257693 h 1639211"/>
                  <a:gd name="connsiteX35" fmla="*/ 256547 w 1832767"/>
                  <a:gd name="connsiteY35" fmla="*/ 80171 h 1639211"/>
                  <a:gd name="connsiteX36" fmla="*/ 1576793 w 1832767"/>
                  <a:gd name="connsiteY36" fmla="*/ 80171 h 1639211"/>
                  <a:gd name="connsiteX37" fmla="*/ 1754028 w 1832767"/>
                  <a:gd name="connsiteY37" fmla="*/ 257693 h 1639211"/>
                  <a:gd name="connsiteX38" fmla="*/ 1754028 w 1832767"/>
                  <a:gd name="connsiteY38" fmla="*/ 1007006 h 1639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832767" h="1639211">
                    <a:moveTo>
                      <a:pt x="1576506" y="0"/>
                    </a:moveTo>
                    <a:lnTo>
                      <a:pt x="256261" y="0"/>
                    </a:lnTo>
                    <a:cubicBezTo>
                      <a:pt x="132282" y="0"/>
                      <a:pt x="0" y="67573"/>
                      <a:pt x="0" y="256261"/>
                    </a:cubicBezTo>
                    <a:lnTo>
                      <a:pt x="0" y="1141578"/>
                    </a:lnTo>
                    <a:cubicBezTo>
                      <a:pt x="0" y="1330267"/>
                      <a:pt x="132282" y="1397553"/>
                      <a:pt x="256261" y="1397553"/>
                    </a:cubicBezTo>
                    <a:lnTo>
                      <a:pt x="745018" y="1397553"/>
                    </a:lnTo>
                    <a:lnTo>
                      <a:pt x="745018" y="1560758"/>
                    </a:lnTo>
                    <a:lnTo>
                      <a:pt x="663415" y="1560758"/>
                    </a:lnTo>
                    <a:cubicBezTo>
                      <a:pt x="641655" y="1560758"/>
                      <a:pt x="624189" y="1578224"/>
                      <a:pt x="624189" y="1599985"/>
                    </a:cubicBezTo>
                    <a:cubicBezTo>
                      <a:pt x="624189" y="1621746"/>
                      <a:pt x="641655" y="1639212"/>
                      <a:pt x="663415" y="1639212"/>
                    </a:cubicBezTo>
                    <a:lnTo>
                      <a:pt x="1183955" y="1639212"/>
                    </a:lnTo>
                    <a:cubicBezTo>
                      <a:pt x="1205715" y="1639212"/>
                      <a:pt x="1223181" y="1622032"/>
                      <a:pt x="1223181" y="1599985"/>
                    </a:cubicBezTo>
                    <a:cubicBezTo>
                      <a:pt x="1223181" y="1577938"/>
                      <a:pt x="1205715" y="1560758"/>
                      <a:pt x="1183955" y="1560758"/>
                    </a:cubicBezTo>
                    <a:lnTo>
                      <a:pt x="1087749" y="1560758"/>
                    </a:lnTo>
                    <a:lnTo>
                      <a:pt x="1087749" y="1397553"/>
                    </a:lnTo>
                    <a:lnTo>
                      <a:pt x="1576506" y="1397553"/>
                    </a:lnTo>
                    <a:cubicBezTo>
                      <a:pt x="1765481" y="1397553"/>
                      <a:pt x="1832767" y="1265271"/>
                      <a:pt x="1832767" y="1141578"/>
                    </a:cubicBezTo>
                    <a:lnTo>
                      <a:pt x="1832767" y="256261"/>
                    </a:lnTo>
                    <a:cubicBezTo>
                      <a:pt x="1832767" y="67573"/>
                      <a:pt x="1700199" y="0"/>
                      <a:pt x="1576506" y="0"/>
                    </a:cubicBezTo>
                    <a:lnTo>
                      <a:pt x="1576506" y="0"/>
                    </a:lnTo>
                    <a:close/>
                    <a:moveTo>
                      <a:pt x="1009010" y="1561045"/>
                    </a:moveTo>
                    <a:lnTo>
                      <a:pt x="823757" y="1561045"/>
                    </a:lnTo>
                    <a:lnTo>
                      <a:pt x="823757" y="1397840"/>
                    </a:lnTo>
                    <a:lnTo>
                      <a:pt x="1009010" y="1397840"/>
                    </a:lnTo>
                    <a:lnTo>
                      <a:pt x="1009010" y="1561045"/>
                    </a:lnTo>
                    <a:close/>
                    <a:moveTo>
                      <a:pt x="1754028" y="1141578"/>
                    </a:moveTo>
                    <a:cubicBezTo>
                      <a:pt x="1754028" y="1194835"/>
                      <a:pt x="1736848" y="1319100"/>
                      <a:pt x="1576793" y="1319100"/>
                    </a:cubicBezTo>
                    <a:lnTo>
                      <a:pt x="256547" y="1319100"/>
                    </a:lnTo>
                    <a:cubicBezTo>
                      <a:pt x="203291" y="1319100"/>
                      <a:pt x="79026" y="1301634"/>
                      <a:pt x="79026" y="1141578"/>
                    </a:cubicBezTo>
                    <a:lnTo>
                      <a:pt x="79026" y="1085173"/>
                    </a:lnTo>
                    <a:lnTo>
                      <a:pt x="1754028" y="1085173"/>
                    </a:lnTo>
                    <a:lnTo>
                      <a:pt x="1754028" y="1141578"/>
                    </a:lnTo>
                    <a:close/>
                    <a:moveTo>
                      <a:pt x="1754028" y="1007006"/>
                    </a:moveTo>
                    <a:lnTo>
                      <a:pt x="79026" y="1007006"/>
                    </a:lnTo>
                    <a:lnTo>
                      <a:pt x="79026" y="257693"/>
                    </a:lnTo>
                    <a:cubicBezTo>
                      <a:pt x="79026" y="97637"/>
                      <a:pt x="203291" y="80171"/>
                      <a:pt x="256547" y="80171"/>
                    </a:cubicBezTo>
                    <a:lnTo>
                      <a:pt x="1576793" y="80171"/>
                    </a:lnTo>
                    <a:cubicBezTo>
                      <a:pt x="1630049" y="80171"/>
                      <a:pt x="1754028" y="97637"/>
                      <a:pt x="1754028" y="257693"/>
                    </a:cubicBezTo>
                    <a:lnTo>
                      <a:pt x="1754028" y="1007006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2" name="Forma libre: forma 91">
                <a:extLst>
                  <a:ext uri="{FF2B5EF4-FFF2-40B4-BE49-F238E27FC236}">
                    <a16:creationId xmlns:a16="http://schemas.microsoft.com/office/drawing/2014/main" id="{6BA298DD-8712-4CDA-81DE-76C54CBF6F8F}"/>
                  </a:ext>
                </a:extLst>
              </p:cNvPr>
              <p:cNvSpPr/>
              <p:nvPr/>
            </p:nvSpPr>
            <p:spPr>
              <a:xfrm>
                <a:off x="8020906" y="3187041"/>
                <a:ext cx="1300070" cy="705936"/>
              </a:xfrm>
              <a:custGeom>
                <a:avLst/>
                <a:gdLst>
                  <a:gd name="connsiteX0" fmla="*/ 1284337 w 1300070"/>
                  <a:gd name="connsiteY0" fmla="*/ 7776 h 705936"/>
                  <a:gd name="connsiteX1" fmla="*/ 1229076 w 1300070"/>
                  <a:gd name="connsiteY1" fmla="*/ 15793 h 705936"/>
                  <a:gd name="connsiteX2" fmla="*/ 1231080 w 1300070"/>
                  <a:gd name="connsiteY2" fmla="*/ 15793 h 705936"/>
                  <a:gd name="connsiteX3" fmla="*/ 937024 w 1300070"/>
                  <a:gd name="connsiteY3" fmla="*/ 409777 h 705936"/>
                  <a:gd name="connsiteX4" fmla="*/ 799015 w 1300070"/>
                  <a:gd name="connsiteY4" fmla="*/ 230251 h 705936"/>
                  <a:gd name="connsiteX5" fmla="*/ 768951 w 1300070"/>
                  <a:gd name="connsiteY5" fmla="*/ 214789 h 705936"/>
                  <a:gd name="connsiteX6" fmla="*/ 738028 w 1300070"/>
                  <a:gd name="connsiteY6" fmla="*/ 228247 h 705936"/>
                  <a:gd name="connsiteX7" fmla="*/ 513549 w 1300070"/>
                  <a:gd name="connsiteY7" fmla="*/ 483648 h 705936"/>
                  <a:gd name="connsiteX8" fmla="*/ 348626 w 1300070"/>
                  <a:gd name="connsiteY8" fmla="*/ 202191 h 705936"/>
                  <a:gd name="connsiteX9" fmla="*/ 315412 w 1300070"/>
                  <a:gd name="connsiteY9" fmla="*/ 182721 h 705936"/>
                  <a:gd name="connsiteX10" fmla="*/ 281053 w 1300070"/>
                  <a:gd name="connsiteY10" fmla="*/ 201618 h 705936"/>
                  <a:gd name="connsiteX11" fmla="*/ 9331 w 1300070"/>
                  <a:gd name="connsiteY11" fmla="*/ 641127 h 705936"/>
                  <a:gd name="connsiteX12" fmla="*/ 13912 w 1300070"/>
                  <a:gd name="connsiteY12" fmla="*/ 696961 h 705936"/>
                  <a:gd name="connsiteX13" fmla="*/ 69745 w 1300070"/>
                  <a:gd name="connsiteY13" fmla="*/ 691807 h 705936"/>
                  <a:gd name="connsiteX14" fmla="*/ 76331 w 1300070"/>
                  <a:gd name="connsiteY14" fmla="*/ 680354 h 705936"/>
                  <a:gd name="connsiteX15" fmla="*/ 313122 w 1300070"/>
                  <a:gd name="connsiteY15" fmla="*/ 294960 h 705936"/>
                  <a:gd name="connsiteX16" fmla="*/ 470600 w 1300070"/>
                  <a:gd name="connsiteY16" fmla="*/ 566683 h 705936"/>
                  <a:gd name="connsiteX17" fmla="*/ 524430 w 1300070"/>
                  <a:gd name="connsiteY17" fmla="*/ 580713 h 705936"/>
                  <a:gd name="connsiteX18" fmla="*/ 533592 w 1300070"/>
                  <a:gd name="connsiteY18" fmla="*/ 572696 h 705936"/>
                  <a:gd name="connsiteX19" fmla="*/ 763511 w 1300070"/>
                  <a:gd name="connsiteY19" fmla="*/ 316435 h 705936"/>
                  <a:gd name="connsiteX20" fmla="*/ 904097 w 1300070"/>
                  <a:gd name="connsiteY20" fmla="*/ 499396 h 705936"/>
                  <a:gd name="connsiteX21" fmla="*/ 935593 w 1300070"/>
                  <a:gd name="connsiteY21" fmla="*/ 514858 h 705936"/>
                  <a:gd name="connsiteX22" fmla="*/ 966802 w 1300070"/>
                  <a:gd name="connsiteY22" fmla="*/ 499110 h 705936"/>
                  <a:gd name="connsiteX23" fmla="*/ 1292067 w 1300070"/>
                  <a:gd name="connsiteY23" fmla="*/ 62751 h 705936"/>
                  <a:gd name="connsiteX24" fmla="*/ 1284337 w 1300070"/>
                  <a:gd name="connsiteY24" fmla="*/ 7490 h 705936"/>
                  <a:gd name="connsiteX25" fmla="*/ 1284337 w 1300070"/>
                  <a:gd name="connsiteY25" fmla="*/ 7490 h 705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300070" h="705936">
                    <a:moveTo>
                      <a:pt x="1284337" y="7776"/>
                    </a:moveTo>
                    <a:cubicBezTo>
                      <a:pt x="1266871" y="-5109"/>
                      <a:pt x="1242247" y="-1673"/>
                      <a:pt x="1229076" y="15793"/>
                    </a:cubicBezTo>
                    <a:lnTo>
                      <a:pt x="1231080" y="15793"/>
                    </a:lnTo>
                    <a:lnTo>
                      <a:pt x="937024" y="409777"/>
                    </a:lnTo>
                    <a:lnTo>
                      <a:pt x="799015" y="230251"/>
                    </a:lnTo>
                    <a:cubicBezTo>
                      <a:pt x="791857" y="221088"/>
                      <a:pt x="780691" y="215362"/>
                      <a:pt x="768951" y="214789"/>
                    </a:cubicBezTo>
                    <a:cubicBezTo>
                      <a:pt x="757498" y="214503"/>
                      <a:pt x="745759" y="219370"/>
                      <a:pt x="738028" y="228247"/>
                    </a:cubicBezTo>
                    <a:lnTo>
                      <a:pt x="513549" y="483648"/>
                    </a:lnTo>
                    <a:lnTo>
                      <a:pt x="348626" y="202191"/>
                    </a:lnTo>
                    <a:cubicBezTo>
                      <a:pt x="341468" y="190165"/>
                      <a:pt x="329156" y="182721"/>
                      <a:pt x="315412" y="182721"/>
                    </a:cubicBezTo>
                    <a:cubicBezTo>
                      <a:pt x="301382" y="182721"/>
                      <a:pt x="288211" y="189879"/>
                      <a:pt x="281053" y="201618"/>
                    </a:cubicBezTo>
                    <a:lnTo>
                      <a:pt x="9331" y="641127"/>
                    </a:lnTo>
                    <a:cubicBezTo>
                      <a:pt x="-4699" y="657734"/>
                      <a:pt x="-2695" y="682645"/>
                      <a:pt x="13912" y="696961"/>
                    </a:cubicBezTo>
                    <a:cubicBezTo>
                      <a:pt x="30805" y="710704"/>
                      <a:pt x="55429" y="708414"/>
                      <a:pt x="69745" y="691807"/>
                    </a:cubicBezTo>
                    <a:cubicBezTo>
                      <a:pt x="72608" y="688657"/>
                      <a:pt x="74899" y="684935"/>
                      <a:pt x="76331" y="680354"/>
                    </a:cubicBezTo>
                    <a:lnTo>
                      <a:pt x="313122" y="294960"/>
                    </a:lnTo>
                    <a:lnTo>
                      <a:pt x="470600" y="566683"/>
                    </a:lnTo>
                    <a:cubicBezTo>
                      <a:pt x="481767" y="585294"/>
                      <a:pt x="505819" y="591593"/>
                      <a:pt x="524430" y="580713"/>
                    </a:cubicBezTo>
                    <a:cubicBezTo>
                      <a:pt x="527866" y="578708"/>
                      <a:pt x="531301" y="576132"/>
                      <a:pt x="533592" y="572696"/>
                    </a:cubicBezTo>
                    <a:lnTo>
                      <a:pt x="763511" y="316435"/>
                    </a:lnTo>
                    <a:lnTo>
                      <a:pt x="904097" y="499396"/>
                    </a:lnTo>
                    <a:cubicBezTo>
                      <a:pt x="912114" y="508559"/>
                      <a:pt x="923567" y="513999"/>
                      <a:pt x="935593" y="514858"/>
                    </a:cubicBezTo>
                    <a:cubicBezTo>
                      <a:pt x="947904" y="514858"/>
                      <a:pt x="959357" y="508845"/>
                      <a:pt x="966802" y="499110"/>
                    </a:cubicBezTo>
                    <a:lnTo>
                      <a:pt x="1292067" y="62751"/>
                    </a:lnTo>
                    <a:cubicBezTo>
                      <a:pt x="1305238" y="45285"/>
                      <a:pt x="1301802" y="20661"/>
                      <a:pt x="1284337" y="7490"/>
                    </a:cubicBezTo>
                    <a:lnTo>
                      <a:pt x="1284337" y="7490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94" name="Gráfico 92">
            <a:extLst>
              <a:ext uri="{FF2B5EF4-FFF2-40B4-BE49-F238E27FC236}">
                <a16:creationId xmlns:a16="http://schemas.microsoft.com/office/drawing/2014/main" id="{B48030FB-AD44-4E4F-AA61-DB9310D632C8}"/>
              </a:ext>
            </a:extLst>
          </p:cNvPr>
          <p:cNvGrpSpPr/>
          <p:nvPr/>
        </p:nvGrpSpPr>
        <p:grpSpPr>
          <a:xfrm flipH="1">
            <a:off x="6072628" y="2449227"/>
            <a:ext cx="1040505" cy="2560892"/>
            <a:chOff x="11142878" y="2449227"/>
            <a:chExt cx="1040505" cy="2560892"/>
          </a:xfrm>
        </p:grpSpPr>
        <p:sp>
          <p:nvSpPr>
            <p:cNvPr id="95" name="Forma libre: forma 94">
              <a:extLst>
                <a:ext uri="{FF2B5EF4-FFF2-40B4-BE49-F238E27FC236}">
                  <a16:creationId xmlns:a16="http://schemas.microsoft.com/office/drawing/2014/main" id="{2CC3A6C2-04B6-47FB-923E-3FC431D16813}"/>
                </a:ext>
              </a:extLst>
            </p:cNvPr>
            <p:cNvSpPr/>
            <p:nvPr/>
          </p:nvSpPr>
          <p:spPr>
            <a:xfrm>
              <a:off x="11142878" y="3728528"/>
              <a:ext cx="1040505" cy="28632"/>
            </a:xfrm>
            <a:custGeom>
              <a:avLst/>
              <a:gdLst>
                <a:gd name="connsiteX0" fmla="*/ 0 w 1040505"/>
                <a:gd name="connsiteY0" fmla="*/ 0 h 28632"/>
                <a:gd name="connsiteX1" fmla="*/ 1040506 w 1040505"/>
                <a:gd name="connsiteY1" fmla="*/ 0 h 2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0505" h="28632">
                  <a:moveTo>
                    <a:pt x="0" y="0"/>
                  </a:moveTo>
                  <a:lnTo>
                    <a:pt x="1040506" y="0"/>
                  </a:lnTo>
                </a:path>
              </a:pathLst>
            </a:custGeom>
            <a:ln w="1631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C1A32CCA-5CB1-4F16-A82B-9118D9B4AB49}"/>
                </a:ext>
              </a:extLst>
            </p:cNvPr>
            <p:cNvSpPr/>
            <p:nvPr/>
          </p:nvSpPr>
          <p:spPr>
            <a:xfrm>
              <a:off x="12183383" y="2449227"/>
              <a:ext cx="28632" cy="2560892"/>
            </a:xfrm>
            <a:custGeom>
              <a:avLst/>
              <a:gdLst>
                <a:gd name="connsiteX0" fmla="*/ 0 w 28632"/>
                <a:gd name="connsiteY0" fmla="*/ 0 h 2560892"/>
                <a:gd name="connsiteX1" fmla="*/ 0 w 28632"/>
                <a:gd name="connsiteY1" fmla="*/ 2560892 h 2560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632" h="2560892">
                  <a:moveTo>
                    <a:pt x="0" y="0"/>
                  </a:moveTo>
                  <a:lnTo>
                    <a:pt x="0" y="2560892"/>
                  </a:lnTo>
                </a:path>
              </a:pathLst>
            </a:custGeom>
            <a:ln w="1631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110" name="Gráfico 109">
            <a:extLst>
              <a:ext uri="{FF2B5EF4-FFF2-40B4-BE49-F238E27FC236}">
                <a16:creationId xmlns:a16="http://schemas.microsoft.com/office/drawing/2014/main" id="{B1CFDB0F-B86F-4DB4-B5D6-77A756539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625220" y="1212598"/>
            <a:ext cx="200025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03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3AFCBCAC-287F-4DC2-94FC-2593B1150FC0}"/>
              </a:ext>
            </a:extLst>
          </p:cNvPr>
          <p:cNvSpPr/>
          <p:nvPr/>
        </p:nvSpPr>
        <p:spPr>
          <a:xfrm>
            <a:off x="0" y="0"/>
            <a:ext cx="12196707" cy="6858000"/>
          </a:xfrm>
          <a:custGeom>
            <a:avLst/>
            <a:gdLst>
              <a:gd name="connsiteX0" fmla="*/ 0 w 5317824"/>
              <a:gd name="connsiteY0" fmla="*/ 0 h 5317824"/>
              <a:gd name="connsiteX1" fmla="*/ 5317825 w 5317824"/>
              <a:gd name="connsiteY1" fmla="*/ 0 h 5317824"/>
              <a:gd name="connsiteX2" fmla="*/ 5317825 w 5317824"/>
              <a:gd name="connsiteY2" fmla="*/ 5317825 h 5317824"/>
              <a:gd name="connsiteX3" fmla="*/ 0 w 5317824"/>
              <a:gd name="connsiteY3" fmla="*/ 5317825 h 531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7824" h="5317824">
                <a:moveTo>
                  <a:pt x="0" y="0"/>
                </a:moveTo>
                <a:lnTo>
                  <a:pt x="5317825" y="0"/>
                </a:lnTo>
                <a:lnTo>
                  <a:pt x="5317825" y="5317825"/>
                </a:lnTo>
                <a:lnTo>
                  <a:pt x="0" y="5317825"/>
                </a:lnTo>
                <a:close/>
              </a:path>
            </a:pathLst>
          </a:custGeom>
          <a:gradFill flip="none" rotWithShape="1">
            <a:gsLst>
              <a:gs pos="100000">
                <a:srgbClr val="00509E">
                  <a:shade val="30000"/>
                  <a:satMod val="115000"/>
                </a:srgbClr>
              </a:gs>
              <a:gs pos="50000">
                <a:srgbClr val="00509E">
                  <a:shade val="67500"/>
                  <a:satMod val="115000"/>
                </a:srgbClr>
              </a:gs>
              <a:gs pos="0">
                <a:srgbClr val="00509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grpSp>
        <p:nvGrpSpPr>
          <p:cNvPr id="8" name="Gráfico 4">
            <a:extLst>
              <a:ext uri="{FF2B5EF4-FFF2-40B4-BE49-F238E27FC236}">
                <a16:creationId xmlns:a16="http://schemas.microsoft.com/office/drawing/2014/main" id="{5BBA4688-A716-4698-B777-733C6BBE7A85}"/>
              </a:ext>
            </a:extLst>
          </p:cNvPr>
          <p:cNvGrpSpPr/>
          <p:nvPr/>
        </p:nvGrpSpPr>
        <p:grpSpPr>
          <a:xfrm>
            <a:off x="-11813279" y="-5849675"/>
            <a:ext cx="35818559" cy="18557351"/>
            <a:chOff x="1276" y="272116"/>
            <a:chExt cx="12189128" cy="6315104"/>
          </a:xfrm>
          <a:noFill/>
        </p:grpSpPr>
        <p:grpSp>
          <p:nvGrpSpPr>
            <p:cNvPr id="9" name="Gráfico 4">
              <a:extLst>
                <a:ext uri="{FF2B5EF4-FFF2-40B4-BE49-F238E27FC236}">
                  <a16:creationId xmlns:a16="http://schemas.microsoft.com/office/drawing/2014/main" id="{35E9C62D-9202-4EF1-A527-C91C750F1473}"/>
                </a:ext>
              </a:extLst>
            </p:cNvPr>
            <p:cNvGrpSpPr/>
            <p:nvPr/>
          </p:nvGrpSpPr>
          <p:grpSpPr>
            <a:xfrm>
              <a:off x="1276" y="272116"/>
              <a:ext cx="12189128" cy="6315082"/>
              <a:chOff x="1276" y="272116"/>
              <a:chExt cx="12189128" cy="6315082"/>
            </a:xfrm>
            <a:noFill/>
          </p:grpSpPr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74EF696A-FA3D-4979-96AC-C09E25B2FE18}"/>
                  </a:ext>
                </a:extLst>
              </p:cNvPr>
              <p:cNvSpPr/>
              <p:nvPr/>
            </p:nvSpPr>
            <p:spPr>
              <a:xfrm>
                <a:off x="1883" y="272116"/>
                <a:ext cx="10163103" cy="6315082"/>
              </a:xfrm>
              <a:custGeom>
                <a:avLst/>
                <a:gdLst>
                  <a:gd name="connsiteX0" fmla="*/ 10163104 w 10163103"/>
                  <a:gd name="connsiteY0" fmla="*/ 1052053 h 6315082"/>
                  <a:gd name="connsiteX1" fmla="*/ 2022081 w 10163103"/>
                  <a:gd name="connsiteY1" fmla="*/ 1048011 h 6315082"/>
                  <a:gd name="connsiteX2" fmla="*/ 2021195 w 10163103"/>
                  <a:gd name="connsiteY2" fmla="*/ 5266642 h 6315082"/>
                  <a:gd name="connsiteX3" fmla="*/ 10163104 w 10163103"/>
                  <a:gd name="connsiteY3" fmla="*/ 5263061 h 631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63103" h="6315082">
                    <a:moveTo>
                      <a:pt x="10163104" y="1052053"/>
                    </a:moveTo>
                    <a:cubicBezTo>
                      <a:pt x="7449418" y="-349336"/>
                      <a:pt x="4735767" y="-350683"/>
                      <a:pt x="2022081" y="1048011"/>
                    </a:cubicBezTo>
                    <a:cubicBezTo>
                      <a:pt x="-673454" y="2454505"/>
                      <a:pt x="-674305" y="3860751"/>
                      <a:pt x="2021195" y="5266642"/>
                    </a:cubicBezTo>
                    <a:cubicBezTo>
                      <a:pt x="4735165" y="6665762"/>
                      <a:pt x="7449134" y="6664557"/>
                      <a:pt x="10163104" y="526306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20EB9043-1B88-486A-9128-0D04662DFE85}"/>
                  </a:ext>
                </a:extLst>
              </p:cNvPr>
              <p:cNvSpPr/>
              <p:nvPr/>
            </p:nvSpPr>
            <p:spPr>
              <a:xfrm>
                <a:off x="1816817" y="438294"/>
                <a:ext cx="8556664" cy="997124"/>
              </a:xfrm>
              <a:custGeom>
                <a:avLst/>
                <a:gdLst>
                  <a:gd name="connsiteX0" fmla="*/ 8556664 w 8556664"/>
                  <a:gd name="connsiteY0" fmla="*/ 997124 h 997124"/>
                  <a:gd name="connsiteX1" fmla="*/ 0 w 8556664"/>
                  <a:gd name="connsiteY1" fmla="*/ 992835 h 99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64" h="997124">
                    <a:moveTo>
                      <a:pt x="8556664" y="997124"/>
                    </a:moveTo>
                    <a:cubicBezTo>
                      <a:pt x="5704431" y="-330949"/>
                      <a:pt x="2852198" y="-332367"/>
                      <a:pt x="0" y="99283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568FA392-883A-4CFC-AEBC-63EA99434F56}"/>
                  </a:ext>
                </a:extLst>
              </p:cNvPr>
              <p:cNvSpPr/>
              <p:nvPr/>
            </p:nvSpPr>
            <p:spPr>
              <a:xfrm>
                <a:off x="1620802" y="604467"/>
                <a:ext cx="8949083" cy="941703"/>
              </a:xfrm>
              <a:custGeom>
                <a:avLst/>
                <a:gdLst>
                  <a:gd name="connsiteX0" fmla="*/ 8949084 w 8949083"/>
                  <a:gd name="connsiteY0" fmla="*/ 941704 h 941703"/>
                  <a:gd name="connsiteX1" fmla="*/ 0 w 8949083"/>
                  <a:gd name="connsiteY1" fmla="*/ 937698 h 941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083" h="941703">
                    <a:moveTo>
                      <a:pt x="8949084" y="941704"/>
                    </a:moveTo>
                    <a:cubicBezTo>
                      <a:pt x="5966068" y="-312559"/>
                      <a:pt x="2983052" y="-313906"/>
                      <a:pt x="0" y="93769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3FC1E63D-FA5C-420E-9FB8-FA95691AA1B2}"/>
                  </a:ext>
                </a:extLst>
              </p:cNvPr>
              <p:cNvSpPr/>
              <p:nvPr/>
            </p:nvSpPr>
            <p:spPr>
              <a:xfrm>
                <a:off x="1436060" y="770649"/>
                <a:ext cx="9318991" cy="886345"/>
              </a:xfrm>
              <a:custGeom>
                <a:avLst/>
                <a:gdLst>
                  <a:gd name="connsiteX0" fmla="*/ 9318992 w 9318991"/>
                  <a:gd name="connsiteY0" fmla="*/ 886345 h 886345"/>
                  <a:gd name="connsiteX1" fmla="*/ 0 w 9318991"/>
                  <a:gd name="connsiteY1" fmla="*/ 882552 h 88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8991" h="886345">
                    <a:moveTo>
                      <a:pt x="9318992" y="886345"/>
                    </a:moveTo>
                    <a:cubicBezTo>
                      <a:pt x="6212673" y="-294177"/>
                      <a:pt x="3106354" y="-295453"/>
                      <a:pt x="0" y="88255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E8F9EF55-8CDB-4375-979C-03B7A7EDC4D7}"/>
                  </a:ext>
                </a:extLst>
              </p:cNvPr>
              <p:cNvSpPr/>
              <p:nvPr/>
            </p:nvSpPr>
            <p:spPr>
              <a:xfrm>
                <a:off x="1262487" y="936818"/>
                <a:ext cx="9666529" cy="830928"/>
              </a:xfrm>
              <a:custGeom>
                <a:avLst/>
                <a:gdLst>
                  <a:gd name="connsiteX0" fmla="*/ 9666530 w 9666529"/>
                  <a:gd name="connsiteY0" fmla="*/ 830929 h 830928"/>
                  <a:gd name="connsiteX1" fmla="*/ 0 w 9666529"/>
                  <a:gd name="connsiteY1" fmla="*/ 827384 h 83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529" h="830928">
                    <a:moveTo>
                      <a:pt x="9666530" y="830929"/>
                    </a:moveTo>
                    <a:cubicBezTo>
                      <a:pt x="6444354" y="-275781"/>
                      <a:pt x="3222177" y="-276987"/>
                      <a:pt x="0" y="82738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76E040C3-5044-4A8F-826B-7B621E689552}"/>
                  </a:ext>
                </a:extLst>
              </p:cNvPr>
              <p:cNvSpPr/>
              <p:nvPr/>
            </p:nvSpPr>
            <p:spPr>
              <a:xfrm>
                <a:off x="1100080" y="1103009"/>
                <a:ext cx="9990598" cy="775206"/>
              </a:xfrm>
              <a:custGeom>
                <a:avLst/>
                <a:gdLst>
                  <a:gd name="connsiteX0" fmla="*/ 9990598 w 9990598"/>
                  <a:gd name="connsiteY0" fmla="*/ 775207 h 775206"/>
                  <a:gd name="connsiteX1" fmla="*/ 0 w 9990598"/>
                  <a:gd name="connsiteY1" fmla="*/ 772229 h 775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0598" h="775206">
                    <a:moveTo>
                      <a:pt x="9990598" y="775207"/>
                    </a:moveTo>
                    <a:cubicBezTo>
                      <a:pt x="6660399" y="-257409"/>
                      <a:pt x="3330199" y="-258401"/>
                      <a:pt x="0" y="7722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97320CD6-946A-4382-B5DB-56C4843BC209}"/>
                  </a:ext>
                </a:extLst>
              </p:cNvPr>
              <p:cNvSpPr/>
              <p:nvPr/>
            </p:nvSpPr>
            <p:spPr>
              <a:xfrm>
                <a:off x="948877" y="1269217"/>
                <a:ext cx="10294422" cy="720140"/>
              </a:xfrm>
              <a:custGeom>
                <a:avLst/>
                <a:gdLst>
                  <a:gd name="connsiteX0" fmla="*/ 10294422 w 10294422"/>
                  <a:gd name="connsiteY0" fmla="*/ 720141 h 720140"/>
                  <a:gd name="connsiteX1" fmla="*/ 0 w 10294422"/>
                  <a:gd name="connsiteY1" fmla="*/ 717056 h 72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2" h="720140">
                    <a:moveTo>
                      <a:pt x="10294422" y="720141"/>
                    </a:moveTo>
                    <a:cubicBezTo>
                      <a:pt x="6862937" y="-239018"/>
                      <a:pt x="3431486" y="-240046"/>
                      <a:pt x="0" y="717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D22CC380-F896-4D41-89F7-C69ABD6F1E39}"/>
                  </a:ext>
                </a:extLst>
              </p:cNvPr>
              <p:cNvSpPr/>
              <p:nvPr/>
            </p:nvSpPr>
            <p:spPr>
              <a:xfrm>
                <a:off x="808876" y="1435395"/>
                <a:ext cx="10574672" cy="664750"/>
              </a:xfrm>
              <a:custGeom>
                <a:avLst/>
                <a:gdLst>
                  <a:gd name="connsiteX0" fmla="*/ 10574672 w 10574672"/>
                  <a:gd name="connsiteY0" fmla="*/ 664751 h 664750"/>
                  <a:gd name="connsiteX1" fmla="*/ 0 w 10574672"/>
                  <a:gd name="connsiteY1" fmla="*/ 661915 h 664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672" h="664750">
                    <a:moveTo>
                      <a:pt x="10574672" y="664751"/>
                    </a:moveTo>
                    <a:cubicBezTo>
                      <a:pt x="7049805" y="-220631"/>
                      <a:pt x="3524903" y="-221589"/>
                      <a:pt x="0" y="66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FA752761-EB4B-4F78-AED2-443766D38FF1}"/>
                  </a:ext>
                </a:extLst>
              </p:cNvPr>
              <p:cNvSpPr/>
              <p:nvPr/>
            </p:nvSpPr>
            <p:spPr>
              <a:xfrm>
                <a:off x="680078" y="1601617"/>
                <a:ext cx="10832551" cy="609352"/>
              </a:xfrm>
              <a:custGeom>
                <a:avLst/>
                <a:gdLst>
                  <a:gd name="connsiteX0" fmla="*/ 10832552 w 10832551"/>
                  <a:gd name="connsiteY0" fmla="*/ 609353 h 609352"/>
                  <a:gd name="connsiteX1" fmla="*/ 0 w 10832551"/>
                  <a:gd name="connsiteY1" fmla="*/ 606729 h 60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551" h="609352">
                    <a:moveTo>
                      <a:pt x="10832552" y="609353"/>
                    </a:moveTo>
                    <a:cubicBezTo>
                      <a:pt x="7221678" y="-202254"/>
                      <a:pt x="3610839" y="-203105"/>
                      <a:pt x="0" y="6067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62D77C9-4826-4EDE-8883-0E99B95EDD79}"/>
                  </a:ext>
                </a:extLst>
              </p:cNvPr>
              <p:cNvSpPr/>
              <p:nvPr/>
            </p:nvSpPr>
            <p:spPr>
              <a:xfrm>
                <a:off x="562519" y="1767808"/>
                <a:ext cx="11067989" cy="553949"/>
              </a:xfrm>
              <a:custGeom>
                <a:avLst/>
                <a:gdLst>
                  <a:gd name="connsiteX0" fmla="*/ 11067989 w 11067989"/>
                  <a:gd name="connsiteY0" fmla="*/ 553950 h 553949"/>
                  <a:gd name="connsiteX1" fmla="*/ 0 w 11067989"/>
                  <a:gd name="connsiteY1" fmla="*/ 551574 h 55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7989" h="553949">
                    <a:moveTo>
                      <a:pt x="11067989" y="553950"/>
                    </a:moveTo>
                    <a:cubicBezTo>
                      <a:pt x="7378660" y="-183845"/>
                      <a:pt x="3689330" y="-184661"/>
                      <a:pt x="0" y="55157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AF0AE791-0321-4D16-9565-27DF0BA0110B}"/>
                  </a:ext>
                </a:extLst>
              </p:cNvPr>
              <p:cNvSpPr/>
              <p:nvPr/>
            </p:nvSpPr>
            <p:spPr>
              <a:xfrm>
                <a:off x="456127" y="1933932"/>
                <a:ext cx="11279745" cy="498364"/>
              </a:xfrm>
              <a:custGeom>
                <a:avLst/>
                <a:gdLst>
                  <a:gd name="connsiteX0" fmla="*/ 11279745 w 11279745"/>
                  <a:gd name="connsiteY0" fmla="*/ 498365 h 498364"/>
                  <a:gd name="connsiteX1" fmla="*/ 0 w 11279745"/>
                  <a:gd name="connsiteY1" fmla="*/ 496415 h 498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9745" h="498364">
                    <a:moveTo>
                      <a:pt x="11279745" y="498365"/>
                    </a:moveTo>
                    <a:cubicBezTo>
                      <a:pt x="7519830" y="-165477"/>
                      <a:pt x="3759950" y="-166115"/>
                      <a:pt x="0" y="4964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E317FDE1-BA29-4653-8D6B-415E5BEF3E8F}"/>
                  </a:ext>
                </a:extLst>
              </p:cNvPr>
              <p:cNvSpPr/>
              <p:nvPr/>
            </p:nvSpPr>
            <p:spPr>
              <a:xfrm>
                <a:off x="360903" y="2100176"/>
                <a:ext cx="11471541" cy="443156"/>
              </a:xfrm>
              <a:custGeom>
                <a:avLst/>
                <a:gdLst>
                  <a:gd name="connsiteX0" fmla="*/ 11471541 w 11471541"/>
                  <a:gd name="connsiteY0" fmla="*/ 443157 h 443156"/>
                  <a:gd name="connsiteX1" fmla="*/ 0 w 11471541"/>
                  <a:gd name="connsiteY1" fmla="*/ 441278 h 44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541" h="443156">
                    <a:moveTo>
                      <a:pt x="11471541" y="443157"/>
                    </a:moveTo>
                    <a:cubicBezTo>
                      <a:pt x="7647742" y="-147086"/>
                      <a:pt x="3823835" y="-147724"/>
                      <a:pt x="0" y="44127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7844A644-C0FC-465D-AB21-133D75FBBB05}"/>
                  </a:ext>
                </a:extLst>
              </p:cNvPr>
              <p:cNvSpPr/>
              <p:nvPr/>
            </p:nvSpPr>
            <p:spPr>
              <a:xfrm>
                <a:off x="276810" y="2266367"/>
                <a:ext cx="11639832" cy="387754"/>
              </a:xfrm>
              <a:custGeom>
                <a:avLst/>
                <a:gdLst>
                  <a:gd name="connsiteX0" fmla="*/ 11639833 w 11639832"/>
                  <a:gd name="connsiteY0" fmla="*/ 387754 h 387754"/>
                  <a:gd name="connsiteX1" fmla="*/ 0 w 11639832"/>
                  <a:gd name="connsiteY1" fmla="*/ 386123 h 38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754">
                    <a:moveTo>
                      <a:pt x="11639833" y="387754"/>
                    </a:moveTo>
                    <a:cubicBezTo>
                      <a:pt x="7759912" y="-128713"/>
                      <a:pt x="3879956" y="-129245"/>
                      <a:pt x="0" y="386123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ED81172F-A705-4445-823D-75FBDF22F614}"/>
                  </a:ext>
                </a:extLst>
              </p:cNvPr>
              <p:cNvSpPr/>
              <p:nvPr/>
            </p:nvSpPr>
            <p:spPr>
              <a:xfrm>
                <a:off x="204027" y="2432541"/>
                <a:ext cx="11785540" cy="332368"/>
              </a:xfrm>
              <a:custGeom>
                <a:avLst/>
                <a:gdLst>
                  <a:gd name="connsiteX0" fmla="*/ 11785541 w 11785540"/>
                  <a:gd name="connsiteY0" fmla="*/ 332369 h 332368"/>
                  <a:gd name="connsiteX1" fmla="*/ 0 w 11785540"/>
                  <a:gd name="connsiteY1" fmla="*/ 330951 h 33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40" h="332368">
                    <a:moveTo>
                      <a:pt x="11785541" y="332369"/>
                    </a:moveTo>
                    <a:cubicBezTo>
                      <a:pt x="7857016" y="-110322"/>
                      <a:pt x="3928526" y="-110783"/>
                      <a:pt x="0" y="33095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89DD5526-8D15-4510-8DFB-B6AB003B7A95}"/>
                  </a:ext>
                </a:extLst>
              </p:cNvPr>
              <p:cNvSpPr/>
              <p:nvPr/>
            </p:nvSpPr>
            <p:spPr>
              <a:xfrm>
                <a:off x="142446" y="2598683"/>
                <a:ext cx="11908843" cy="276979"/>
              </a:xfrm>
              <a:custGeom>
                <a:avLst/>
                <a:gdLst>
                  <a:gd name="connsiteX0" fmla="*/ 11908844 w 11908843"/>
                  <a:gd name="connsiteY0" fmla="*/ 276979 h 276979"/>
                  <a:gd name="connsiteX1" fmla="*/ 0 w 11908843"/>
                  <a:gd name="connsiteY1" fmla="*/ 275809 h 27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43" h="276979">
                    <a:moveTo>
                      <a:pt x="11908844" y="276979"/>
                    </a:moveTo>
                    <a:cubicBezTo>
                      <a:pt x="7939230" y="-91936"/>
                      <a:pt x="3969615" y="-92326"/>
                      <a:pt x="0" y="27580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181B277F-4B15-41D4-A7A8-2A5699E83EA6}"/>
                  </a:ext>
                </a:extLst>
              </p:cNvPr>
              <p:cNvSpPr/>
              <p:nvPr/>
            </p:nvSpPr>
            <p:spPr>
              <a:xfrm>
                <a:off x="92069" y="2764878"/>
                <a:ext cx="12008499" cy="221501"/>
              </a:xfrm>
              <a:custGeom>
                <a:avLst/>
                <a:gdLst>
                  <a:gd name="connsiteX0" fmla="*/ 12008499 w 12008499"/>
                  <a:gd name="connsiteY0" fmla="*/ 221501 h 221501"/>
                  <a:gd name="connsiteX1" fmla="*/ 0 w 12008499"/>
                  <a:gd name="connsiteY1" fmla="*/ 220650 h 2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8499" h="221501">
                    <a:moveTo>
                      <a:pt x="12008499" y="221501"/>
                    </a:moveTo>
                    <a:cubicBezTo>
                      <a:pt x="8005666" y="-73567"/>
                      <a:pt x="4002833" y="-73816"/>
                      <a:pt x="0" y="22065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7B7D3E4B-D8B7-4B88-95E1-6410F25D35A8}"/>
                  </a:ext>
                </a:extLst>
              </p:cNvPr>
              <p:cNvSpPr/>
              <p:nvPr/>
            </p:nvSpPr>
            <p:spPr>
              <a:xfrm>
                <a:off x="52823" y="2931131"/>
                <a:ext cx="12088266" cy="166177"/>
              </a:xfrm>
              <a:custGeom>
                <a:avLst/>
                <a:gdLst>
                  <a:gd name="connsiteX0" fmla="*/ 12088267 w 12088266"/>
                  <a:gd name="connsiteY0" fmla="*/ 166178 h 166177"/>
                  <a:gd name="connsiteX1" fmla="*/ 0 w 12088266"/>
                  <a:gd name="connsiteY1" fmla="*/ 165469 h 166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266" h="166177">
                    <a:moveTo>
                      <a:pt x="12088267" y="166178"/>
                    </a:moveTo>
                    <a:cubicBezTo>
                      <a:pt x="8058881" y="-55150"/>
                      <a:pt x="4029422" y="-55398"/>
                      <a:pt x="0" y="16546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570F73E-1522-4ACA-8E0C-23099AE5EA2B}"/>
                  </a:ext>
                </a:extLst>
              </p:cNvPr>
              <p:cNvSpPr/>
              <p:nvPr/>
            </p:nvSpPr>
            <p:spPr>
              <a:xfrm>
                <a:off x="23682" y="3097287"/>
                <a:ext cx="12144245" cy="110739"/>
              </a:xfrm>
              <a:custGeom>
                <a:avLst/>
                <a:gdLst>
                  <a:gd name="connsiteX0" fmla="*/ 12144246 w 12144245"/>
                  <a:gd name="connsiteY0" fmla="*/ 110739 h 110739"/>
                  <a:gd name="connsiteX1" fmla="*/ 0 w 12144245"/>
                  <a:gd name="connsiteY1" fmla="*/ 110349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45" h="110739">
                    <a:moveTo>
                      <a:pt x="12144246" y="110739"/>
                    </a:moveTo>
                    <a:cubicBezTo>
                      <a:pt x="8096176" y="-36777"/>
                      <a:pt x="4048106" y="-36919"/>
                      <a:pt x="0" y="1103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BC5A0B9A-A10A-4525-A734-FCFF4B95ADA7}"/>
                  </a:ext>
                </a:extLst>
              </p:cNvPr>
              <p:cNvSpPr/>
              <p:nvPr/>
            </p:nvSpPr>
            <p:spPr>
              <a:xfrm>
                <a:off x="6913" y="3263420"/>
                <a:ext cx="12177889" cy="55393"/>
              </a:xfrm>
              <a:custGeom>
                <a:avLst/>
                <a:gdLst>
                  <a:gd name="connsiteX0" fmla="*/ 12177890 w 12177889"/>
                  <a:gd name="connsiteY0" fmla="*/ 55394 h 55393"/>
                  <a:gd name="connsiteX1" fmla="*/ 0 w 12177889"/>
                  <a:gd name="connsiteY1" fmla="*/ 55217 h 55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89" h="55393">
                    <a:moveTo>
                      <a:pt x="12177890" y="55394"/>
                    </a:moveTo>
                    <a:cubicBezTo>
                      <a:pt x="8118582" y="-18417"/>
                      <a:pt x="4059308" y="-18453"/>
                      <a:pt x="0" y="5521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A617A170-8634-455F-B526-33164292457F}"/>
                  </a:ext>
                </a:extLst>
              </p:cNvPr>
              <p:cNvSpPr/>
              <p:nvPr/>
            </p:nvSpPr>
            <p:spPr>
              <a:xfrm>
                <a:off x="1276" y="3429673"/>
                <a:ext cx="12189128" cy="3545"/>
              </a:xfrm>
              <a:custGeom>
                <a:avLst/>
                <a:gdLst>
                  <a:gd name="connsiteX0" fmla="*/ 12189129 w 12189128"/>
                  <a:gd name="connsiteY0" fmla="*/ 0 h 3545"/>
                  <a:gd name="connsiteX1" fmla="*/ 0 w 12189128"/>
                  <a:gd name="connsiteY1" fmla="*/ 0 h 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89128" h="3545">
                    <a:moveTo>
                      <a:pt x="12189129" y="0"/>
                    </a:moveTo>
                    <a:lnTo>
                      <a:pt x="0" y="0"/>
                    </a:ln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94A9A0CA-521F-48A2-BBA2-A28D6A0938E8}"/>
                  </a:ext>
                </a:extLst>
              </p:cNvPr>
              <p:cNvSpPr/>
              <p:nvPr/>
            </p:nvSpPr>
            <p:spPr>
              <a:xfrm>
                <a:off x="6877" y="3540497"/>
                <a:ext cx="12177818" cy="55354"/>
              </a:xfrm>
              <a:custGeom>
                <a:avLst/>
                <a:gdLst>
                  <a:gd name="connsiteX0" fmla="*/ 12177819 w 12177818"/>
                  <a:gd name="connsiteY0" fmla="*/ 0 h 55354"/>
                  <a:gd name="connsiteX1" fmla="*/ 0 w 12177818"/>
                  <a:gd name="connsiteY1" fmla="*/ 177 h 5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18" h="55354">
                    <a:moveTo>
                      <a:pt x="12177819" y="0"/>
                    </a:moveTo>
                    <a:cubicBezTo>
                      <a:pt x="8118546" y="73740"/>
                      <a:pt x="4059273" y="73811"/>
                      <a:pt x="0" y="17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D764F1ED-9B44-4FA6-A001-D403B80E0690}"/>
                  </a:ext>
                </a:extLst>
              </p:cNvPr>
              <p:cNvSpPr/>
              <p:nvPr/>
            </p:nvSpPr>
            <p:spPr>
              <a:xfrm>
                <a:off x="23682" y="3651285"/>
                <a:ext cx="12144281" cy="110739"/>
              </a:xfrm>
              <a:custGeom>
                <a:avLst/>
                <a:gdLst>
                  <a:gd name="connsiteX0" fmla="*/ 12144281 w 12144281"/>
                  <a:gd name="connsiteY0" fmla="*/ 0 h 110739"/>
                  <a:gd name="connsiteX1" fmla="*/ 0 w 12144281"/>
                  <a:gd name="connsiteY1" fmla="*/ 390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81" h="110739">
                    <a:moveTo>
                      <a:pt x="12144281" y="0"/>
                    </a:moveTo>
                    <a:cubicBezTo>
                      <a:pt x="8096176" y="147516"/>
                      <a:pt x="4048106" y="147658"/>
                      <a:pt x="0" y="39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1797FE4B-FAF2-4CA5-8F73-5B47D2E9C2A5}"/>
                  </a:ext>
                </a:extLst>
              </p:cNvPr>
              <p:cNvSpPr/>
              <p:nvPr/>
            </p:nvSpPr>
            <p:spPr>
              <a:xfrm>
                <a:off x="51724" y="3762108"/>
                <a:ext cx="12088160" cy="166133"/>
              </a:xfrm>
              <a:custGeom>
                <a:avLst/>
                <a:gdLst>
                  <a:gd name="connsiteX0" fmla="*/ 12088161 w 12088160"/>
                  <a:gd name="connsiteY0" fmla="*/ 0 h 166133"/>
                  <a:gd name="connsiteX1" fmla="*/ 0 w 12088160"/>
                  <a:gd name="connsiteY1" fmla="*/ 567 h 16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160" h="166133">
                    <a:moveTo>
                      <a:pt x="12088161" y="0"/>
                    </a:moveTo>
                    <a:cubicBezTo>
                      <a:pt x="8058774" y="221328"/>
                      <a:pt x="4029387" y="221505"/>
                      <a:pt x="0" y="56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7CF1F84C-182F-4388-A3DD-2548BE156491}"/>
                  </a:ext>
                </a:extLst>
              </p:cNvPr>
              <p:cNvSpPr/>
              <p:nvPr/>
            </p:nvSpPr>
            <p:spPr>
              <a:xfrm>
                <a:off x="90899" y="3872896"/>
                <a:ext cx="12009704" cy="221478"/>
              </a:xfrm>
              <a:custGeom>
                <a:avLst/>
                <a:gdLst>
                  <a:gd name="connsiteX0" fmla="*/ 12009705 w 12009704"/>
                  <a:gd name="connsiteY0" fmla="*/ 0 h 221478"/>
                  <a:gd name="connsiteX1" fmla="*/ 0 w 12009704"/>
                  <a:gd name="connsiteY1" fmla="*/ 780 h 22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9704" h="221478">
                    <a:moveTo>
                      <a:pt x="12009705" y="0"/>
                    </a:moveTo>
                    <a:cubicBezTo>
                      <a:pt x="8006447" y="295033"/>
                      <a:pt x="4003259" y="295317"/>
                      <a:pt x="0" y="78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07F54F57-ACA3-4C11-B7A4-2F9AD3373089}"/>
                  </a:ext>
                </a:extLst>
              </p:cNvPr>
              <p:cNvSpPr/>
              <p:nvPr/>
            </p:nvSpPr>
            <p:spPr>
              <a:xfrm>
                <a:off x="141312" y="3983719"/>
                <a:ext cx="11908808" cy="276859"/>
              </a:xfrm>
              <a:custGeom>
                <a:avLst/>
                <a:gdLst>
                  <a:gd name="connsiteX0" fmla="*/ 11908808 w 11908808"/>
                  <a:gd name="connsiteY0" fmla="*/ 0 h 276859"/>
                  <a:gd name="connsiteX1" fmla="*/ 0 w 11908808"/>
                  <a:gd name="connsiteY1" fmla="*/ 957 h 2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08" h="276859">
                    <a:moveTo>
                      <a:pt x="11908808" y="0"/>
                    </a:moveTo>
                    <a:cubicBezTo>
                      <a:pt x="7939194" y="368809"/>
                      <a:pt x="3969579" y="369163"/>
                      <a:pt x="0" y="95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34DC2E28-5093-4DA4-9C78-0C16FDEDF2D1}"/>
                  </a:ext>
                </a:extLst>
              </p:cNvPr>
              <p:cNvSpPr/>
              <p:nvPr/>
            </p:nvSpPr>
            <p:spPr>
              <a:xfrm>
                <a:off x="275640" y="4205331"/>
                <a:ext cx="11639832" cy="387598"/>
              </a:xfrm>
              <a:custGeom>
                <a:avLst/>
                <a:gdLst>
                  <a:gd name="connsiteX0" fmla="*/ 11639833 w 11639832"/>
                  <a:gd name="connsiteY0" fmla="*/ 0 h 387598"/>
                  <a:gd name="connsiteX1" fmla="*/ 0 w 11639832"/>
                  <a:gd name="connsiteY1" fmla="*/ 1347 h 387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598">
                    <a:moveTo>
                      <a:pt x="11639833" y="0"/>
                    </a:moveTo>
                    <a:cubicBezTo>
                      <a:pt x="7759913" y="516361"/>
                      <a:pt x="3879956" y="516786"/>
                      <a:pt x="0" y="134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F36B9EC8-90C5-4304-A2C7-579408D17C9D}"/>
                  </a:ext>
                </a:extLst>
              </p:cNvPr>
              <p:cNvSpPr/>
              <p:nvPr/>
            </p:nvSpPr>
            <p:spPr>
              <a:xfrm>
                <a:off x="359662" y="4316119"/>
                <a:ext cx="11471647" cy="442979"/>
              </a:xfrm>
              <a:custGeom>
                <a:avLst/>
                <a:gdLst>
                  <a:gd name="connsiteX0" fmla="*/ 11471647 w 11471647"/>
                  <a:gd name="connsiteY0" fmla="*/ 0 h 442979"/>
                  <a:gd name="connsiteX1" fmla="*/ 0 w 11471647"/>
                  <a:gd name="connsiteY1" fmla="*/ 1525 h 44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647" h="442979">
                    <a:moveTo>
                      <a:pt x="11471647" y="0"/>
                    </a:moveTo>
                    <a:cubicBezTo>
                      <a:pt x="7647741" y="590137"/>
                      <a:pt x="3823871" y="590633"/>
                      <a:pt x="0" y="152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0E63ABA1-9FED-4831-921D-EC707BB269B1}"/>
                  </a:ext>
                </a:extLst>
              </p:cNvPr>
              <p:cNvSpPr/>
              <p:nvPr/>
            </p:nvSpPr>
            <p:spPr>
              <a:xfrm>
                <a:off x="454886" y="4426978"/>
                <a:ext cx="11281056" cy="498333"/>
              </a:xfrm>
              <a:custGeom>
                <a:avLst/>
                <a:gdLst>
                  <a:gd name="connsiteX0" fmla="*/ 11281057 w 11281056"/>
                  <a:gd name="connsiteY0" fmla="*/ 0 h 498333"/>
                  <a:gd name="connsiteX1" fmla="*/ 0 w 11281056"/>
                  <a:gd name="connsiteY1" fmla="*/ 1702 h 498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81056" h="498333">
                    <a:moveTo>
                      <a:pt x="11281057" y="0"/>
                    </a:moveTo>
                    <a:cubicBezTo>
                      <a:pt x="7520716" y="663877"/>
                      <a:pt x="3760376" y="664445"/>
                      <a:pt x="0" y="170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D4CFC5D3-4AC9-4F50-81D6-D963F821D937}"/>
                  </a:ext>
                </a:extLst>
              </p:cNvPr>
              <p:cNvSpPr/>
              <p:nvPr/>
            </p:nvSpPr>
            <p:spPr>
              <a:xfrm>
                <a:off x="561314" y="4537801"/>
                <a:ext cx="11068024" cy="553718"/>
              </a:xfrm>
              <a:custGeom>
                <a:avLst/>
                <a:gdLst>
                  <a:gd name="connsiteX0" fmla="*/ 11068025 w 11068024"/>
                  <a:gd name="connsiteY0" fmla="*/ 0 h 553718"/>
                  <a:gd name="connsiteX1" fmla="*/ 0 w 11068024"/>
                  <a:gd name="connsiteY1" fmla="*/ 1915 h 55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8024" h="553718">
                    <a:moveTo>
                      <a:pt x="11068025" y="0"/>
                    </a:moveTo>
                    <a:cubicBezTo>
                      <a:pt x="7378695" y="737653"/>
                      <a:pt x="3689330" y="738291"/>
                      <a:pt x="0" y="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B4CA657A-79E3-40A9-ADDD-63A04CBB0DDB}"/>
                  </a:ext>
                </a:extLst>
              </p:cNvPr>
              <p:cNvSpPr/>
              <p:nvPr/>
            </p:nvSpPr>
            <p:spPr>
              <a:xfrm>
                <a:off x="678873" y="4648625"/>
                <a:ext cx="10832622" cy="609055"/>
              </a:xfrm>
              <a:custGeom>
                <a:avLst/>
                <a:gdLst>
                  <a:gd name="connsiteX0" fmla="*/ 10832622 w 10832622"/>
                  <a:gd name="connsiteY0" fmla="*/ 0 h 609055"/>
                  <a:gd name="connsiteX1" fmla="*/ 0 w 10832622"/>
                  <a:gd name="connsiteY1" fmla="*/ 2056 h 60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622" h="609055">
                    <a:moveTo>
                      <a:pt x="10832622" y="0"/>
                    </a:moveTo>
                    <a:cubicBezTo>
                      <a:pt x="7221748" y="811394"/>
                      <a:pt x="3610874" y="812067"/>
                      <a:pt x="0" y="2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6DCDF63D-91B6-406A-B708-87E0CA4A96BF}"/>
                  </a:ext>
                </a:extLst>
              </p:cNvPr>
              <p:cNvSpPr/>
              <p:nvPr/>
            </p:nvSpPr>
            <p:spPr>
              <a:xfrm>
                <a:off x="807706" y="4759413"/>
                <a:ext cx="10574778" cy="664458"/>
              </a:xfrm>
              <a:custGeom>
                <a:avLst/>
                <a:gdLst>
                  <a:gd name="connsiteX0" fmla="*/ 10574778 w 10574778"/>
                  <a:gd name="connsiteY0" fmla="*/ 0 h 664458"/>
                  <a:gd name="connsiteX1" fmla="*/ 0 w 10574778"/>
                  <a:gd name="connsiteY1" fmla="*/ 2304 h 664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778" h="664458">
                    <a:moveTo>
                      <a:pt x="10574778" y="0"/>
                    </a:moveTo>
                    <a:cubicBezTo>
                      <a:pt x="7049876" y="885169"/>
                      <a:pt x="3524938" y="885950"/>
                      <a:pt x="0" y="23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C953BC8E-8521-442F-806D-7385ED69CE91}"/>
                  </a:ext>
                </a:extLst>
              </p:cNvPr>
              <p:cNvSpPr/>
              <p:nvPr/>
            </p:nvSpPr>
            <p:spPr>
              <a:xfrm>
                <a:off x="947742" y="4870272"/>
                <a:ext cx="10294423" cy="719838"/>
              </a:xfrm>
              <a:custGeom>
                <a:avLst/>
                <a:gdLst>
                  <a:gd name="connsiteX0" fmla="*/ 10294423 w 10294423"/>
                  <a:gd name="connsiteY0" fmla="*/ 0 h 719838"/>
                  <a:gd name="connsiteX1" fmla="*/ 0 w 10294423"/>
                  <a:gd name="connsiteY1" fmla="*/ 2481 h 719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3" h="719838">
                    <a:moveTo>
                      <a:pt x="10294423" y="0"/>
                    </a:moveTo>
                    <a:cubicBezTo>
                      <a:pt x="6862972" y="958946"/>
                      <a:pt x="3431522" y="959796"/>
                      <a:pt x="0" y="248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9381E558-3C4B-41D0-AA93-E2A4895840B5}"/>
                  </a:ext>
                </a:extLst>
              </p:cNvPr>
              <p:cNvSpPr/>
              <p:nvPr/>
            </p:nvSpPr>
            <p:spPr>
              <a:xfrm>
                <a:off x="1098946" y="4981096"/>
                <a:ext cx="9991732" cy="775179"/>
              </a:xfrm>
              <a:custGeom>
                <a:avLst/>
                <a:gdLst>
                  <a:gd name="connsiteX0" fmla="*/ 9991733 w 9991732"/>
                  <a:gd name="connsiteY0" fmla="*/ 0 h 775179"/>
                  <a:gd name="connsiteX1" fmla="*/ 0 w 9991732"/>
                  <a:gd name="connsiteY1" fmla="*/ 2659 h 77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732" h="775179">
                    <a:moveTo>
                      <a:pt x="9991733" y="0"/>
                    </a:moveTo>
                    <a:cubicBezTo>
                      <a:pt x="6661178" y="1032686"/>
                      <a:pt x="3330589" y="1033572"/>
                      <a:pt x="0" y="265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E3D350BF-1C9C-4639-AA24-2421EDC7C447}"/>
                  </a:ext>
                </a:extLst>
              </p:cNvPr>
              <p:cNvSpPr/>
              <p:nvPr/>
            </p:nvSpPr>
            <p:spPr>
              <a:xfrm>
                <a:off x="1261352" y="5091848"/>
                <a:ext cx="9666706" cy="830533"/>
              </a:xfrm>
              <a:custGeom>
                <a:avLst/>
                <a:gdLst>
                  <a:gd name="connsiteX0" fmla="*/ 9666707 w 9666706"/>
                  <a:gd name="connsiteY0" fmla="*/ 0 h 830533"/>
                  <a:gd name="connsiteX1" fmla="*/ 0 w 9666706"/>
                  <a:gd name="connsiteY1" fmla="*/ 2836 h 83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706" h="830533">
                    <a:moveTo>
                      <a:pt x="9666707" y="0"/>
                    </a:moveTo>
                    <a:cubicBezTo>
                      <a:pt x="6444495" y="1106427"/>
                      <a:pt x="3222247" y="1107384"/>
                      <a:pt x="0" y="283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0C91316A-F760-4C4F-BAEE-0DEDE3C26723}"/>
                  </a:ext>
                </a:extLst>
              </p:cNvPr>
              <p:cNvSpPr/>
              <p:nvPr/>
            </p:nvSpPr>
            <p:spPr>
              <a:xfrm>
                <a:off x="1435032" y="5202707"/>
                <a:ext cx="9319097" cy="885932"/>
              </a:xfrm>
              <a:custGeom>
                <a:avLst/>
                <a:gdLst>
                  <a:gd name="connsiteX0" fmla="*/ 9319098 w 9319097"/>
                  <a:gd name="connsiteY0" fmla="*/ 0 h 885932"/>
                  <a:gd name="connsiteX1" fmla="*/ 0 w 9319097"/>
                  <a:gd name="connsiteY1" fmla="*/ 3049 h 88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9097" h="885932">
                    <a:moveTo>
                      <a:pt x="9319098" y="0"/>
                    </a:moveTo>
                    <a:cubicBezTo>
                      <a:pt x="6212709" y="1180238"/>
                      <a:pt x="3106354" y="1181231"/>
                      <a:pt x="0" y="30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B5E027C0-4EFD-4D4B-AA22-1316B35396A2}"/>
                  </a:ext>
                </a:extLst>
              </p:cNvPr>
              <p:cNvSpPr/>
              <p:nvPr/>
            </p:nvSpPr>
            <p:spPr>
              <a:xfrm>
                <a:off x="1619844" y="5313530"/>
                <a:ext cx="8949119" cy="941313"/>
              </a:xfrm>
              <a:custGeom>
                <a:avLst/>
                <a:gdLst>
                  <a:gd name="connsiteX0" fmla="*/ 8949119 w 8949119"/>
                  <a:gd name="connsiteY0" fmla="*/ 0 h 941313"/>
                  <a:gd name="connsiteX1" fmla="*/ 0 w 8949119"/>
                  <a:gd name="connsiteY1" fmla="*/ 3226 h 94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119" h="941313">
                    <a:moveTo>
                      <a:pt x="8949119" y="0"/>
                    </a:moveTo>
                    <a:cubicBezTo>
                      <a:pt x="5966068" y="1254014"/>
                      <a:pt x="2983052" y="1255078"/>
                      <a:pt x="0" y="322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187CDC25-FA91-40EB-8A23-0885358EA7E5}"/>
                  </a:ext>
                </a:extLst>
              </p:cNvPr>
              <p:cNvSpPr/>
              <p:nvPr/>
            </p:nvSpPr>
            <p:spPr>
              <a:xfrm>
                <a:off x="1815860" y="5424318"/>
                <a:ext cx="8556699" cy="996667"/>
              </a:xfrm>
              <a:custGeom>
                <a:avLst/>
                <a:gdLst>
                  <a:gd name="connsiteX0" fmla="*/ 8556700 w 8556699"/>
                  <a:gd name="connsiteY0" fmla="*/ 0 h 996667"/>
                  <a:gd name="connsiteX1" fmla="*/ 0 w 8556699"/>
                  <a:gd name="connsiteY1" fmla="*/ 3404 h 99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99" h="996667">
                    <a:moveTo>
                      <a:pt x="8556700" y="0"/>
                    </a:moveTo>
                    <a:cubicBezTo>
                      <a:pt x="5704467" y="1327755"/>
                      <a:pt x="2852269" y="1328889"/>
                      <a:pt x="0" y="34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8" name="Gráfico 4">
              <a:extLst>
                <a:ext uri="{FF2B5EF4-FFF2-40B4-BE49-F238E27FC236}">
                  <a16:creationId xmlns:a16="http://schemas.microsoft.com/office/drawing/2014/main" id="{51A28E1C-A2BD-446F-9F9F-A60B16EB6634}"/>
                </a:ext>
              </a:extLst>
            </p:cNvPr>
            <p:cNvGrpSpPr/>
            <p:nvPr/>
          </p:nvGrpSpPr>
          <p:grpSpPr>
            <a:xfrm>
              <a:off x="322614" y="272126"/>
              <a:ext cx="11546930" cy="6315094"/>
              <a:chOff x="322614" y="272126"/>
              <a:chExt cx="11546930" cy="6315094"/>
            </a:xfrm>
            <a:noFill/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43F5DBF4-08C4-4220-96AC-960234BBFBCC}"/>
                  </a:ext>
                </a:extLst>
              </p:cNvPr>
              <p:cNvSpPr/>
              <p:nvPr/>
            </p:nvSpPr>
            <p:spPr>
              <a:xfrm>
                <a:off x="322614" y="1212814"/>
                <a:ext cx="1915161" cy="4433683"/>
              </a:xfrm>
              <a:custGeom>
                <a:avLst/>
                <a:gdLst>
                  <a:gd name="connsiteX0" fmla="*/ 1915162 w 1915161"/>
                  <a:gd name="connsiteY0" fmla="*/ 0 h 4433683"/>
                  <a:gd name="connsiteX1" fmla="*/ 1915162 w 1915161"/>
                  <a:gd name="connsiteY1" fmla="*/ 4433684 h 4433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5161" h="4433683">
                    <a:moveTo>
                      <a:pt x="1915162" y="0"/>
                    </a:moveTo>
                    <a:cubicBezTo>
                      <a:pt x="-638387" y="1477894"/>
                      <a:pt x="-638387" y="2955789"/>
                      <a:pt x="1915162" y="443368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80198CD2-2AC1-4676-ACC4-0C210F106EA6}"/>
                  </a:ext>
                </a:extLst>
              </p:cNvPr>
              <p:cNvSpPr/>
              <p:nvPr/>
            </p:nvSpPr>
            <p:spPr>
              <a:xfrm>
                <a:off x="643368" y="1111101"/>
                <a:ext cx="1808645" cy="4637108"/>
              </a:xfrm>
              <a:custGeom>
                <a:avLst/>
                <a:gdLst>
                  <a:gd name="connsiteX0" fmla="*/ 1808646 w 1808645"/>
                  <a:gd name="connsiteY0" fmla="*/ 0 h 4637108"/>
                  <a:gd name="connsiteX1" fmla="*/ 1808646 w 1808645"/>
                  <a:gd name="connsiteY1" fmla="*/ 4637108 h 463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8645" h="4637108">
                    <a:moveTo>
                      <a:pt x="1808646" y="0"/>
                    </a:moveTo>
                    <a:cubicBezTo>
                      <a:pt x="-602882" y="1545715"/>
                      <a:pt x="-602882" y="3091429"/>
                      <a:pt x="1808646" y="463710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B49A452D-F81A-4A0C-B3CD-B96A527E79A6}"/>
                  </a:ext>
                </a:extLst>
              </p:cNvPr>
              <p:cNvSpPr/>
              <p:nvPr/>
            </p:nvSpPr>
            <p:spPr>
              <a:xfrm>
                <a:off x="964095" y="1015203"/>
                <a:ext cx="1702156" cy="4828868"/>
              </a:xfrm>
              <a:custGeom>
                <a:avLst/>
                <a:gdLst>
                  <a:gd name="connsiteX0" fmla="*/ 1702156 w 1702156"/>
                  <a:gd name="connsiteY0" fmla="*/ 0 h 4828868"/>
                  <a:gd name="connsiteX1" fmla="*/ 1702156 w 1702156"/>
                  <a:gd name="connsiteY1" fmla="*/ 4828869 h 48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2156" h="4828868">
                    <a:moveTo>
                      <a:pt x="1702156" y="0"/>
                    </a:moveTo>
                    <a:cubicBezTo>
                      <a:pt x="-567385" y="1609635"/>
                      <a:pt x="-567385" y="3219269"/>
                      <a:pt x="1702156" y="482886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9F61373E-D8FC-488D-A374-19EFDD3C5921}"/>
                  </a:ext>
                </a:extLst>
              </p:cNvPr>
              <p:cNvSpPr/>
              <p:nvPr/>
            </p:nvSpPr>
            <p:spPr>
              <a:xfrm>
                <a:off x="1284892" y="925119"/>
                <a:ext cx="1595666" cy="5009072"/>
              </a:xfrm>
              <a:custGeom>
                <a:avLst/>
                <a:gdLst>
                  <a:gd name="connsiteX0" fmla="*/ 1595667 w 1595666"/>
                  <a:gd name="connsiteY0" fmla="*/ 0 h 5009072"/>
                  <a:gd name="connsiteX1" fmla="*/ 1595667 w 1595666"/>
                  <a:gd name="connsiteY1" fmla="*/ 5009072 h 500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5666" h="5009072">
                    <a:moveTo>
                      <a:pt x="1595667" y="0"/>
                    </a:moveTo>
                    <a:cubicBezTo>
                      <a:pt x="-531889" y="1669691"/>
                      <a:pt x="-531889" y="3339382"/>
                      <a:pt x="1595667" y="500907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D2044AEB-945A-4EDB-943D-0AE457FC3AEE}"/>
                  </a:ext>
                </a:extLst>
              </p:cNvPr>
              <p:cNvSpPr/>
              <p:nvPr/>
            </p:nvSpPr>
            <p:spPr>
              <a:xfrm>
                <a:off x="1605522" y="840885"/>
                <a:ext cx="1489203" cy="5177540"/>
              </a:xfrm>
              <a:custGeom>
                <a:avLst/>
                <a:gdLst>
                  <a:gd name="connsiteX0" fmla="*/ 1489204 w 1489203"/>
                  <a:gd name="connsiteY0" fmla="*/ 0 h 5177540"/>
                  <a:gd name="connsiteX1" fmla="*/ 1489204 w 1489203"/>
                  <a:gd name="connsiteY1" fmla="*/ 5177541 h 517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9203" h="5177540">
                    <a:moveTo>
                      <a:pt x="1489204" y="0"/>
                    </a:moveTo>
                    <a:cubicBezTo>
                      <a:pt x="-496401" y="1725847"/>
                      <a:pt x="-496401" y="3451694"/>
                      <a:pt x="1489204" y="51775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2A561FE9-E708-476B-B1D2-3DFC805735AE}"/>
                  </a:ext>
                </a:extLst>
              </p:cNvPr>
              <p:cNvSpPr/>
              <p:nvPr/>
            </p:nvSpPr>
            <p:spPr>
              <a:xfrm>
                <a:off x="1926324" y="762429"/>
                <a:ext cx="1382674" cy="5334452"/>
              </a:xfrm>
              <a:custGeom>
                <a:avLst/>
                <a:gdLst>
                  <a:gd name="connsiteX0" fmla="*/ 1382674 w 1382674"/>
                  <a:gd name="connsiteY0" fmla="*/ 0 h 5334452"/>
                  <a:gd name="connsiteX1" fmla="*/ 1382674 w 1382674"/>
                  <a:gd name="connsiteY1" fmla="*/ 5334452 h 533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2674" h="5334452">
                    <a:moveTo>
                      <a:pt x="1382674" y="0"/>
                    </a:moveTo>
                    <a:cubicBezTo>
                      <a:pt x="-460874" y="1778139"/>
                      <a:pt x="-460909" y="3556313"/>
                      <a:pt x="1382674" y="533445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5847D18C-759B-4F66-9E3A-9F020D15AADA}"/>
                  </a:ext>
                </a:extLst>
              </p:cNvPr>
              <p:cNvSpPr/>
              <p:nvPr/>
            </p:nvSpPr>
            <p:spPr>
              <a:xfrm>
                <a:off x="2247126" y="689788"/>
                <a:ext cx="1276145" cy="5479699"/>
              </a:xfrm>
              <a:custGeom>
                <a:avLst/>
                <a:gdLst>
                  <a:gd name="connsiteX0" fmla="*/ 1276145 w 1276145"/>
                  <a:gd name="connsiteY0" fmla="*/ 0 h 5479699"/>
                  <a:gd name="connsiteX1" fmla="*/ 1276145 w 1276145"/>
                  <a:gd name="connsiteY1" fmla="*/ 5479700 h 547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6145" h="5479699">
                    <a:moveTo>
                      <a:pt x="1276145" y="0"/>
                    </a:moveTo>
                    <a:cubicBezTo>
                      <a:pt x="-425382" y="1826567"/>
                      <a:pt x="-425382" y="3653133"/>
                      <a:pt x="1276145" y="5479700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60ADD07A-2024-46F2-829D-29A1FA33F6DC}"/>
                  </a:ext>
                </a:extLst>
              </p:cNvPr>
              <p:cNvSpPr/>
              <p:nvPr/>
            </p:nvSpPr>
            <p:spPr>
              <a:xfrm>
                <a:off x="2567853" y="622996"/>
                <a:ext cx="1169655" cy="5613354"/>
              </a:xfrm>
              <a:custGeom>
                <a:avLst/>
                <a:gdLst>
                  <a:gd name="connsiteX0" fmla="*/ 1169656 w 1169655"/>
                  <a:gd name="connsiteY0" fmla="*/ 0 h 5613354"/>
                  <a:gd name="connsiteX1" fmla="*/ 1169656 w 1169655"/>
                  <a:gd name="connsiteY1" fmla="*/ 5613354 h 5613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9655" h="5613354">
                    <a:moveTo>
                      <a:pt x="1169656" y="0"/>
                    </a:moveTo>
                    <a:cubicBezTo>
                      <a:pt x="-389885" y="1871094"/>
                      <a:pt x="-389885" y="3742224"/>
                      <a:pt x="1169656" y="561335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E219660-57A5-4DE8-806E-169630AA1C3E}"/>
                  </a:ext>
                </a:extLst>
              </p:cNvPr>
              <p:cNvSpPr/>
              <p:nvPr/>
            </p:nvSpPr>
            <p:spPr>
              <a:xfrm>
                <a:off x="2888553" y="562018"/>
                <a:ext cx="1063192" cy="5735274"/>
              </a:xfrm>
              <a:custGeom>
                <a:avLst/>
                <a:gdLst>
                  <a:gd name="connsiteX0" fmla="*/ 1063193 w 1063192"/>
                  <a:gd name="connsiteY0" fmla="*/ 0 h 5735274"/>
                  <a:gd name="connsiteX1" fmla="*/ 1063193 w 1063192"/>
                  <a:gd name="connsiteY1" fmla="*/ 5735275 h 573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3192" h="5735274">
                    <a:moveTo>
                      <a:pt x="1063193" y="0"/>
                    </a:moveTo>
                    <a:cubicBezTo>
                      <a:pt x="-354398" y="1911758"/>
                      <a:pt x="-354398" y="3823516"/>
                      <a:pt x="1063193" y="573527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0794C967-4137-462C-98B3-42172592F7B1}"/>
                  </a:ext>
                </a:extLst>
              </p:cNvPr>
              <p:cNvSpPr/>
              <p:nvPr/>
            </p:nvSpPr>
            <p:spPr>
              <a:xfrm>
                <a:off x="3209307" y="506855"/>
                <a:ext cx="956676" cy="5845636"/>
              </a:xfrm>
              <a:custGeom>
                <a:avLst/>
                <a:gdLst>
                  <a:gd name="connsiteX0" fmla="*/ 956677 w 956676"/>
                  <a:gd name="connsiteY0" fmla="*/ 0 h 5845636"/>
                  <a:gd name="connsiteX1" fmla="*/ 956677 w 956676"/>
                  <a:gd name="connsiteY1" fmla="*/ 5845637 h 584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6676" h="5845636">
                    <a:moveTo>
                      <a:pt x="956677" y="0"/>
                    </a:moveTo>
                    <a:cubicBezTo>
                      <a:pt x="-318892" y="1948557"/>
                      <a:pt x="-318892" y="3897079"/>
                      <a:pt x="956677" y="584563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E52BF8A3-4A97-4CF5-8342-4F4FC5352526}"/>
                  </a:ext>
                </a:extLst>
              </p:cNvPr>
              <p:cNvSpPr/>
              <p:nvPr/>
            </p:nvSpPr>
            <p:spPr>
              <a:xfrm>
                <a:off x="3530034" y="457505"/>
                <a:ext cx="850187" cy="5944335"/>
              </a:xfrm>
              <a:custGeom>
                <a:avLst/>
                <a:gdLst>
                  <a:gd name="connsiteX0" fmla="*/ 850187 w 850187"/>
                  <a:gd name="connsiteY0" fmla="*/ 0 h 5944335"/>
                  <a:gd name="connsiteX1" fmla="*/ 850187 w 850187"/>
                  <a:gd name="connsiteY1" fmla="*/ 5944336 h 5944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0187" h="5944335">
                    <a:moveTo>
                      <a:pt x="850187" y="0"/>
                    </a:moveTo>
                    <a:cubicBezTo>
                      <a:pt x="-283396" y="1981457"/>
                      <a:pt x="-283396" y="3962879"/>
                      <a:pt x="850187" y="594433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2D7F19C7-736E-4415-8479-6CF01FE8F744}"/>
                  </a:ext>
                </a:extLst>
              </p:cNvPr>
              <p:cNvSpPr/>
              <p:nvPr/>
            </p:nvSpPr>
            <p:spPr>
              <a:xfrm>
                <a:off x="3850823" y="413935"/>
                <a:ext cx="743671" cy="6031441"/>
              </a:xfrm>
              <a:custGeom>
                <a:avLst/>
                <a:gdLst>
                  <a:gd name="connsiteX0" fmla="*/ 743671 w 743671"/>
                  <a:gd name="connsiteY0" fmla="*/ 0 h 6031441"/>
                  <a:gd name="connsiteX1" fmla="*/ 743671 w 743671"/>
                  <a:gd name="connsiteY1" fmla="*/ 6031442 h 603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3671" h="6031441">
                    <a:moveTo>
                      <a:pt x="743671" y="0"/>
                    </a:moveTo>
                    <a:cubicBezTo>
                      <a:pt x="-247890" y="2010457"/>
                      <a:pt x="-247890" y="4020949"/>
                      <a:pt x="743671" y="60314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8606F28F-24F1-451C-9AB5-8C2A65CDDA0F}"/>
                  </a:ext>
                </a:extLst>
              </p:cNvPr>
              <p:cNvSpPr/>
              <p:nvPr/>
            </p:nvSpPr>
            <p:spPr>
              <a:xfrm>
                <a:off x="4171514" y="376249"/>
                <a:ext cx="637181" cy="6106812"/>
              </a:xfrm>
              <a:custGeom>
                <a:avLst/>
                <a:gdLst>
                  <a:gd name="connsiteX0" fmla="*/ 637182 w 637181"/>
                  <a:gd name="connsiteY0" fmla="*/ 0 h 6106812"/>
                  <a:gd name="connsiteX1" fmla="*/ 637182 w 637181"/>
                  <a:gd name="connsiteY1" fmla="*/ 6106813 h 610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7181" h="6106812">
                    <a:moveTo>
                      <a:pt x="637182" y="0"/>
                    </a:moveTo>
                    <a:cubicBezTo>
                      <a:pt x="-212394" y="2035593"/>
                      <a:pt x="-212394" y="4071221"/>
                      <a:pt x="637182" y="61068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3EACFF4C-9031-4EB8-9BD3-AACBCEB0027C}"/>
                  </a:ext>
                </a:extLst>
              </p:cNvPr>
              <p:cNvSpPr/>
              <p:nvPr/>
            </p:nvSpPr>
            <p:spPr>
              <a:xfrm>
                <a:off x="4492303" y="344342"/>
                <a:ext cx="530665" cy="6170626"/>
              </a:xfrm>
              <a:custGeom>
                <a:avLst/>
                <a:gdLst>
                  <a:gd name="connsiteX0" fmla="*/ 530666 w 530665"/>
                  <a:gd name="connsiteY0" fmla="*/ 0 h 6170626"/>
                  <a:gd name="connsiteX1" fmla="*/ 530666 w 530665"/>
                  <a:gd name="connsiteY1" fmla="*/ 6170627 h 617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665" h="6170626">
                    <a:moveTo>
                      <a:pt x="530666" y="0"/>
                    </a:moveTo>
                    <a:cubicBezTo>
                      <a:pt x="-176889" y="2056864"/>
                      <a:pt x="-176889" y="4113728"/>
                      <a:pt x="530666" y="617062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88765B32-9426-49B2-ABCE-BDBA8AF24B6D}"/>
                  </a:ext>
                </a:extLst>
              </p:cNvPr>
              <p:cNvSpPr/>
              <p:nvPr/>
            </p:nvSpPr>
            <p:spPr>
              <a:xfrm>
                <a:off x="4813101" y="318249"/>
                <a:ext cx="424176" cy="6222812"/>
              </a:xfrm>
              <a:custGeom>
                <a:avLst/>
                <a:gdLst>
                  <a:gd name="connsiteX0" fmla="*/ 424176 w 424176"/>
                  <a:gd name="connsiteY0" fmla="*/ 0 h 6222812"/>
                  <a:gd name="connsiteX1" fmla="*/ 424176 w 424176"/>
                  <a:gd name="connsiteY1" fmla="*/ 6222812 h 622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4176" h="6222812">
                    <a:moveTo>
                      <a:pt x="424176" y="0"/>
                    </a:moveTo>
                    <a:cubicBezTo>
                      <a:pt x="-141392" y="2074271"/>
                      <a:pt x="-141392" y="4148542"/>
                      <a:pt x="424176" y="622281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69ADD054-24AD-40A7-9B89-A2D3E78EEDD5}"/>
                  </a:ext>
                </a:extLst>
              </p:cNvPr>
              <p:cNvSpPr/>
              <p:nvPr/>
            </p:nvSpPr>
            <p:spPr>
              <a:xfrm>
                <a:off x="5133819" y="298006"/>
                <a:ext cx="317660" cy="6263334"/>
              </a:xfrm>
              <a:custGeom>
                <a:avLst/>
                <a:gdLst>
                  <a:gd name="connsiteX0" fmla="*/ 317660 w 317660"/>
                  <a:gd name="connsiteY0" fmla="*/ 0 h 6263334"/>
                  <a:gd name="connsiteX1" fmla="*/ 317660 w 317660"/>
                  <a:gd name="connsiteY1" fmla="*/ 6263335 h 626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660" h="6263334">
                    <a:moveTo>
                      <a:pt x="317660" y="0"/>
                    </a:moveTo>
                    <a:cubicBezTo>
                      <a:pt x="-105887" y="2087778"/>
                      <a:pt x="-105887" y="4175556"/>
                      <a:pt x="317660" y="626333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202D1ED5-FCED-41FE-A345-75DD53851D0E}"/>
                  </a:ext>
                </a:extLst>
              </p:cNvPr>
              <p:cNvSpPr/>
              <p:nvPr/>
            </p:nvSpPr>
            <p:spPr>
              <a:xfrm>
                <a:off x="5454608" y="283542"/>
                <a:ext cx="211144" cy="6292227"/>
              </a:xfrm>
              <a:custGeom>
                <a:avLst/>
                <a:gdLst>
                  <a:gd name="connsiteX0" fmla="*/ 211144 w 211144"/>
                  <a:gd name="connsiteY0" fmla="*/ 0 h 6292227"/>
                  <a:gd name="connsiteX1" fmla="*/ 211144 w 211144"/>
                  <a:gd name="connsiteY1" fmla="*/ 6292228 h 6292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1144" h="6292227">
                    <a:moveTo>
                      <a:pt x="211144" y="0"/>
                    </a:moveTo>
                    <a:cubicBezTo>
                      <a:pt x="-70381" y="2097421"/>
                      <a:pt x="-70381" y="4194807"/>
                      <a:pt x="211144" y="629222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A6D1B305-DF24-4B0B-A714-389FF64899BB}"/>
                  </a:ext>
                </a:extLst>
              </p:cNvPr>
              <p:cNvSpPr/>
              <p:nvPr/>
            </p:nvSpPr>
            <p:spPr>
              <a:xfrm>
                <a:off x="5775273" y="274927"/>
                <a:ext cx="104681" cy="6309493"/>
              </a:xfrm>
              <a:custGeom>
                <a:avLst/>
                <a:gdLst>
                  <a:gd name="connsiteX0" fmla="*/ 104682 w 104681"/>
                  <a:gd name="connsiteY0" fmla="*/ 0 h 6309493"/>
                  <a:gd name="connsiteX1" fmla="*/ 104682 w 104681"/>
                  <a:gd name="connsiteY1" fmla="*/ 6309493 h 6309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681" h="6309493">
                    <a:moveTo>
                      <a:pt x="104682" y="0"/>
                    </a:moveTo>
                    <a:cubicBezTo>
                      <a:pt x="-34894" y="2103164"/>
                      <a:pt x="-34894" y="4206329"/>
                      <a:pt x="104682" y="630949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E9914F74-387C-4037-935B-0EC8BA5F0795}"/>
                  </a:ext>
                </a:extLst>
              </p:cNvPr>
              <p:cNvSpPr/>
              <p:nvPr/>
            </p:nvSpPr>
            <p:spPr>
              <a:xfrm>
                <a:off x="6094227" y="272126"/>
                <a:ext cx="1834" cy="6315094"/>
              </a:xfrm>
              <a:custGeom>
                <a:avLst/>
                <a:gdLst>
                  <a:gd name="connsiteX0" fmla="*/ 0 w 1834"/>
                  <a:gd name="connsiteY0" fmla="*/ 0 h 6315094"/>
                  <a:gd name="connsiteX1" fmla="*/ 0 w 1834"/>
                  <a:gd name="connsiteY1" fmla="*/ 6315094 h 6315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4" h="6315094">
                    <a:moveTo>
                      <a:pt x="0" y="0"/>
                    </a:moveTo>
                    <a:cubicBezTo>
                      <a:pt x="2446" y="2105043"/>
                      <a:pt x="2446" y="4210051"/>
                      <a:pt x="0" y="631509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C0AB5A58-0936-4AE2-8348-AB2E621811E4}"/>
                  </a:ext>
                </a:extLst>
              </p:cNvPr>
              <p:cNvSpPr/>
              <p:nvPr/>
            </p:nvSpPr>
            <p:spPr>
              <a:xfrm>
                <a:off x="6308500" y="275139"/>
                <a:ext cx="108324" cy="6309067"/>
              </a:xfrm>
              <a:custGeom>
                <a:avLst/>
                <a:gdLst>
                  <a:gd name="connsiteX0" fmla="*/ 0 w 108324"/>
                  <a:gd name="connsiteY0" fmla="*/ 0 h 6309067"/>
                  <a:gd name="connsiteX1" fmla="*/ 0 w 108324"/>
                  <a:gd name="connsiteY1" fmla="*/ 6309068 h 630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4" h="6309067">
                    <a:moveTo>
                      <a:pt x="0" y="0"/>
                    </a:moveTo>
                    <a:cubicBezTo>
                      <a:pt x="144433" y="2103023"/>
                      <a:pt x="144433" y="4206045"/>
                      <a:pt x="0" y="63090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E05FD96A-3160-48F8-963E-6B92C0434B53}"/>
                  </a:ext>
                </a:extLst>
              </p:cNvPr>
              <p:cNvSpPr/>
              <p:nvPr/>
            </p:nvSpPr>
            <p:spPr>
              <a:xfrm>
                <a:off x="6522702" y="283931"/>
                <a:ext cx="214840" cy="6291412"/>
              </a:xfrm>
              <a:custGeom>
                <a:avLst/>
                <a:gdLst>
                  <a:gd name="connsiteX0" fmla="*/ 0 w 214840"/>
                  <a:gd name="connsiteY0" fmla="*/ 0 h 6291412"/>
                  <a:gd name="connsiteX1" fmla="*/ 0 w 214840"/>
                  <a:gd name="connsiteY1" fmla="*/ 6291413 h 629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840" h="6291412">
                    <a:moveTo>
                      <a:pt x="0" y="0"/>
                    </a:moveTo>
                    <a:cubicBezTo>
                      <a:pt x="286454" y="2097137"/>
                      <a:pt x="286454" y="4194275"/>
                      <a:pt x="0" y="62914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C0E6E9C8-B760-4A43-ABB1-95FA481DA248}"/>
                  </a:ext>
                </a:extLst>
              </p:cNvPr>
              <p:cNvSpPr/>
              <p:nvPr/>
            </p:nvSpPr>
            <p:spPr>
              <a:xfrm>
                <a:off x="6736975" y="298573"/>
                <a:ext cx="321302" cy="6262128"/>
              </a:xfrm>
              <a:custGeom>
                <a:avLst/>
                <a:gdLst>
                  <a:gd name="connsiteX0" fmla="*/ 0 w 321302"/>
                  <a:gd name="connsiteY0" fmla="*/ 0 h 6262128"/>
                  <a:gd name="connsiteX1" fmla="*/ 0 w 321302"/>
                  <a:gd name="connsiteY1" fmla="*/ 6262129 h 626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1302" h="6262128">
                    <a:moveTo>
                      <a:pt x="0" y="0"/>
                    </a:moveTo>
                    <a:cubicBezTo>
                      <a:pt x="428404" y="2087388"/>
                      <a:pt x="428404" y="4174741"/>
                      <a:pt x="0" y="626212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1" name="Forma libre: forma 70">
                <a:extLst>
                  <a:ext uri="{FF2B5EF4-FFF2-40B4-BE49-F238E27FC236}">
                    <a16:creationId xmlns:a16="http://schemas.microsoft.com/office/drawing/2014/main" id="{8CF305B8-0866-4CD6-942C-F03ED6FBE98C}"/>
                  </a:ext>
                </a:extLst>
              </p:cNvPr>
              <p:cNvSpPr/>
              <p:nvPr/>
            </p:nvSpPr>
            <p:spPr>
              <a:xfrm>
                <a:off x="6951248" y="319065"/>
                <a:ext cx="427845" cy="6221216"/>
              </a:xfrm>
              <a:custGeom>
                <a:avLst/>
                <a:gdLst>
                  <a:gd name="connsiteX0" fmla="*/ 0 w 427845"/>
                  <a:gd name="connsiteY0" fmla="*/ 0 h 6221216"/>
                  <a:gd name="connsiteX1" fmla="*/ 0 w 427845"/>
                  <a:gd name="connsiteY1" fmla="*/ 6221217 h 622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7845" h="6221216">
                    <a:moveTo>
                      <a:pt x="0" y="0"/>
                    </a:moveTo>
                    <a:cubicBezTo>
                      <a:pt x="570461" y="2073739"/>
                      <a:pt x="570461" y="4147478"/>
                      <a:pt x="0" y="622121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DA6D266D-5F68-4B27-B7AD-F9E12BC3B39F}"/>
                  </a:ext>
                </a:extLst>
              </p:cNvPr>
              <p:cNvSpPr/>
              <p:nvPr/>
            </p:nvSpPr>
            <p:spPr>
              <a:xfrm>
                <a:off x="7165485" y="345335"/>
                <a:ext cx="534308" cy="6168641"/>
              </a:xfrm>
              <a:custGeom>
                <a:avLst/>
                <a:gdLst>
                  <a:gd name="connsiteX0" fmla="*/ 0 w 534308"/>
                  <a:gd name="connsiteY0" fmla="*/ 0 h 6168641"/>
                  <a:gd name="connsiteX1" fmla="*/ 0 w 534308"/>
                  <a:gd name="connsiteY1" fmla="*/ 6168642 h 616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4308" h="6168641">
                    <a:moveTo>
                      <a:pt x="0" y="0"/>
                    </a:moveTo>
                    <a:cubicBezTo>
                      <a:pt x="712412" y="2056226"/>
                      <a:pt x="712412" y="4112451"/>
                      <a:pt x="0" y="61686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A842B543-A6F5-4883-AC22-D25A6F00354C}"/>
                  </a:ext>
                </a:extLst>
              </p:cNvPr>
              <p:cNvSpPr/>
              <p:nvPr/>
            </p:nvSpPr>
            <p:spPr>
              <a:xfrm>
                <a:off x="7379723" y="377419"/>
                <a:ext cx="640824" cy="6104437"/>
              </a:xfrm>
              <a:custGeom>
                <a:avLst/>
                <a:gdLst>
                  <a:gd name="connsiteX0" fmla="*/ 0 w 640824"/>
                  <a:gd name="connsiteY0" fmla="*/ 0 h 6104437"/>
                  <a:gd name="connsiteX1" fmla="*/ 0 w 640824"/>
                  <a:gd name="connsiteY1" fmla="*/ 6104438 h 610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0824" h="6104437">
                    <a:moveTo>
                      <a:pt x="0" y="0"/>
                    </a:moveTo>
                    <a:cubicBezTo>
                      <a:pt x="854433" y="2034813"/>
                      <a:pt x="854433" y="4069625"/>
                      <a:pt x="0" y="610443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FF4CB876-D967-4171-AFEC-51BBE49A5A1C}"/>
                  </a:ext>
                </a:extLst>
              </p:cNvPr>
              <p:cNvSpPr/>
              <p:nvPr/>
            </p:nvSpPr>
            <p:spPr>
              <a:xfrm>
                <a:off x="7593925" y="415353"/>
                <a:ext cx="747314" cy="6028640"/>
              </a:xfrm>
              <a:custGeom>
                <a:avLst/>
                <a:gdLst>
                  <a:gd name="connsiteX0" fmla="*/ 0 w 747314"/>
                  <a:gd name="connsiteY0" fmla="*/ 0 h 6028640"/>
                  <a:gd name="connsiteX1" fmla="*/ 0 w 747314"/>
                  <a:gd name="connsiteY1" fmla="*/ 6028641 h 602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7314" h="6028640">
                    <a:moveTo>
                      <a:pt x="0" y="0"/>
                    </a:moveTo>
                    <a:cubicBezTo>
                      <a:pt x="996419" y="2009535"/>
                      <a:pt x="996419" y="4019070"/>
                      <a:pt x="0" y="60286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952F62FD-3DFB-4DC1-A121-F6D16CCEB5B0}"/>
                  </a:ext>
                </a:extLst>
              </p:cNvPr>
              <p:cNvSpPr/>
              <p:nvPr/>
            </p:nvSpPr>
            <p:spPr>
              <a:xfrm>
                <a:off x="7808233" y="459101"/>
                <a:ext cx="853830" cy="5941144"/>
              </a:xfrm>
              <a:custGeom>
                <a:avLst/>
                <a:gdLst>
                  <a:gd name="connsiteX0" fmla="*/ 0 w 853830"/>
                  <a:gd name="connsiteY0" fmla="*/ 0 h 5941144"/>
                  <a:gd name="connsiteX1" fmla="*/ 0 w 853830"/>
                  <a:gd name="connsiteY1" fmla="*/ 5941145 h 594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3830" h="5941144">
                    <a:moveTo>
                      <a:pt x="0" y="0"/>
                    </a:moveTo>
                    <a:cubicBezTo>
                      <a:pt x="1138440" y="1980358"/>
                      <a:pt x="1138440" y="3960752"/>
                      <a:pt x="0" y="594114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: forma 75">
                <a:extLst>
                  <a:ext uri="{FF2B5EF4-FFF2-40B4-BE49-F238E27FC236}">
                    <a16:creationId xmlns:a16="http://schemas.microsoft.com/office/drawing/2014/main" id="{E57C5377-7992-4C4F-BDEC-36869A004F09}"/>
                  </a:ext>
                </a:extLst>
              </p:cNvPr>
              <p:cNvSpPr/>
              <p:nvPr/>
            </p:nvSpPr>
            <p:spPr>
              <a:xfrm>
                <a:off x="8022470" y="508627"/>
                <a:ext cx="960319" cy="5842020"/>
              </a:xfrm>
              <a:custGeom>
                <a:avLst/>
                <a:gdLst>
                  <a:gd name="connsiteX0" fmla="*/ 0 w 960319"/>
                  <a:gd name="connsiteY0" fmla="*/ 0 h 5842020"/>
                  <a:gd name="connsiteX1" fmla="*/ 0 w 960319"/>
                  <a:gd name="connsiteY1" fmla="*/ 5842021 h 584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319" h="5842020">
                    <a:moveTo>
                      <a:pt x="0" y="0"/>
                    </a:moveTo>
                    <a:cubicBezTo>
                      <a:pt x="1280427" y="1947352"/>
                      <a:pt x="1280427" y="3894704"/>
                      <a:pt x="0" y="584202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7" name="Forma libre: forma 76">
                <a:extLst>
                  <a:ext uri="{FF2B5EF4-FFF2-40B4-BE49-F238E27FC236}">
                    <a16:creationId xmlns:a16="http://schemas.microsoft.com/office/drawing/2014/main" id="{E5861A5E-E857-4A4A-8115-A421262D3F4D}"/>
                  </a:ext>
                </a:extLst>
              </p:cNvPr>
              <p:cNvSpPr/>
              <p:nvPr/>
            </p:nvSpPr>
            <p:spPr>
              <a:xfrm>
                <a:off x="8236743" y="564004"/>
                <a:ext cx="1066782" cy="5731268"/>
              </a:xfrm>
              <a:custGeom>
                <a:avLst/>
                <a:gdLst>
                  <a:gd name="connsiteX0" fmla="*/ 0 w 1066782"/>
                  <a:gd name="connsiteY0" fmla="*/ 0 h 5731268"/>
                  <a:gd name="connsiteX1" fmla="*/ 0 w 1066782"/>
                  <a:gd name="connsiteY1" fmla="*/ 5731268 h 573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782" h="5731268">
                    <a:moveTo>
                      <a:pt x="0" y="0"/>
                    </a:moveTo>
                    <a:cubicBezTo>
                      <a:pt x="1422376" y="1910446"/>
                      <a:pt x="1422376" y="3820893"/>
                      <a:pt x="0" y="57312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2D165F16-BFF5-45E3-A66B-50444BB3989E}"/>
                  </a:ext>
                </a:extLst>
              </p:cNvPr>
              <p:cNvSpPr/>
              <p:nvPr/>
            </p:nvSpPr>
            <p:spPr>
              <a:xfrm>
                <a:off x="8450945" y="625194"/>
                <a:ext cx="1173324" cy="5608922"/>
              </a:xfrm>
              <a:custGeom>
                <a:avLst/>
                <a:gdLst>
                  <a:gd name="connsiteX0" fmla="*/ 0 w 1173324"/>
                  <a:gd name="connsiteY0" fmla="*/ 0 h 5608922"/>
                  <a:gd name="connsiteX1" fmla="*/ 0 w 1173324"/>
                  <a:gd name="connsiteY1" fmla="*/ 5608923 h 560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3324" h="5608922">
                    <a:moveTo>
                      <a:pt x="0" y="0"/>
                    </a:moveTo>
                    <a:cubicBezTo>
                      <a:pt x="1564433" y="1869641"/>
                      <a:pt x="1564433" y="3739282"/>
                      <a:pt x="0" y="56089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0DBAE513-A3C9-46C4-8B12-C2D254FAD201}"/>
                  </a:ext>
                </a:extLst>
              </p:cNvPr>
              <p:cNvSpPr/>
              <p:nvPr/>
            </p:nvSpPr>
            <p:spPr>
              <a:xfrm>
                <a:off x="8665253" y="692199"/>
                <a:ext cx="1279814" cy="5474913"/>
              </a:xfrm>
              <a:custGeom>
                <a:avLst/>
                <a:gdLst>
                  <a:gd name="connsiteX0" fmla="*/ 0 w 1279814"/>
                  <a:gd name="connsiteY0" fmla="*/ 0 h 5474913"/>
                  <a:gd name="connsiteX1" fmla="*/ 0 w 1279814"/>
                  <a:gd name="connsiteY1" fmla="*/ 5474914 h 5474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9814" h="5474913">
                    <a:moveTo>
                      <a:pt x="0" y="0"/>
                    </a:moveTo>
                    <a:cubicBezTo>
                      <a:pt x="1706419" y="1824971"/>
                      <a:pt x="1706419" y="3649907"/>
                      <a:pt x="0" y="547491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3E5DFAE5-95A0-4076-A1E7-7DDCB6E702A9}"/>
                  </a:ext>
                </a:extLst>
              </p:cNvPr>
              <p:cNvSpPr/>
              <p:nvPr/>
            </p:nvSpPr>
            <p:spPr>
              <a:xfrm>
                <a:off x="8879455" y="765017"/>
                <a:ext cx="1386304" cy="5329276"/>
              </a:xfrm>
              <a:custGeom>
                <a:avLst/>
                <a:gdLst>
                  <a:gd name="connsiteX0" fmla="*/ 0 w 1386304"/>
                  <a:gd name="connsiteY0" fmla="*/ 0 h 5329276"/>
                  <a:gd name="connsiteX1" fmla="*/ 0 w 1386304"/>
                  <a:gd name="connsiteY1" fmla="*/ 5329276 h 5329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6304" h="5329276">
                    <a:moveTo>
                      <a:pt x="0" y="0"/>
                    </a:moveTo>
                    <a:cubicBezTo>
                      <a:pt x="1848406" y="1776437"/>
                      <a:pt x="1848406" y="3552874"/>
                      <a:pt x="0" y="532927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76219FF2-10CA-48B7-9EE7-BE7A53128A54}"/>
                  </a:ext>
                </a:extLst>
              </p:cNvPr>
              <p:cNvSpPr/>
              <p:nvPr/>
            </p:nvSpPr>
            <p:spPr>
              <a:xfrm>
                <a:off x="9093729" y="843686"/>
                <a:ext cx="1492872" cy="5171939"/>
              </a:xfrm>
              <a:custGeom>
                <a:avLst/>
                <a:gdLst>
                  <a:gd name="connsiteX0" fmla="*/ 0 w 1492872"/>
                  <a:gd name="connsiteY0" fmla="*/ 0 h 5171939"/>
                  <a:gd name="connsiteX1" fmla="*/ 0 w 1492872"/>
                  <a:gd name="connsiteY1" fmla="*/ 5171939 h 517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2872" h="5171939">
                    <a:moveTo>
                      <a:pt x="0" y="0"/>
                    </a:moveTo>
                    <a:cubicBezTo>
                      <a:pt x="1990497" y="1723968"/>
                      <a:pt x="1990497" y="3447971"/>
                      <a:pt x="0" y="517193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57EB62D1-7D54-4208-8028-4676642D95B1}"/>
                  </a:ext>
                </a:extLst>
              </p:cNvPr>
              <p:cNvSpPr/>
              <p:nvPr/>
            </p:nvSpPr>
            <p:spPr>
              <a:xfrm>
                <a:off x="9307930" y="928133"/>
                <a:ext cx="1599309" cy="5003080"/>
              </a:xfrm>
              <a:custGeom>
                <a:avLst/>
                <a:gdLst>
                  <a:gd name="connsiteX0" fmla="*/ 0 w 1599309"/>
                  <a:gd name="connsiteY0" fmla="*/ 0 h 5003080"/>
                  <a:gd name="connsiteX1" fmla="*/ 0 w 1599309"/>
                  <a:gd name="connsiteY1" fmla="*/ 5003081 h 500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9309" h="5003080">
                    <a:moveTo>
                      <a:pt x="0" y="0"/>
                    </a:moveTo>
                    <a:cubicBezTo>
                      <a:pt x="2132412" y="1667705"/>
                      <a:pt x="2132412" y="3335375"/>
                      <a:pt x="0" y="500308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11E2421B-E25A-47A8-AC77-B2B1FCC092E9}"/>
                  </a:ext>
                </a:extLst>
              </p:cNvPr>
              <p:cNvSpPr/>
              <p:nvPr/>
            </p:nvSpPr>
            <p:spPr>
              <a:xfrm>
                <a:off x="9522203" y="1018394"/>
                <a:ext cx="1705798" cy="4822522"/>
              </a:xfrm>
              <a:custGeom>
                <a:avLst/>
                <a:gdLst>
                  <a:gd name="connsiteX0" fmla="*/ 0 w 1705798"/>
                  <a:gd name="connsiteY0" fmla="*/ 0 h 4822522"/>
                  <a:gd name="connsiteX1" fmla="*/ 0 w 1705798"/>
                  <a:gd name="connsiteY1" fmla="*/ 4822523 h 4822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5798" h="4822522">
                    <a:moveTo>
                      <a:pt x="0" y="0"/>
                    </a:moveTo>
                    <a:cubicBezTo>
                      <a:pt x="2274399" y="1607508"/>
                      <a:pt x="2274399" y="3215015"/>
                      <a:pt x="0" y="48225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A1A12F60-2C78-4F17-9E68-6D8D8FC90A70}"/>
                  </a:ext>
                </a:extLst>
              </p:cNvPr>
              <p:cNvSpPr/>
              <p:nvPr/>
            </p:nvSpPr>
            <p:spPr>
              <a:xfrm>
                <a:off x="9736477" y="1114505"/>
                <a:ext cx="1812314" cy="4630300"/>
              </a:xfrm>
              <a:custGeom>
                <a:avLst/>
                <a:gdLst>
                  <a:gd name="connsiteX0" fmla="*/ 0 w 1812314"/>
                  <a:gd name="connsiteY0" fmla="*/ 0 h 4630300"/>
                  <a:gd name="connsiteX1" fmla="*/ 0 w 1812314"/>
                  <a:gd name="connsiteY1" fmla="*/ 4630301 h 46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2314" h="4630300">
                    <a:moveTo>
                      <a:pt x="0" y="0"/>
                    </a:moveTo>
                    <a:cubicBezTo>
                      <a:pt x="2416419" y="1543446"/>
                      <a:pt x="2416419" y="3086891"/>
                      <a:pt x="0" y="463030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D2B13CA9-879D-456A-B0A4-579660B92643}"/>
                  </a:ext>
                </a:extLst>
              </p:cNvPr>
              <p:cNvSpPr/>
              <p:nvPr/>
            </p:nvSpPr>
            <p:spPr>
              <a:xfrm>
                <a:off x="9950714" y="1216430"/>
                <a:ext cx="1918830" cy="4426451"/>
              </a:xfrm>
              <a:custGeom>
                <a:avLst/>
                <a:gdLst>
                  <a:gd name="connsiteX0" fmla="*/ 0 w 1918830"/>
                  <a:gd name="connsiteY0" fmla="*/ 0 h 4426451"/>
                  <a:gd name="connsiteX1" fmla="*/ 0 w 1918830"/>
                  <a:gd name="connsiteY1" fmla="*/ 4426451 h 4426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8830" h="4426451">
                    <a:moveTo>
                      <a:pt x="0" y="0"/>
                    </a:moveTo>
                    <a:cubicBezTo>
                      <a:pt x="2558441" y="1475484"/>
                      <a:pt x="2558441" y="2950968"/>
                      <a:pt x="0" y="442645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pic>
        <p:nvPicPr>
          <p:cNvPr id="101" name="Gráfico 100">
            <a:extLst>
              <a:ext uri="{FF2B5EF4-FFF2-40B4-BE49-F238E27FC236}">
                <a16:creationId xmlns:a16="http://schemas.microsoft.com/office/drawing/2014/main" id="{0F695C4A-67E3-4D25-9113-0B44915EA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8750" y="633721"/>
            <a:ext cx="7200900" cy="152400"/>
          </a:xfrm>
          <a:prstGeom prst="rect">
            <a:avLst/>
          </a:prstGeom>
        </p:spPr>
      </p:pic>
      <p:sp>
        <p:nvSpPr>
          <p:cNvPr id="104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2786536" y="-16414"/>
            <a:ext cx="3322320" cy="586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FFFFFF"/>
                </a:solidFill>
                <a:latin typeface="Arial"/>
                <a:cs typeface="Arial"/>
                <a:sym typeface="Arial"/>
                <a:rtl val="0"/>
              </a:rPr>
              <a:t>FUTURISTIC </a:t>
            </a:r>
          </a:p>
        </p:txBody>
      </p:sp>
      <p:sp>
        <p:nvSpPr>
          <p:cNvPr id="106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5895097" y="-16414"/>
            <a:ext cx="3740063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018EE8"/>
                </a:solidFill>
                <a:latin typeface="Arial"/>
                <a:cs typeface="Arial"/>
                <a:sym typeface="Arial"/>
                <a:rtl val="0"/>
              </a:rPr>
              <a:t>INFOGRAPHIC</a:t>
            </a:r>
          </a:p>
        </p:txBody>
      </p:sp>
      <p:sp>
        <p:nvSpPr>
          <p:cNvPr id="156" name="Rectángulo 155">
            <a:extLst>
              <a:ext uri="{FF2B5EF4-FFF2-40B4-BE49-F238E27FC236}">
                <a16:creationId xmlns:a16="http://schemas.microsoft.com/office/drawing/2014/main" id="{97F01168-E9DA-410F-A4B1-CEC49443A7FD}"/>
              </a:ext>
            </a:extLst>
          </p:cNvPr>
          <p:cNvSpPr/>
          <p:nvPr/>
        </p:nvSpPr>
        <p:spPr>
          <a:xfrm>
            <a:off x="10113433" y="72269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UXELEARNING.COM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id="{0786BABE-A4BD-40A1-AC26-FBDC342D5670}"/>
              </a:ext>
            </a:extLst>
          </p:cNvPr>
          <p:cNvSpPr/>
          <p:nvPr/>
        </p:nvSpPr>
        <p:spPr>
          <a:xfrm>
            <a:off x="375912" y="1067587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1</a:t>
            </a:r>
          </a:p>
        </p:txBody>
      </p:sp>
      <p:sp>
        <p:nvSpPr>
          <p:cNvPr id="114" name="Rectángulo 113">
            <a:extLst>
              <a:ext uri="{FF2B5EF4-FFF2-40B4-BE49-F238E27FC236}">
                <a16:creationId xmlns:a16="http://schemas.microsoft.com/office/drawing/2014/main" id="{FE315EA3-62F3-4905-A30F-A3903B7DF70F}"/>
              </a:ext>
            </a:extLst>
          </p:cNvPr>
          <p:cNvSpPr/>
          <p:nvPr/>
        </p:nvSpPr>
        <p:spPr>
          <a:xfrm>
            <a:off x="343205" y="1321587"/>
            <a:ext cx="2647964" cy="804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15" name="Rectángulo 114">
            <a:extLst>
              <a:ext uri="{FF2B5EF4-FFF2-40B4-BE49-F238E27FC236}">
                <a16:creationId xmlns:a16="http://schemas.microsoft.com/office/drawing/2014/main" id="{51BC2AA8-F2E1-4C88-A86A-88262B8E6AA8}"/>
              </a:ext>
            </a:extLst>
          </p:cNvPr>
          <p:cNvSpPr/>
          <p:nvPr/>
        </p:nvSpPr>
        <p:spPr>
          <a:xfrm>
            <a:off x="375912" y="2583908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2</a:t>
            </a:r>
          </a:p>
        </p:txBody>
      </p:sp>
      <p:sp>
        <p:nvSpPr>
          <p:cNvPr id="116" name="Rectángulo 115">
            <a:extLst>
              <a:ext uri="{FF2B5EF4-FFF2-40B4-BE49-F238E27FC236}">
                <a16:creationId xmlns:a16="http://schemas.microsoft.com/office/drawing/2014/main" id="{48FF8791-A9DE-4E97-AE5D-57E1E2D01E0F}"/>
              </a:ext>
            </a:extLst>
          </p:cNvPr>
          <p:cNvSpPr/>
          <p:nvPr/>
        </p:nvSpPr>
        <p:spPr>
          <a:xfrm>
            <a:off x="343205" y="2837908"/>
            <a:ext cx="2642576" cy="8316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17" name="Rectángulo 116">
            <a:extLst>
              <a:ext uri="{FF2B5EF4-FFF2-40B4-BE49-F238E27FC236}">
                <a16:creationId xmlns:a16="http://schemas.microsoft.com/office/drawing/2014/main" id="{4C1E7154-FB8F-4CAA-A75D-2C1DB6254DDC}"/>
              </a:ext>
            </a:extLst>
          </p:cNvPr>
          <p:cNvSpPr/>
          <p:nvPr/>
        </p:nvSpPr>
        <p:spPr>
          <a:xfrm>
            <a:off x="375912" y="3846488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3</a:t>
            </a:r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54EA6729-70AB-4ABD-BFFC-EB2ACDA755F0}"/>
              </a:ext>
            </a:extLst>
          </p:cNvPr>
          <p:cNvSpPr/>
          <p:nvPr/>
        </p:nvSpPr>
        <p:spPr>
          <a:xfrm>
            <a:off x="343205" y="4100488"/>
            <a:ext cx="2642576" cy="762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20" name="Rectángulo 119">
            <a:extLst>
              <a:ext uri="{FF2B5EF4-FFF2-40B4-BE49-F238E27FC236}">
                <a16:creationId xmlns:a16="http://schemas.microsoft.com/office/drawing/2014/main" id="{E463D2D7-4D9D-47A1-8BBA-9E9D66068815}"/>
              </a:ext>
            </a:extLst>
          </p:cNvPr>
          <p:cNvSpPr/>
          <p:nvPr/>
        </p:nvSpPr>
        <p:spPr>
          <a:xfrm>
            <a:off x="375912" y="5279854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4</a:t>
            </a:r>
          </a:p>
        </p:txBody>
      </p:sp>
      <p:sp>
        <p:nvSpPr>
          <p:cNvPr id="122" name="Rectángulo 121">
            <a:extLst>
              <a:ext uri="{FF2B5EF4-FFF2-40B4-BE49-F238E27FC236}">
                <a16:creationId xmlns:a16="http://schemas.microsoft.com/office/drawing/2014/main" id="{895BA33A-AAC1-464E-B07D-F218EE19B0E8}"/>
              </a:ext>
            </a:extLst>
          </p:cNvPr>
          <p:cNvSpPr/>
          <p:nvPr/>
        </p:nvSpPr>
        <p:spPr>
          <a:xfrm>
            <a:off x="343205" y="5533855"/>
            <a:ext cx="2642576" cy="821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id="{14E5CDE1-24FD-49BF-B060-7178DA828D5D}"/>
              </a:ext>
            </a:extLst>
          </p:cNvPr>
          <p:cNvSpPr/>
          <p:nvPr/>
        </p:nvSpPr>
        <p:spPr>
          <a:xfrm>
            <a:off x="9367898" y="1067587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5</a:t>
            </a:r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id="{A951931C-F30B-48F2-9CBB-FC42E08DC1EE}"/>
              </a:ext>
            </a:extLst>
          </p:cNvPr>
          <p:cNvSpPr/>
          <p:nvPr/>
        </p:nvSpPr>
        <p:spPr>
          <a:xfrm>
            <a:off x="9335191" y="1321587"/>
            <a:ext cx="2647964" cy="804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8798545D-CDD1-4364-826A-87A6319075CC}"/>
              </a:ext>
            </a:extLst>
          </p:cNvPr>
          <p:cNvSpPr/>
          <p:nvPr/>
        </p:nvSpPr>
        <p:spPr>
          <a:xfrm>
            <a:off x="9367898" y="2583908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6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8789C739-170B-49D9-9B7C-2E20247563F3}"/>
              </a:ext>
            </a:extLst>
          </p:cNvPr>
          <p:cNvSpPr/>
          <p:nvPr/>
        </p:nvSpPr>
        <p:spPr>
          <a:xfrm>
            <a:off x="9335191" y="2837908"/>
            <a:ext cx="2642576" cy="8316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9A1C4205-0F66-4F96-AC83-9EAB00696249}"/>
              </a:ext>
            </a:extLst>
          </p:cNvPr>
          <p:cNvSpPr/>
          <p:nvPr/>
        </p:nvSpPr>
        <p:spPr>
          <a:xfrm>
            <a:off x="9367898" y="3846488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7</a:t>
            </a:r>
          </a:p>
        </p:txBody>
      </p:sp>
      <p:sp>
        <p:nvSpPr>
          <p:cNvPr id="107" name="Rectángulo 106">
            <a:extLst>
              <a:ext uri="{FF2B5EF4-FFF2-40B4-BE49-F238E27FC236}">
                <a16:creationId xmlns:a16="http://schemas.microsoft.com/office/drawing/2014/main" id="{F8494BB8-E266-4081-8B28-5DF434B498A4}"/>
              </a:ext>
            </a:extLst>
          </p:cNvPr>
          <p:cNvSpPr/>
          <p:nvPr/>
        </p:nvSpPr>
        <p:spPr>
          <a:xfrm>
            <a:off x="9335191" y="4100488"/>
            <a:ext cx="2642576" cy="762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B2146ED2-0A91-4753-B540-F45E83098A00}"/>
              </a:ext>
            </a:extLst>
          </p:cNvPr>
          <p:cNvSpPr/>
          <p:nvPr/>
        </p:nvSpPr>
        <p:spPr>
          <a:xfrm>
            <a:off x="9367898" y="5279854"/>
            <a:ext cx="2188800" cy="228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>
                <a:solidFill>
                  <a:srgbClr val="61EDF4"/>
                </a:solidFill>
                <a:latin typeface="Montserrat" pitchFamily="2" charset="0"/>
              </a:rPr>
              <a:t>TEXT 8</a:t>
            </a:r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43C745F8-12A6-467C-88AC-0C2DA646CEB0}"/>
              </a:ext>
            </a:extLst>
          </p:cNvPr>
          <p:cNvSpPr/>
          <p:nvPr/>
        </p:nvSpPr>
        <p:spPr>
          <a:xfrm>
            <a:off x="9335191" y="5533855"/>
            <a:ext cx="2642576" cy="821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>
                <a:solidFill>
                  <a:schemeClr val="bg1"/>
                </a:solidFill>
              </a:rPr>
              <a:t>dolor </a:t>
            </a:r>
            <a:r>
              <a:rPr lang="es-MX" sz="1400" dirty="0" err="1">
                <a:solidFill>
                  <a:schemeClr val="bg1"/>
                </a:solidFill>
              </a:rPr>
              <a:t>sit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amet</a:t>
            </a:r>
            <a:r>
              <a:rPr lang="es-MX" sz="1400" dirty="0">
                <a:solidFill>
                  <a:schemeClr val="bg1"/>
                </a:solidFill>
              </a:rPr>
              <a:t>, </a:t>
            </a:r>
            <a:r>
              <a:rPr lang="es-MX" sz="1400" dirty="0" err="1">
                <a:solidFill>
                  <a:schemeClr val="bg1"/>
                </a:solidFill>
              </a:rPr>
              <a:t>consectetur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adipiscing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elit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  <a:r>
              <a:rPr lang="es-MX" sz="1400" dirty="0" err="1">
                <a:solidFill>
                  <a:schemeClr val="bg1"/>
                </a:solidFill>
              </a:rPr>
              <a:t>Integer</a:t>
            </a:r>
            <a:r>
              <a:rPr lang="es-MX" sz="1400" dirty="0">
                <a:solidFill>
                  <a:schemeClr val="bg1"/>
                </a:solidFill>
              </a:rPr>
              <a:t> </a:t>
            </a:r>
            <a:r>
              <a:rPr lang="es-MX" sz="1400" dirty="0" err="1">
                <a:solidFill>
                  <a:schemeClr val="bg1"/>
                </a:solidFill>
              </a:rPr>
              <a:t>nec</a:t>
            </a:r>
            <a:r>
              <a:rPr lang="es-MX" sz="1400" dirty="0">
                <a:solidFill>
                  <a:schemeClr val="bg1"/>
                </a:solidFill>
              </a:rPr>
              <a:t> odio. </a:t>
            </a:r>
            <a:r>
              <a:rPr lang="es-MX" sz="1400" dirty="0" err="1">
                <a:solidFill>
                  <a:schemeClr val="bg1"/>
                </a:solidFill>
              </a:rPr>
              <a:t>Praesent</a:t>
            </a:r>
            <a:r>
              <a:rPr lang="es-MX" sz="1400" dirty="0">
                <a:solidFill>
                  <a:schemeClr val="bg1"/>
                </a:solidFill>
              </a:rPr>
              <a:t> libero. Sed </a:t>
            </a:r>
            <a:r>
              <a:rPr lang="es-MX" sz="1400" dirty="0" err="1">
                <a:solidFill>
                  <a:schemeClr val="bg1"/>
                </a:solidFill>
              </a:rPr>
              <a:t>cursus</a:t>
            </a:r>
            <a:r>
              <a:rPr lang="es-MX" sz="1400" dirty="0">
                <a:solidFill>
                  <a:schemeClr val="bg1"/>
                </a:solidFill>
              </a:rPr>
              <a:t> ante</a:t>
            </a:r>
          </a:p>
        </p:txBody>
      </p:sp>
      <p:pic>
        <p:nvPicPr>
          <p:cNvPr id="109" name="Gráfico 108">
            <a:extLst>
              <a:ext uri="{FF2B5EF4-FFF2-40B4-BE49-F238E27FC236}">
                <a16:creationId xmlns:a16="http://schemas.microsoft.com/office/drawing/2014/main" id="{113482AC-BA64-46D7-8438-0117951DF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22139" y="1046888"/>
            <a:ext cx="6118530" cy="5098775"/>
          </a:xfrm>
          <a:prstGeom prst="rect">
            <a:avLst/>
          </a:prstGeom>
        </p:spPr>
      </p:pic>
      <p:pic>
        <p:nvPicPr>
          <p:cNvPr id="111" name="Gráfico 110">
            <a:extLst>
              <a:ext uri="{FF2B5EF4-FFF2-40B4-BE49-F238E27FC236}">
                <a16:creationId xmlns:a16="http://schemas.microsoft.com/office/drawing/2014/main" id="{EA84CCBB-4BE1-4AE6-8218-FA419295EF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22742" y="7074955"/>
            <a:ext cx="200025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46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3AFCBCAC-287F-4DC2-94FC-2593B1150FC0}"/>
              </a:ext>
            </a:extLst>
          </p:cNvPr>
          <p:cNvSpPr/>
          <p:nvPr/>
        </p:nvSpPr>
        <p:spPr>
          <a:xfrm>
            <a:off x="0" y="0"/>
            <a:ext cx="12196707" cy="6858000"/>
          </a:xfrm>
          <a:custGeom>
            <a:avLst/>
            <a:gdLst>
              <a:gd name="connsiteX0" fmla="*/ 0 w 5317824"/>
              <a:gd name="connsiteY0" fmla="*/ 0 h 5317824"/>
              <a:gd name="connsiteX1" fmla="*/ 5317825 w 5317824"/>
              <a:gd name="connsiteY1" fmla="*/ 0 h 5317824"/>
              <a:gd name="connsiteX2" fmla="*/ 5317825 w 5317824"/>
              <a:gd name="connsiteY2" fmla="*/ 5317825 h 5317824"/>
              <a:gd name="connsiteX3" fmla="*/ 0 w 5317824"/>
              <a:gd name="connsiteY3" fmla="*/ 5317825 h 531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7824" h="5317824">
                <a:moveTo>
                  <a:pt x="0" y="0"/>
                </a:moveTo>
                <a:lnTo>
                  <a:pt x="5317825" y="0"/>
                </a:lnTo>
                <a:lnTo>
                  <a:pt x="5317825" y="5317825"/>
                </a:lnTo>
                <a:lnTo>
                  <a:pt x="0" y="5317825"/>
                </a:lnTo>
                <a:close/>
              </a:path>
            </a:pathLst>
          </a:custGeom>
          <a:gradFill flip="none" rotWithShape="1">
            <a:gsLst>
              <a:gs pos="100000">
                <a:srgbClr val="00509E">
                  <a:shade val="30000"/>
                  <a:satMod val="115000"/>
                </a:srgbClr>
              </a:gs>
              <a:gs pos="50000">
                <a:srgbClr val="00509E">
                  <a:shade val="67500"/>
                  <a:satMod val="115000"/>
                </a:srgbClr>
              </a:gs>
              <a:gs pos="0">
                <a:srgbClr val="00509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grpSp>
        <p:nvGrpSpPr>
          <p:cNvPr id="8" name="Gráfico 4">
            <a:extLst>
              <a:ext uri="{FF2B5EF4-FFF2-40B4-BE49-F238E27FC236}">
                <a16:creationId xmlns:a16="http://schemas.microsoft.com/office/drawing/2014/main" id="{5BBA4688-A716-4698-B777-733C6BBE7A85}"/>
              </a:ext>
            </a:extLst>
          </p:cNvPr>
          <p:cNvGrpSpPr/>
          <p:nvPr/>
        </p:nvGrpSpPr>
        <p:grpSpPr>
          <a:xfrm>
            <a:off x="-11813279" y="-5849675"/>
            <a:ext cx="35818559" cy="18557351"/>
            <a:chOff x="1276" y="272116"/>
            <a:chExt cx="12189128" cy="6315104"/>
          </a:xfrm>
          <a:noFill/>
        </p:grpSpPr>
        <p:grpSp>
          <p:nvGrpSpPr>
            <p:cNvPr id="9" name="Gráfico 4">
              <a:extLst>
                <a:ext uri="{FF2B5EF4-FFF2-40B4-BE49-F238E27FC236}">
                  <a16:creationId xmlns:a16="http://schemas.microsoft.com/office/drawing/2014/main" id="{35E9C62D-9202-4EF1-A527-C91C750F1473}"/>
                </a:ext>
              </a:extLst>
            </p:cNvPr>
            <p:cNvGrpSpPr/>
            <p:nvPr/>
          </p:nvGrpSpPr>
          <p:grpSpPr>
            <a:xfrm>
              <a:off x="1276" y="272116"/>
              <a:ext cx="12189128" cy="6315082"/>
              <a:chOff x="1276" y="272116"/>
              <a:chExt cx="12189128" cy="6315082"/>
            </a:xfrm>
            <a:noFill/>
          </p:grpSpPr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74EF696A-FA3D-4979-96AC-C09E25B2FE18}"/>
                  </a:ext>
                </a:extLst>
              </p:cNvPr>
              <p:cNvSpPr/>
              <p:nvPr/>
            </p:nvSpPr>
            <p:spPr>
              <a:xfrm>
                <a:off x="1883" y="272116"/>
                <a:ext cx="10163103" cy="6315082"/>
              </a:xfrm>
              <a:custGeom>
                <a:avLst/>
                <a:gdLst>
                  <a:gd name="connsiteX0" fmla="*/ 10163104 w 10163103"/>
                  <a:gd name="connsiteY0" fmla="*/ 1052053 h 6315082"/>
                  <a:gd name="connsiteX1" fmla="*/ 2022081 w 10163103"/>
                  <a:gd name="connsiteY1" fmla="*/ 1048011 h 6315082"/>
                  <a:gd name="connsiteX2" fmla="*/ 2021195 w 10163103"/>
                  <a:gd name="connsiteY2" fmla="*/ 5266642 h 6315082"/>
                  <a:gd name="connsiteX3" fmla="*/ 10163104 w 10163103"/>
                  <a:gd name="connsiteY3" fmla="*/ 5263061 h 631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63103" h="6315082">
                    <a:moveTo>
                      <a:pt x="10163104" y="1052053"/>
                    </a:moveTo>
                    <a:cubicBezTo>
                      <a:pt x="7449418" y="-349336"/>
                      <a:pt x="4735767" y="-350683"/>
                      <a:pt x="2022081" y="1048011"/>
                    </a:cubicBezTo>
                    <a:cubicBezTo>
                      <a:pt x="-673454" y="2454505"/>
                      <a:pt x="-674305" y="3860751"/>
                      <a:pt x="2021195" y="5266642"/>
                    </a:cubicBezTo>
                    <a:cubicBezTo>
                      <a:pt x="4735165" y="6665762"/>
                      <a:pt x="7449134" y="6664557"/>
                      <a:pt x="10163104" y="526306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20EB9043-1B88-486A-9128-0D04662DFE85}"/>
                  </a:ext>
                </a:extLst>
              </p:cNvPr>
              <p:cNvSpPr/>
              <p:nvPr/>
            </p:nvSpPr>
            <p:spPr>
              <a:xfrm>
                <a:off x="1816817" y="438294"/>
                <a:ext cx="8556664" cy="997124"/>
              </a:xfrm>
              <a:custGeom>
                <a:avLst/>
                <a:gdLst>
                  <a:gd name="connsiteX0" fmla="*/ 8556664 w 8556664"/>
                  <a:gd name="connsiteY0" fmla="*/ 997124 h 997124"/>
                  <a:gd name="connsiteX1" fmla="*/ 0 w 8556664"/>
                  <a:gd name="connsiteY1" fmla="*/ 992835 h 99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64" h="997124">
                    <a:moveTo>
                      <a:pt x="8556664" y="997124"/>
                    </a:moveTo>
                    <a:cubicBezTo>
                      <a:pt x="5704431" y="-330949"/>
                      <a:pt x="2852198" y="-332367"/>
                      <a:pt x="0" y="99283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568FA392-883A-4CFC-AEBC-63EA99434F56}"/>
                  </a:ext>
                </a:extLst>
              </p:cNvPr>
              <p:cNvSpPr/>
              <p:nvPr/>
            </p:nvSpPr>
            <p:spPr>
              <a:xfrm>
                <a:off x="1620802" y="604467"/>
                <a:ext cx="8949083" cy="941703"/>
              </a:xfrm>
              <a:custGeom>
                <a:avLst/>
                <a:gdLst>
                  <a:gd name="connsiteX0" fmla="*/ 8949084 w 8949083"/>
                  <a:gd name="connsiteY0" fmla="*/ 941704 h 941703"/>
                  <a:gd name="connsiteX1" fmla="*/ 0 w 8949083"/>
                  <a:gd name="connsiteY1" fmla="*/ 937698 h 941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083" h="941703">
                    <a:moveTo>
                      <a:pt x="8949084" y="941704"/>
                    </a:moveTo>
                    <a:cubicBezTo>
                      <a:pt x="5966068" y="-312559"/>
                      <a:pt x="2983052" y="-313906"/>
                      <a:pt x="0" y="937698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3FC1E63D-FA5C-420E-9FB8-FA95691AA1B2}"/>
                  </a:ext>
                </a:extLst>
              </p:cNvPr>
              <p:cNvSpPr/>
              <p:nvPr/>
            </p:nvSpPr>
            <p:spPr>
              <a:xfrm>
                <a:off x="1436060" y="770649"/>
                <a:ext cx="9318991" cy="886345"/>
              </a:xfrm>
              <a:custGeom>
                <a:avLst/>
                <a:gdLst>
                  <a:gd name="connsiteX0" fmla="*/ 9318992 w 9318991"/>
                  <a:gd name="connsiteY0" fmla="*/ 886345 h 886345"/>
                  <a:gd name="connsiteX1" fmla="*/ 0 w 9318991"/>
                  <a:gd name="connsiteY1" fmla="*/ 882552 h 88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8991" h="886345">
                    <a:moveTo>
                      <a:pt x="9318992" y="886345"/>
                    </a:moveTo>
                    <a:cubicBezTo>
                      <a:pt x="6212673" y="-294177"/>
                      <a:pt x="3106354" y="-295453"/>
                      <a:pt x="0" y="88255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E8F9EF55-8CDB-4375-979C-03B7A7EDC4D7}"/>
                  </a:ext>
                </a:extLst>
              </p:cNvPr>
              <p:cNvSpPr/>
              <p:nvPr/>
            </p:nvSpPr>
            <p:spPr>
              <a:xfrm>
                <a:off x="1262487" y="936818"/>
                <a:ext cx="9666529" cy="830928"/>
              </a:xfrm>
              <a:custGeom>
                <a:avLst/>
                <a:gdLst>
                  <a:gd name="connsiteX0" fmla="*/ 9666530 w 9666529"/>
                  <a:gd name="connsiteY0" fmla="*/ 830929 h 830928"/>
                  <a:gd name="connsiteX1" fmla="*/ 0 w 9666529"/>
                  <a:gd name="connsiteY1" fmla="*/ 827384 h 83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529" h="830928">
                    <a:moveTo>
                      <a:pt x="9666530" y="830929"/>
                    </a:moveTo>
                    <a:cubicBezTo>
                      <a:pt x="6444354" y="-275781"/>
                      <a:pt x="3222177" y="-276987"/>
                      <a:pt x="0" y="82738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76E040C3-5044-4A8F-826B-7B621E689552}"/>
                  </a:ext>
                </a:extLst>
              </p:cNvPr>
              <p:cNvSpPr/>
              <p:nvPr/>
            </p:nvSpPr>
            <p:spPr>
              <a:xfrm>
                <a:off x="1100080" y="1103009"/>
                <a:ext cx="9990598" cy="775206"/>
              </a:xfrm>
              <a:custGeom>
                <a:avLst/>
                <a:gdLst>
                  <a:gd name="connsiteX0" fmla="*/ 9990598 w 9990598"/>
                  <a:gd name="connsiteY0" fmla="*/ 775207 h 775206"/>
                  <a:gd name="connsiteX1" fmla="*/ 0 w 9990598"/>
                  <a:gd name="connsiteY1" fmla="*/ 772229 h 775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0598" h="775206">
                    <a:moveTo>
                      <a:pt x="9990598" y="775207"/>
                    </a:moveTo>
                    <a:cubicBezTo>
                      <a:pt x="6660399" y="-257409"/>
                      <a:pt x="3330199" y="-258401"/>
                      <a:pt x="0" y="7722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97320CD6-946A-4382-B5DB-56C4843BC209}"/>
                  </a:ext>
                </a:extLst>
              </p:cNvPr>
              <p:cNvSpPr/>
              <p:nvPr/>
            </p:nvSpPr>
            <p:spPr>
              <a:xfrm>
                <a:off x="948877" y="1269217"/>
                <a:ext cx="10294422" cy="720140"/>
              </a:xfrm>
              <a:custGeom>
                <a:avLst/>
                <a:gdLst>
                  <a:gd name="connsiteX0" fmla="*/ 10294422 w 10294422"/>
                  <a:gd name="connsiteY0" fmla="*/ 720141 h 720140"/>
                  <a:gd name="connsiteX1" fmla="*/ 0 w 10294422"/>
                  <a:gd name="connsiteY1" fmla="*/ 717056 h 72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2" h="720140">
                    <a:moveTo>
                      <a:pt x="10294422" y="720141"/>
                    </a:moveTo>
                    <a:cubicBezTo>
                      <a:pt x="6862937" y="-239018"/>
                      <a:pt x="3431486" y="-240046"/>
                      <a:pt x="0" y="717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D22CC380-F896-4D41-89F7-C69ABD6F1E39}"/>
                  </a:ext>
                </a:extLst>
              </p:cNvPr>
              <p:cNvSpPr/>
              <p:nvPr/>
            </p:nvSpPr>
            <p:spPr>
              <a:xfrm>
                <a:off x="808876" y="1435395"/>
                <a:ext cx="10574672" cy="664750"/>
              </a:xfrm>
              <a:custGeom>
                <a:avLst/>
                <a:gdLst>
                  <a:gd name="connsiteX0" fmla="*/ 10574672 w 10574672"/>
                  <a:gd name="connsiteY0" fmla="*/ 664751 h 664750"/>
                  <a:gd name="connsiteX1" fmla="*/ 0 w 10574672"/>
                  <a:gd name="connsiteY1" fmla="*/ 661915 h 664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672" h="664750">
                    <a:moveTo>
                      <a:pt x="10574672" y="664751"/>
                    </a:moveTo>
                    <a:cubicBezTo>
                      <a:pt x="7049805" y="-220631"/>
                      <a:pt x="3524903" y="-221589"/>
                      <a:pt x="0" y="66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FA752761-EB4B-4F78-AED2-443766D38FF1}"/>
                  </a:ext>
                </a:extLst>
              </p:cNvPr>
              <p:cNvSpPr/>
              <p:nvPr/>
            </p:nvSpPr>
            <p:spPr>
              <a:xfrm>
                <a:off x="680078" y="1601617"/>
                <a:ext cx="10832551" cy="609352"/>
              </a:xfrm>
              <a:custGeom>
                <a:avLst/>
                <a:gdLst>
                  <a:gd name="connsiteX0" fmla="*/ 10832552 w 10832551"/>
                  <a:gd name="connsiteY0" fmla="*/ 609353 h 609352"/>
                  <a:gd name="connsiteX1" fmla="*/ 0 w 10832551"/>
                  <a:gd name="connsiteY1" fmla="*/ 606729 h 60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551" h="609352">
                    <a:moveTo>
                      <a:pt x="10832552" y="609353"/>
                    </a:moveTo>
                    <a:cubicBezTo>
                      <a:pt x="7221678" y="-202254"/>
                      <a:pt x="3610839" y="-203105"/>
                      <a:pt x="0" y="60672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62D77C9-4826-4EDE-8883-0E99B95EDD79}"/>
                  </a:ext>
                </a:extLst>
              </p:cNvPr>
              <p:cNvSpPr/>
              <p:nvPr/>
            </p:nvSpPr>
            <p:spPr>
              <a:xfrm>
                <a:off x="562519" y="1767808"/>
                <a:ext cx="11067989" cy="553949"/>
              </a:xfrm>
              <a:custGeom>
                <a:avLst/>
                <a:gdLst>
                  <a:gd name="connsiteX0" fmla="*/ 11067989 w 11067989"/>
                  <a:gd name="connsiteY0" fmla="*/ 553950 h 553949"/>
                  <a:gd name="connsiteX1" fmla="*/ 0 w 11067989"/>
                  <a:gd name="connsiteY1" fmla="*/ 551574 h 55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7989" h="553949">
                    <a:moveTo>
                      <a:pt x="11067989" y="553950"/>
                    </a:moveTo>
                    <a:cubicBezTo>
                      <a:pt x="7378660" y="-183845"/>
                      <a:pt x="3689330" y="-184661"/>
                      <a:pt x="0" y="55157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AF0AE791-0321-4D16-9565-27DF0BA0110B}"/>
                  </a:ext>
                </a:extLst>
              </p:cNvPr>
              <p:cNvSpPr/>
              <p:nvPr/>
            </p:nvSpPr>
            <p:spPr>
              <a:xfrm>
                <a:off x="456127" y="1933932"/>
                <a:ext cx="11279745" cy="498364"/>
              </a:xfrm>
              <a:custGeom>
                <a:avLst/>
                <a:gdLst>
                  <a:gd name="connsiteX0" fmla="*/ 11279745 w 11279745"/>
                  <a:gd name="connsiteY0" fmla="*/ 498365 h 498364"/>
                  <a:gd name="connsiteX1" fmla="*/ 0 w 11279745"/>
                  <a:gd name="connsiteY1" fmla="*/ 496415 h 498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9745" h="498364">
                    <a:moveTo>
                      <a:pt x="11279745" y="498365"/>
                    </a:moveTo>
                    <a:cubicBezTo>
                      <a:pt x="7519830" y="-165477"/>
                      <a:pt x="3759950" y="-166115"/>
                      <a:pt x="0" y="4964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7844A644-C0FC-465D-AB21-133D75FBBB05}"/>
                  </a:ext>
                </a:extLst>
              </p:cNvPr>
              <p:cNvSpPr/>
              <p:nvPr/>
            </p:nvSpPr>
            <p:spPr>
              <a:xfrm>
                <a:off x="276810" y="2266367"/>
                <a:ext cx="11639832" cy="387754"/>
              </a:xfrm>
              <a:custGeom>
                <a:avLst/>
                <a:gdLst>
                  <a:gd name="connsiteX0" fmla="*/ 11639833 w 11639832"/>
                  <a:gd name="connsiteY0" fmla="*/ 387754 h 387754"/>
                  <a:gd name="connsiteX1" fmla="*/ 0 w 11639832"/>
                  <a:gd name="connsiteY1" fmla="*/ 386123 h 38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754">
                    <a:moveTo>
                      <a:pt x="11639833" y="387754"/>
                    </a:moveTo>
                    <a:cubicBezTo>
                      <a:pt x="7759912" y="-128713"/>
                      <a:pt x="3879956" y="-129245"/>
                      <a:pt x="0" y="386123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ED81172F-A705-4445-823D-75FBDF22F614}"/>
                  </a:ext>
                </a:extLst>
              </p:cNvPr>
              <p:cNvSpPr/>
              <p:nvPr/>
            </p:nvSpPr>
            <p:spPr>
              <a:xfrm>
                <a:off x="204027" y="2432541"/>
                <a:ext cx="11785540" cy="332368"/>
              </a:xfrm>
              <a:custGeom>
                <a:avLst/>
                <a:gdLst>
                  <a:gd name="connsiteX0" fmla="*/ 11785541 w 11785540"/>
                  <a:gd name="connsiteY0" fmla="*/ 332369 h 332368"/>
                  <a:gd name="connsiteX1" fmla="*/ 0 w 11785540"/>
                  <a:gd name="connsiteY1" fmla="*/ 330951 h 33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85540" h="332368">
                    <a:moveTo>
                      <a:pt x="11785541" y="332369"/>
                    </a:moveTo>
                    <a:cubicBezTo>
                      <a:pt x="7857016" y="-110322"/>
                      <a:pt x="3928526" y="-110783"/>
                      <a:pt x="0" y="33095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89DD5526-8D15-4510-8DFB-B6AB003B7A95}"/>
                  </a:ext>
                </a:extLst>
              </p:cNvPr>
              <p:cNvSpPr/>
              <p:nvPr/>
            </p:nvSpPr>
            <p:spPr>
              <a:xfrm>
                <a:off x="142446" y="2598683"/>
                <a:ext cx="11908843" cy="276979"/>
              </a:xfrm>
              <a:custGeom>
                <a:avLst/>
                <a:gdLst>
                  <a:gd name="connsiteX0" fmla="*/ 11908844 w 11908843"/>
                  <a:gd name="connsiteY0" fmla="*/ 276979 h 276979"/>
                  <a:gd name="connsiteX1" fmla="*/ 0 w 11908843"/>
                  <a:gd name="connsiteY1" fmla="*/ 275809 h 27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43" h="276979">
                    <a:moveTo>
                      <a:pt x="11908844" y="276979"/>
                    </a:moveTo>
                    <a:cubicBezTo>
                      <a:pt x="7939230" y="-91936"/>
                      <a:pt x="3969615" y="-92326"/>
                      <a:pt x="0" y="27580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181B277F-4B15-41D4-A7A8-2A5699E83EA6}"/>
                  </a:ext>
                </a:extLst>
              </p:cNvPr>
              <p:cNvSpPr/>
              <p:nvPr/>
            </p:nvSpPr>
            <p:spPr>
              <a:xfrm>
                <a:off x="92069" y="2764878"/>
                <a:ext cx="12008499" cy="221501"/>
              </a:xfrm>
              <a:custGeom>
                <a:avLst/>
                <a:gdLst>
                  <a:gd name="connsiteX0" fmla="*/ 12008499 w 12008499"/>
                  <a:gd name="connsiteY0" fmla="*/ 221501 h 221501"/>
                  <a:gd name="connsiteX1" fmla="*/ 0 w 12008499"/>
                  <a:gd name="connsiteY1" fmla="*/ 220650 h 2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8499" h="221501">
                    <a:moveTo>
                      <a:pt x="12008499" y="221501"/>
                    </a:moveTo>
                    <a:cubicBezTo>
                      <a:pt x="8005666" y="-73567"/>
                      <a:pt x="4002833" y="-73816"/>
                      <a:pt x="0" y="22065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7B7D3E4B-D8B7-4B88-95E1-6410F25D35A8}"/>
                  </a:ext>
                </a:extLst>
              </p:cNvPr>
              <p:cNvSpPr/>
              <p:nvPr/>
            </p:nvSpPr>
            <p:spPr>
              <a:xfrm>
                <a:off x="52823" y="2931131"/>
                <a:ext cx="12088266" cy="166177"/>
              </a:xfrm>
              <a:custGeom>
                <a:avLst/>
                <a:gdLst>
                  <a:gd name="connsiteX0" fmla="*/ 12088267 w 12088266"/>
                  <a:gd name="connsiteY0" fmla="*/ 166178 h 166177"/>
                  <a:gd name="connsiteX1" fmla="*/ 0 w 12088266"/>
                  <a:gd name="connsiteY1" fmla="*/ 165469 h 166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266" h="166177">
                    <a:moveTo>
                      <a:pt x="12088267" y="166178"/>
                    </a:moveTo>
                    <a:cubicBezTo>
                      <a:pt x="8058881" y="-55150"/>
                      <a:pt x="4029422" y="-55398"/>
                      <a:pt x="0" y="16546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570F73E-1522-4ACA-8E0C-23099AE5EA2B}"/>
                  </a:ext>
                </a:extLst>
              </p:cNvPr>
              <p:cNvSpPr/>
              <p:nvPr/>
            </p:nvSpPr>
            <p:spPr>
              <a:xfrm>
                <a:off x="23682" y="3097287"/>
                <a:ext cx="12144245" cy="110739"/>
              </a:xfrm>
              <a:custGeom>
                <a:avLst/>
                <a:gdLst>
                  <a:gd name="connsiteX0" fmla="*/ 12144246 w 12144245"/>
                  <a:gd name="connsiteY0" fmla="*/ 110739 h 110739"/>
                  <a:gd name="connsiteX1" fmla="*/ 0 w 12144245"/>
                  <a:gd name="connsiteY1" fmla="*/ 110349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45" h="110739">
                    <a:moveTo>
                      <a:pt x="12144246" y="110739"/>
                    </a:moveTo>
                    <a:cubicBezTo>
                      <a:pt x="8096176" y="-36777"/>
                      <a:pt x="4048106" y="-36919"/>
                      <a:pt x="0" y="1103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BC5A0B9A-A10A-4525-A734-FCFF4B95ADA7}"/>
                  </a:ext>
                </a:extLst>
              </p:cNvPr>
              <p:cNvSpPr/>
              <p:nvPr/>
            </p:nvSpPr>
            <p:spPr>
              <a:xfrm>
                <a:off x="6913" y="3263420"/>
                <a:ext cx="12177889" cy="55393"/>
              </a:xfrm>
              <a:custGeom>
                <a:avLst/>
                <a:gdLst>
                  <a:gd name="connsiteX0" fmla="*/ 12177890 w 12177889"/>
                  <a:gd name="connsiteY0" fmla="*/ 55394 h 55393"/>
                  <a:gd name="connsiteX1" fmla="*/ 0 w 12177889"/>
                  <a:gd name="connsiteY1" fmla="*/ 55217 h 55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89" h="55393">
                    <a:moveTo>
                      <a:pt x="12177890" y="55394"/>
                    </a:moveTo>
                    <a:cubicBezTo>
                      <a:pt x="8118582" y="-18417"/>
                      <a:pt x="4059308" y="-18453"/>
                      <a:pt x="0" y="5521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A617A170-8634-455F-B526-33164292457F}"/>
                  </a:ext>
                </a:extLst>
              </p:cNvPr>
              <p:cNvSpPr/>
              <p:nvPr/>
            </p:nvSpPr>
            <p:spPr>
              <a:xfrm>
                <a:off x="1276" y="3429673"/>
                <a:ext cx="12189128" cy="3545"/>
              </a:xfrm>
              <a:custGeom>
                <a:avLst/>
                <a:gdLst>
                  <a:gd name="connsiteX0" fmla="*/ 12189129 w 12189128"/>
                  <a:gd name="connsiteY0" fmla="*/ 0 h 3545"/>
                  <a:gd name="connsiteX1" fmla="*/ 0 w 12189128"/>
                  <a:gd name="connsiteY1" fmla="*/ 0 h 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89128" h="3545">
                    <a:moveTo>
                      <a:pt x="12189129" y="0"/>
                    </a:moveTo>
                    <a:lnTo>
                      <a:pt x="0" y="0"/>
                    </a:ln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94A9A0CA-521F-48A2-BBA2-A28D6A0938E8}"/>
                  </a:ext>
                </a:extLst>
              </p:cNvPr>
              <p:cNvSpPr/>
              <p:nvPr/>
            </p:nvSpPr>
            <p:spPr>
              <a:xfrm>
                <a:off x="6877" y="3540497"/>
                <a:ext cx="12177818" cy="55354"/>
              </a:xfrm>
              <a:custGeom>
                <a:avLst/>
                <a:gdLst>
                  <a:gd name="connsiteX0" fmla="*/ 12177819 w 12177818"/>
                  <a:gd name="connsiteY0" fmla="*/ 0 h 55354"/>
                  <a:gd name="connsiteX1" fmla="*/ 0 w 12177818"/>
                  <a:gd name="connsiteY1" fmla="*/ 177 h 5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77818" h="55354">
                    <a:moveTo>
                      <a:pt x="12177819" y="0"/>
                    </a:moveTo>
                    <a:cubicBezTo>
                      <a:pt x="8118546" y="73740"/>
                      <a:pt x="4059273" y="73811"/>
                      <a:pt x="0" y="17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D764F1ED-9B44-4FA6-A001-D403B80E0690}"/>
                  </a:ext>
                </a:extLst>
              </p:cNvPr>
              <p:cNvSpPr/>
              <p:nvPr/>
            </p:nvSpPr>
            <p:spPr>
              <a:xfrm>
                <a:off x="23682" y="3651285"/>
                <a:ext cx="12144281" cy="110739"/>
              </a:xfrm>
              <a:custGeom>
                <a:avLst/>
                <a:gdLst>
                  <a:gd name="connsiteX0" fmla="*/ 12144281 w 12144281"/>
                  <a:gd name="connsiteY0" fmla="*/ 0 h 110739"/>
                  <a:gd name="connsiteX1" fmla="*/ 0 w 12144281"/>
                  <a:gd name="connsiteY1" fmla="*/ 390 h 11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44281" h="110739">
                    <a:moveTo>
                      <a:pt x="12144281" y="0"/>
                    </a:moveTo>
                    <a:cubicBezTo>
                      <a:pt x="8096176" y="147516"/>
                      <a:pt x="4048106" y="147658"/>
                      <a:pt x="0" y="39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1797FE4B-FAF2-4CA5-8F73-5B47D2E9C2A5}"/>
                  </a:ext>
                </a:extLst>
              </p:cNvPr>
              <p:cNvSpPr/>
              <p:nvPr/>
            </p:nvSpPr>
            <p:spPr>
              <a:xfrm>
                <a:off x="51724" y="3762108"/>
                <a:ext cx="12088160" cy="166133"/>
              </a:xfrm>
              <a:custGeom>
                <a:avLst/>
                <a:gdLst>
                  <a:gd name="connsiteX0" fmla="*/ 12088161 w 12088160"/>
                  <a:gd name="connsiteY0" fmla="*/ 0 h 166133"/>
                  <a:gd name="connsiteX1" fmla="*/ 0 w 12088160"/>
                  <a:gd name="connsiteY1" fmla="*/ 567 h 16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8160" h="166133">
                    <a:moveTo>
                      <a:pt x="12088161" y="0"/>
                    </a:moveTo>
                    <a:cubicBezTo>
                      <a:pt x="8058774" y="221328"/>
                      <a:pt x="4029387" y="221505"/>
                      <a:pt x="0" y="56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7CF1F84C-182F-4388-A3DD-2548BE156491}"/>
                  </a:ext>
                </a:extLst>
              </p:cNvPr>
              <p:cNvSpPr/>
              <p:nvPr/>
            </p:nvSpPr>
            <p:spPr>
              <a:xfrm>
                <a:off x="90899" y="3872896"/>
                <a:ext cx="12009704" cy="221478"/>
              </a:xfrm>
              <a:custGeom>
                <a:avLst/>
                <a:gdLst>
                  <a:gd name="connsiteX0" fmla="*/ 12009705 w 12009704"/>
                  <a:gd name="connsiteY0" fmla="*/ 0 h 221478"/>
                  <a:gd name="connsiteX1" fmla="*/ 0 w 12009704"/>
                  <a:gd name="connsiteY1" fmla="*/ 780 h 22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09704" h="221478">
                    <a:moveTo>
                      <a:pt x="12009705" y="0"/>
                    </a:moveTo>
                    <a:cubicBezTo>
                      <a:pt x="8006447" y="295033"/>
                      <a:pt x="4003259" y="295317"/>
                      <a:pt x="0" y="780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07F54F57-ACA3-4C11-B7A4-2F9AD3373089}"/>
                  </a:ext>
                </a:extLst>
              </p:cNvPr>
              <p:cNvSpPr/>
              <p:nvPr/>
            </p:nvSpPr>
            <p:spPr>
              <a:xfrm>
                <a:off x="141312" y="3983719"/>
                <a:ext cx="11908808" cy="276859"/>
              </a:xfrm>
              <a:custGeom>
                <a:avLst/>
                <a:gdLst>
                  <a:gd name="connsiteX0" fmla="*/ 11908808 w 11908808"/>
                  <a:gd name="connsiteY0" fmla="*/ 0 h 276859"/>
                  <a:gd name="connsiteX1" fmla="*/ 0 w 11908808"/>
                  <a:gd name="connsiteY1" fmla="*/ 957 h 2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8808" h="276859">
                    <a:moveTo>
                      <a:pt x="11908808" y="0"/>
                    </a:moveTo>
                    <a:cubicBezTo>
                      <a:pt x="7939194" y="368809"/>
                      <a:pt x="3969579" y="369163"/>
                      <a:pt x="0" y="95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34DC2E28-5093-4DA4-9C78-0C16FDEDF2D1}"/>
                  </a:ext>
                </a:extLst>
              </p:cNvPr>
              <p:cNvSpPr/>
              <p:nvPr/>
            </p:nvSpPr>
            <p:spPr>
              <a:xfrm>
                <a:off x="275640" y="4205331"/>
                <a:ext cx="11639832" cy="387598"/>
              </a:xfrm>
              <a:custGeom>
                <a:avLst/>
                <a:gdLst>
                  <a:gd name="connsiteX0" fmla="*/ 11639833 w 11639832"/>
                  <a:gd name="connsiteY0" fmla="*/ 0 h 387598"/>
                  <a:gd name="connsiteX1" fmla="*/ 0 w 11639832"/>
                  <a:gd name="connsiteY1" fmla="*/ 1347 h 387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832" h="387598">
                    <a:moveTo>
                      <a:pt x="11639833" y="0"/>
                    </a:moveTo>
                    <a:cubicBezTo>
                      <a:pt x="7759913" y="516361"/>
                      <a:pt x="3879956" y="516786"/>
                      <a:pt x="0" y="1347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F36B9EC8-90C5-4304-A2C7-579408D17C9D}"/>
                  </a:ext>
                </a:extLst>
              </p:cNvPr>
              <p:cNvSpPr/>
              <p:nvPr/>
            </p:nvSpPr>
            <p:spPr>
              <a:xfrm>
                <a:off x="359662" y="4316119"/>
                <a:ext cx="11471647" cy="442979"/>
              </a:xfrm>
              <a:custGeom>
                <a:avLst/>
                <a:gdLst>
                  <a:gd name="connsiteX0" fmla="*/ 11471647 w 11471647"/>
                  <a:gd name="connsiteY0" fmla="*/ 0 h 442979"/>
                  <a:gd name="connsiteX1" fmla="*/ 0 w 11471647"/>
                  <a:gd name="connsiteY1" fmla="*/ 1525 h 44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71647" h="442979">
                    <a:moveTo>
                      <a:pt x="11471647" y="0"/>
                    </a:moveTo>
                    <a:cubicBezTo>
                      <a:pt x="7647741" y="590137"/>
                      <a:pt x="3823871" y="590633"/>
                      <a:pt x="0" y="152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0E63ABA1-9FED-4831-921D-EC707BB269B1}"/>
                  </a:ext>
                </a:extLst>
              </p:cNvPr>
              <p:cNvSpPr/>
              <p:nvPr/>
            </p:nvSpPr>
            <p:spPr>
              <a:xfrm>
                <a:off x="454886" y="4426978"/>
                <a:ext cx="11281056" cy="498333"/>
              </a:xfrm>
              <a:custGeom>
                <a:avLst/>
                <a:gdLst>
                  <a:gd name="connsiteX0" fmla="*/ 11281057 w 11281056"/>
                  <a:gd name="connsiteY0" fmla="*/ 0 h 498333"/>
                  <a:gd name="connsiteX1" fmla="*/ 0 w 11281056"/>
                  <a:gd name="connsiteY1" fmla="*/ 1702 h 498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81056" h="498333">
                    <a:moveTo>
                      <a:pt x="11281057" y="0"/>
                    </a:moveTo>
                    <a:cubicBezTo>
                      <a:pt x="7520716" y="663877"/>
                      <a:pt x="3760376" y="664445"/>
                      <a:pt x="0" y="1702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D4CFC5D3-4AC9-4F50-81D6-D963F821D937}"/>
                  </a:ext>
                </a:extLst>
              </p:cNvPr>
              <p:cNvSpPr/>
              <p:nvPr/>
            </p:nvSpPr>
            <p:spPr>
              <a:xfrm>
                <a:off x="561314" y="4537801"/>
                <a:ext cx="11068024" cy="553718"/>
              </a:xfrm>
              <a:custGeom>
                <a:avLst/>
                <a:gdLst>
                  <a:gd name="connsiteX0" fmla="*/ 11068025 w 11068024"/>
                  <a:gd name="connsiteY0" fmla="*/ 0 h 553718"/>
                  <a:gd name="connsiteX1" fmla="*/ 0 w 11068024"/>
                  <a:gd name="connsiteY1" fmla="*/ 1915 h 55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8024" h="553718">
                    <a:moveTo>
                      <a:pt x="11068025" y="0"/>
                    </a:moveTo>
                    <a:cubicBezTo>
                      <a:pt x="7378695" y="737653"/>
                      <a:pt x="3689330" y="738291"/>
                      <a:pt x="0" y="1915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B4CA657A-79E3-40A9-ADDD-63A04CBB0DDB}"/>
                  </a:ext>
                </a:extLst>
              </p:cNvPr>
              <p:cNvSpPr/>
              <p:nvPr/>
            </p:nvSpPr>
            <p:spPr>
              <a:xfrm>
                <a:off x="678873" y="4648625"/>
                <a:ext cx="10832622" cy="609055"/>
              </a:xfrm>
              <a:custGeom>
                <a:avLst/>
                <a:gdLst>
                  <a:gd name="connsiteX0" fmla="*/ 10832622 w 10832622"/>
                  <a:gd name="connsiteY0" fmla="*/ 0 h 609055"/>
                  <a:gd name="connsiteX1" fmla="*/ 0 w 10832622"/>
                  <a:gd name="connsiteY1" fmla="*/ 2056 h 60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622" h="609055">
                    <a:moveTo>
                      <a:pt x="10832622" y="0"/>
                    </a:moveTo>
                    <a:cubicBezTo>
                      <a:pt x="7221748" y="811394"/>
                      <a:pt x="3610874" y="812067"/>
                      <a:pt x="0" y="205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6DCDF63D-91B6-406A-B708-87E0CA4A96BF}"/>
                  </a:ext>
                </a:extLst>
              </p:cNvPr>
              <p:cNvSpPr/>
              <p:nvPr/>
            </p:nvSpPr>
            <p:spPr>
              <a:xfrm>
                <a:off x="807706" y="4759413"/>
                <a:ext cx="10574778" cy="664458"/>
              </a:xfrm>
              <a:custGeom>
                <a:avLst/>
                <a:gdLst>
                  <a:gd name="connsiteX0" fmla="*/ 10574778 w 10574778"/>
                  <a:gd name="connsiteY0" fmla="*/ 0 h 664458"/>
                  <a:gd name="connsiteX1" fmla="*/ 0 w 10574778"/>
                  <a:gd name="connsiteY1" fmla="*/ 2304 h 664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74778" h="664458">
                    <a:moveTo>
                      <a:pt x="10574778" y="0"/>
                    </a:moveTo>
                    <a:cubicBezTo>
                      <a:pt x="7049876" y="885169"/>
                      <a:pt x="3524938" y="885950"/>
                      <a:pt x="0" y="23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C953BC8E-8521-442F-806D-7385ED69CE91}"/>
                  </a:ext>
                </a:extLst>
              </p:cNvPr>
              <p:cNvSpPr/>
              <p:nvPr/>
            </p:nvSpPr>
            <p:spPr>
              <a:xfrm>
                <a:off x="947742" y="4870272"/>
                <a:ext cx="10294423" cy="719838"/>
              </a:xfrm>
              <a:custGeom>
                <a:avLst/>
                <a:gdLst>
                  <a:gd name="connsiteX0" fmla="*/ 10294423 w 10294423"/>
                  <a:gd name="connsiteY0" fmla="*/ 0 h 719838"/>
                  <a:gd name="connsiteX1" fmla="*/ 0 w 10294423"/>
                  <a:gd name="connsiteY1" fmla="*/ 2481 h 719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94423" h="719838">
                    <a:moveTo>
                      <a:pt x="10294423" y="0"/>
                    </a:moveTo>
                    <a:cubicBezTo>
                      <a:pt x="6862972" y="958946"/>
                      <a:pt x="3431522" y="959796"/>
                      <a:pt x="0" y="2481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9381E558-3C4B-41D0-AA93-E2A4895840B5}"/>
                  </a:ext>
                </a:extLst>
              </p:cNvPr>
              <p:cNvSpPr/>
              <p:nvPr/>
            </p:nvSpPr>
            <p:spPr>
              <a:xfrm>
                <a:off x="1098946" y="4981096"/>
                <a:ext cx="9991732" cy="775179"/>
              </a:xfrm>
              <a:custGeom>
                <a:avLst/>
                <a:gdLst>
                  <a:gd name="connsiteX0" fmla="*/ 9991733 w 9991732"/>
                  <a:gd name="connsiteY0" fmla="*/ 0 h 775179"/>
                  <a:gd name="connsiteX1" fmla="*/ 0 w 9991732"/>
                  <a:gd name="connsiteY1" fmla="*/ 2659 h 77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732" h="775179">
                    <a:moveTo>
                      <a:pt x="9991733" y="0"/>
                    </a:moveTo>
                    <a:cubicBezTo>
                      <a:pt x="6661178" y="1032686"/>
                      <a:pt x="3330589" y="1033572"/>
                      <a:pt x="0" y="265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E3D350BF-1C9C-4639-AA24-2421EDC7C447}"/>
                  </a:ext>
                </a:extLst>
              </p:cNvPr>
              <p:cNvSpPr/>
              <p:nvPr/>
            </p:nvSpPr>
            <p:spPr>
              <a:xfrm>
                <a:off x="1261352" y="5091848"/>
                <a:ext cx="9666706" cy="830533"/>
              </a:xfrm>
              <a:custGeom>
                <a:avLst/>
                <a:gdLst>
                  <a:gd name="connsiteX0" fmla="*/ 9666707 w 9666706"/>
                  <a:gd name="connsiteY0" fmla="*/ 0 h 830533"/>
                  <a:gd name="connsiteX1" fmla="*/ 0 w 9666706"/>
                  <a:gd name="connsiteY1" fmla="*/ 2836 h 83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66706" h="830533">
                    <a:moveTo>
                      <a:pt x="9666707" y="0"/>
                    </a:moveTo>
                    <a:cubicBezTo>
                      <a:pt x="6444495" y="1106427"/>
                      <a:pt x="3222247" y="1107384"/>
                      <a:pt x="0" y="283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0C91316A-F760-4C4F-BAEE-0DEDE3C26723}"/>
                  </a:ext>
                </a:extLst>
              </p:cNvPr>
              <p:cNvSpPr/>
              <p:nvPr/>
            </p:nvSpPr>
            <p:spPr>
              <a:xfrm>
                <a:off x="1435032" y="5202707"/>
                <a:ext cx="9319097" cy="885932"/>
              </a:xfrm>
              <a:custGeom>
                <a:avLst/>
                <a:gdLst>
                  <a:gd name="connsiteX0" fmla="*/ 9319098 w 9319097"/>
                  <a:gd name="connsiteY0" fmla="*/ 0 h 885932"/>
                  <a:gd name="connsiteX1" fmla="*/ 0 w 9319097"/>
                  <a:gd name="connsiteY1" fmla="*/ 3049 h 88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19097" h="885932">
                    <a:moveTo>
                      <a:pt x="9319098" y="0"/>
                    </a:moveTo>
                    <a:cubicBezTo>
                      <a:pt x="6212709" y="1180238"/>
                      <a:pt x="3106354" y="1181231"/>
                      <a:pt x="0" y="3049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B5E027C0-4EFD-4D4B-AA22-1316B35396A2}"/>
                  </a:ext>
                </a:extLst>
              </p:cNvPr>
              <p:cNvSpPr/>
              <p:nvPr/>
            </p:nvSpPr>
            <p:spPr>
              <a:xfrm>
                <a:off x="1619844" y="5313530"/>
                <a:ext cx="8949119" cy="941313"/>
              </a:xfrm>
              <a:custGeom>
                <a:avLst/>
                <a:gdLst>
                  <a:gd name="connsiteX0" fmla="*/ 8949119 w 8949119"/>
                  <a:gd name="connsiteY0" fmla="*/ 0 h 941313"/>
                  <a:gd name="connsiteX1" fmla="*/ 0 w 8949119"/>
                  <a:gd name="connsiteY1" fmla="*/ 3226 h 94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49119" h="941313">
                    <a:moveTo>
                      <a:pt x="8949119" y="0"/>
                    </a:moveTo>
                    <a:cubicBezTo>
                      <a:pt x="5966068" y="1254014"/>
                      <a:pt x="2983052" y="1255078"/>
                      <a:pt x="0" y="3226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187CDC25-FA91-40EB-8A23-0885358EA7E5}"/>
                  </a:ext>
                </a:extLst>
              </p:cNvPr>
              <p:cNvSpPr/>
              <p:nvPr/>
            </p:nvSpPr>
            <p:spPr>
              <a:xfrm>
                <a:off x="1815860" y="5424318"/>
                <a:ext cx="8556699" cy="996667"/>
              </a:xfrm>
              <a:custGeom>
                <a:avLst/>
                <a:gdLst>
                  <a:gd name="connsiteX0" fmla="*/ 8556700 w 8556699"/>
                  <a:gd name="connsiteY0" fmla="*/ 0 h 996667"/>
                  <a:gd name="connsiteX1" fmla="*/ 0 w 8556699"/>
                  <a:gd name="connsiteY1" fmla="*/ 3404 h 99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6699" h="996667">
                    <a:moveTo>
                      <a:pt x="8556700" y="0"/>
                    </a:moveTo>
                    <a:cubicBezTo>
                      <a:pt x="5704467" y="1327755"/>
                      <a:pt x="2852269" y="1328889"/>
                      <a:pt x="0" y="3404"/>
                    </a:cubicBezTo>
                  </a:path>
                </a:pathLst>
              </a:custGeom>
              <a:noFill/>
              <a:ln w="3793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8" name="Gráfico 4">
              <a:extLst>
                <a:ext uri="{FF2B5EF4-FFF2-40B4-BE49-F238E27FC236}">
                  <a16:creationId xmlns:a16="http://schemas.microsoft.com/office/drawing/2014/main" id="{51A28E1C-A2BD-446F-9F9F-A60B16EB6634}"/>
                </a:ext>
              </a:extLst>
            </p:cNvPr>
            <p:cNvGrpSpPr/>
            <p:nvPr/>
          </p:nvGrpSpPr>
          <p:grpSpPr>
            <a:xfrm>
              <a:off x="322614" y="272126"/>
              <a:ext cx="11546930" cy="6315094"/>
              <a:chOff x="322614" y="272126"/>
              <a:chExt cx="11546930" cy="6315094"/>
            </a:xfrm>
            <a:noFill/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43F5DBF4-08C4-4220-96AC-960234BBFBCC}"/>
                  </a:ext>
                </a:extLst>
              </p:cNvPr>
              <p:cNvSpPr/>
              <p:nvPr/>
            </p:nvSpPr>
            <p:spPr>
              <a:xfrm>
                <a:off x="322614" y="1212814"/>
                <a:ext cx="1915161" cy="4433683"/>
              </a:xfrm>
              <a:custGeom>
                <a:avLst/>
                <a:gdLst>
                  <a:gd name="connsiteX0" fmla="*/ 1915162 w 1915161"/>
                  <a:gd name="connsiteY0" fmla="*/ 0 h 4433683"/>
                  <a:gd name="connsiteX1" fmla="*/ 1915162 w 1915161"/>
                  <a:gd name="connsiteY1" fmla="*/ 4433684 h 4433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5161" h="4433683">
                    <a:moveTo>
                      <a:pt x="1915162" y="0"/>
                    </a:moveTo>
                    <a:cubicBezTo>
                      <a:pt x="-638387" y="1477894"/>
                      <a:pt x="-638387" y="2955789"/>
                      <a:pt x="1915162" y="443368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80198CD2-2AC1-4676-ACC4-0C210F106EA6}"/>
                  </a:ext>
                </a:extLst>
              </p:cNvPr>
              <p:cNvSpPr/>
              <p:nvPr/>
            </p:nvSpPr>
            <p:spPr>
              <a:xfrm>
                <a:off x="643368" y="1111101"/>
                <a:ext cx="1808645" cy="4637108"/>
              </a:xfrm>
              <a:custGeom>
                <a:avLst/>
                <a:gdLst>
                  <a:gd name="connsiteX0" fmla="*/ 1808646 w 1808645"/>
                  <a:gd name="connsiteY0" fmla="*/ 0 h 4637108"/>
                  <a:gd name="connsiteX1" fmla="*/ 1808646 w 1808645"/>
                  <a:gd name="connsiteY1" fmla="*/ 4637108 h 463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8645" h="4637108">
                    <a:moveTo>
                      <a:pt x="1808646" y="0"/>
                    </a:moveTo>
                    <a:cubicBezTo>
                      <a:pt x="-602882" y="1545715"/>
                      <a:pt x="-602882" y="3091429"/>
                      <a:pt x="1808646" y="463710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B49A452D-F81A-4A0C-B3CD-B96A527E79A6}"/>
                  </a:ext>
                </a:extLst>
              </p:cNvPr>
              <p:cNvSpPr/>
              <p:nvPr/>
            </p:nvSpPr>
            <p:spPr>
              <a:xfrm>
                <a:off x="964095" y="1015203"/>
                <a:ext cx="1702156" cy="4828868"/>
              </a:xfrm>
              <a:custGeom>
                <a:avLst/>
                <a:gdLst>
                  <a:gd name="connsiteX0" fmla="*/ 1702156 w 1702156"/>
                  <a:gd name="connsiteY0" fmla="*/ 0 h 4828868"/>
                  <a:gd name="connsiteX1" fmla="*/ 1702156 w 1702156"/>
                  <a:gd name="connsiteY1" fmla="*/ 4828869 h 48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2156" h="4828868">
                    <a:moveTo>
                      <a:pt x="1702156" y="0"/>
                    </a:moveTo>
                    <a:cubicBezTo>
                      <a:pt x="-567385" y="1609635"/>
                      <a:pt x="-567385" y="3219269"/>
                      <a:pt x="1702156" y="482886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9F61373E-D8FC-488D-A374-19EFDD3C5921}"/>
                  </a:ext>
                </a:extLst>
              </p:cNvPr>
              <p:cNvSpPr/>
              <p:nvPr/>
            </p:nvSpPr>
            <p:spPr>
              <a:xfrm>
                <a:off x="1284892" y="925119"/>
                <a:ext cx="1595666" cy="5009072"/>
              </a:xfrm>
              <a:custGeom>
                <a:avLst/>
                <a:gdLst>
                  <a:gd name="connsiteX0" fmla="*/ 1595667 w 1595666"/>
                  <a:gd name="connsiteY0" fmla="*/ 0 h 5009072"/>
                  <a:gd name="connsiteX1" fmla="*/ 1595667 w 1595666"/>
                  <a:gd name="connsiteY1" fmla="*/ 5009072 h 500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5666" h="5009072">
                    <a:moveTo>
                      <a:pt x="1595667" y="0"/>
                    </a:moveTo>
                    <a:cubicBezTo>
                      <a:pt x="-531889" y="1669691"/>
                      <a:pt x="-531889" y="3339382"/>
                      <a:pt x="1595667" y="500907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D2044AEB-945A-4EDB-943D-0AE457FC3AEE}"/>
                  </a:ext>
                </a:extLst>
              </p:cNvPr>
              <p:cNvSpPr/>
              <p:nvPr/>
            </p:nvSpPr>
            <p:spPr>
              <a:xfrm>
                <a:off x="1605522" y="840885"/>
                <a:ext cx="1489203" cy="5177540"/>
              </a:xfrm>
              <a:custGeom>
                <a:avLst/>
                <a:gdLst>
                  <a:gd name="connsiteX0" fmla="*/ 1489204 w 1489203"/>
                  <a:gd name="connsiteY0" fmla="*/ 0 h 5177540"/>
                  <a:gd name="connsiteX1" fmla="*/ 1489204 w 1489203"/>
                  <a:gd name="connsiteY1" fmla="*/ 5177541 h 517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9203" h="5177540">
                    <a:moveTo>
                      <a:pt x="1489204" y="0"/>
                    </a:moveTo>
                    <a:cubicBezTo>
                      <a:pt x="-496401" y="1725847"/>
                      <a:pt x="-496401" y="3451694"/>
                      <a:pt x="1489204" y="51775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2A561FE9-E708-476B-B1D2-3DFC805735AE}"/>
                  </a:ext>
                </a:extLst>
              </p:cNvPr>
              <p:cNvSpPr/>
              <p:nvPr/>
            </p:nvSpPr>
            <p:spPr>
              <a:xfrm>
                <a:off x="1926324" y="762429"/>
                <a:ext cx="1382674" cy="5334452"/>
              </a:xfrm>
              <a:custGeom>
                <a:avLst/>
                <a:gdLst>
                  <a:gd name="connsiteX0" fmla="*/ 1382674 w 1382674"/>
                  <a:gd name="connsiteY0" fmla="*/ 0 h 5334452"/>
                  <a:gd name="connsiteX1" fmla="*/ 1382674 w 1382674"/>
                  <a:gd name="connsiteY1" fmla="*/ 5334452 h 533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2674" h="5334452">
                    <a:moveTo>
                      <a:pt x="1382674" y="0"/>
                    </a:moveTo>
                    <a:cubicBezTo>
                      <a:pt x="-460874" y="1778139"/>
                      <a:pt x="-460909" y="3556313"/>
                      <a:pt x="1382674" y="533445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5847D18C-759B-4F66-9E3A-9F020D15AADA}"/>
                  </a:ext>
                </a:extLst>
              </p:cNvPr>
              <p:cNvSpPr/>
              <p:nvPr/>
            </p:nvSpPr>
            <p:spPr>
              <a:xfrm>
                <a:off x="2247126" y="689788"/>
                <a:ext cx="1276145" cy="5479699"/>
              </a:xfrm>
              <a:custGeom>
                <a:avLst/>
                <a:gdLst>
                  <a:gd name="connsiteX0" fmla="*/ 1276145 w 1276145"/>
                  <a:gd name="connsiteY0" fmla="*/ 0 h 5479699"/>
                  <a:gd name="connsiteX1" fmla="*/ 1276145 w 1276145"/>
                  <a:gd name="connsiteY1" fmla="*/ 5479700 h 547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6145" h="5479699">
                    <a:moveTo>
                      <a:pt x="1276145" y="0"/>
                    </a:moveTo>
                    <a:cubicBezTo>
                      <a:pt x="-425382" y="1826567"/>
                      <a:pt x="-425382" y="3653133"/>
                      <a:pt x="1276145" y="5479700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60ADD07A-2024-46F2-829D-29A1FA33F6DC}"/>
                  </a:ext>
                </a:extLst>
              </p:cNvPr>
              <p:cNvSpPr/>
              <p:nvPr/>
            </p:nvSpPr>
            <p:spPr>
              <a:xfrm>
                <a:off x="2567853" y="622996"/>
                <a:ext cx="1169655" cy="5613354"/>
              </a:xfrm>
              <a:custGeom>
                <a:avLst/>
                <a:gdLst>
                  <a:gd name="connsiteX0" fmla="*/ 1169656 w 1169655"/>
                  <a:gd name="connsiteY0" fmla="*/ 0 h 5613354"/>
                  <a:gd name="connsiteX1" fmla="*/ 1169656 w 1169655"/>
                  <a:gd name="connsiteY1" fmla="*/ 5613354 h 5613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9655" h="5613354">
                    <a:moveTo>
                      <a:pt x="1169656" y="0"/>
                    </a:moveTo>
                    <a:cubicBezTo>
                      <a:pt x="-389885" y="1871094"/>
                      <a:pt x="-389885" y="3742224"/>
                      <a:pt x="1169656" y="561335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E219660-57A5-4DE8-806E-169630AA1C3E}"/>
                  </a:ext>
                </a:extLst>
              </p:cNvPr>
              <p:cNvSpPr/>
              <p:nvPr/>
            </p:nvSpPr>
            <p:spPr>
              <a:xfrm>
                <a:off x="2888553" y="562018"/>
                <a:ext cx="1063192" cy="5735274"/>
              </a:xfrm>
              <a:custGeom>
                <a:avLst/>
                <a:gdLst>
                  <a:gd name="connsiteX0" fmla="*/ 1063193 w 1063192"/>
                  <a:gd name="connsiteY0" fmla="*/ 0 h 5735274"/>
                  <a:gd name="connsiteX1" fmla="*/ 1063193 w 1063192"/>
                  <a:gd name="connsiteY1" fmla="*/ 5735275 h 573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3192" h="5735274">
                    <a:moveTo>
                      <a:pt x="1063193" y="0"/>
                    </a:moveTo>
                    <a:cubicBezTo>
                      <a:pt x="-354398" y="1911758"/>
                      <a:pt x="-354398" y="3823516"/>
                      <a:pt x="1063193" y="573527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0794C967-4137-462C-98B3-42172592F7B1}"/>
                  </a:ext>
                </a:extLst>
              </p:cNvPr>
              <p:cNvSpPr/>
              <p:nvPr/>
            </p:nvSpPr>
            <p:spPr>
              <a:xfrm>
                <a:off x="3209307" y="506855"/>
                <a:ext cx="956676" cy="5845636"/>
              </a:xfrm>
              <a:custGeom>
                <a:avLst/>
                <a:gdLst>
                  <a:gd name="connsiteX0" fmla="*/ 956677 w 956676"/>
                  <a:gd name="connsiteY0" fmla="*/ 0 h 5845636"/>
                  <a:gd name="connsiteX1" fmla="*/ 956677 w 956676"/>
                  <a:gd name="connsiteY1" fmla="*/ 5845637 h 584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6676" h="5845636">
                    <a:moveTo>
                      <a:pt x="956677" y="0"/>
                    </a:moveTo>
                    <a:cubicBezTo>
                      <a:pt x="-318892" y="1948557"/>
                      <a:pt x="-318892" y="3897079"/>
                      <a:pt x="956677" y="584563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E52BF8A3-4A97-4CF5-8342-4F4FC5352526}"/>
                  </a:ext>
                </a:extLst>
              </p:cNvPr>
              <p:cNvSpPr/>
              <p:nvPr/>
            </p:nvSpPr>
            <p:spPr>
              <a:xfrm>
                <a:off x="3530034" y="457505"/>
                <a:ext cx="850187" cy="5944335"/>
              </a:xfrm>
              <a:custGeom>
                <a:avLst/>
                <a:gdLst>
                  <a:gd name="connsiteX0" fmla="*/ 850187 w 850187"/>
                  <a:gd name="connsiteY0" fmla="*/ 0 h 5944335"/>
                  <a:gd name="connsiteX1" fmla="*/ 850187 w 850187"/>
                  <a:gd name="connsiteY1" fmla="*/ 5944336 h 5944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0187" h="5944335">
                    <a:moveTo>
                      <a:pt x="850187" y="0"/>
                    </a:moveTo>
                    <a:cubicBezTo>
                      <a:pt x="-283396" y="1981457"/>
                      <a:pt x="-283396" y="3962879"/>
                      <a:pt x="850187" y="594433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2D7F19C7-736E-4415-8479-6CF01FE8F744}"/>
                  </a:ext>
                </a:extLst>
              </p:cNvPr>
              <p:cNvSpPr/>
              <p:nvPr/>
            </p:nvSpPr>
            <p:spPr>
              <a:xfrm>
                <a:off x="3850823" y="413935"/>
                <a:ext cx="743671" cy="6031441"/>
              </a:xfrm>
              <a:custGeom>
                <a:avLst/>
                <a:gdLst>
                  <a:gd name="connsiteX0" fmla="*/ 743671 w 743671"/>
                  <a:gd name="connsiteY0" fmla="*/ 0 h 6031441"/>
                  <a:gd name="connsiteX1" fmla="*/ 743671 w 743671"/>
                  <a:gd name="connsiteY1" fmla="*/ 6031442 h 603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3671" h="6031441">
                    <a:moveTo>
                      <a:pt x="743671" y="0"/>
                    </a:moveTo>
                    <a:cubicBezTo>
                      <a:pt x="-247890" y="2010457"/>
                      <a:pt x="-247890" y="4020949"/>
                      <a:pt x="743671" y="60314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8606F28F-24F1-451C-9AB5-8C2A65CDDA0F}"/>
                  </a:ext>
                </a:extLst>
              </p:cNvPr>
              <p:cNvSpPr/>
              <p:nvPr/>
            </p:nvSpPr>
            <p:spPr>
              <a:xfrm>
                <a:off x="4171514" y="376249"/>
                <a:ext cx="637181" cy="6106812"/>
              </a:xfrm>
              <a:custGeom>
                <a:avLst/>
                <a:gdLst>
                  <a:gd name="connsiteX0" fmla="*/ 637182 w 637181"/>
                  <a:gd name="connsiteY0" fmla="*/ 0 h 6106812"/>
                  <a:gd name="connsiteX1" fmla="*/ 637182 w 637181"/>
                  <a:gd name="connsiteY1" fmla="*/ 6106813 h 610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7181" h="6106812">
                    <a:moveTo>
                      <a:pt x="637182" y="0"/>
                    </a:moveTo>
                    <a:cubicBezTo>
                      <a:pt x="-212394" y="2035593"/>
                      <a:pt x="-212394" y="4071221"/>
                      <a:pt x="637182" y="61068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3EACFF4C-9031-4EB8-9BD3-AACBCEB0027C}"/>
                  </a:ext>
                </a:extLst>
              </p:cNvPr>
              <p:cNvSpPr/>
              <p:nvPr/>
            </p:nvSpPr>
            <p:spPr>
              <a:xfrm>
                <a:off x="4492303" y="344342"/>
                <a:ext cx="530665" cy="6170626"/>
              </a:xfrm>
              <a:custGeom>
                <a:avLst/>
                <a:gdLst>
                  <a:gd name="connsiteX0" fmla="*/ 530666 w 530665"/>
                  <a:gd name="connsiteY0" fmla="*/ 0 h 6170626"/>
                  <a:gd name="connsiteX1" fmla="*/ 530666 w 530665"/>
                  <a:gd name="connsiteY1" fmla="*/ 6170627 h 617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665" h="6170626">
                    <a:moveTo>
                      <a:pt x="530666" y="0"/>
                    </a:moveTo>
                    <a:cubicBezTo>
                      <a:pt x="-176889" y="2056864"/>
                      <a:pt x="-176889" y="4113728"/>
                      <a:pt x="530666" y="617062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88765B32-9426-49B2-ABCE-BDBA8AF24B6D}"/>
                  </a:ext>
                </a:extLst>
              </p:cNvPr>
              <p:cNvSpPr/>
              <p:nvPr/>
            </p:nvSpPr>
            <p:spPr>
              <a:xfrm>
                <a:off x="4813101" y="318249"/>
                <a:ext cx="424176" cy="6222812"/>
              </a:xfrm>
              <a:custGeom>
                <a:avLst/>
                <a:gdLst>
                  <a:gd name="connsiteX0" fmla="*/ 424176 w 424176"/>
                  <a:gd name="connsiteY0" fmla="*/ 0 h 6222812"/>
                  <a:gd name="connsiteX1" fmla="*/ 424176 w 424176"/>
                  <a:gd name="connsiteY1" fmla="*/ 6222812 h 622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4176" h="6222812">
                    <a:moveTo>
                      <a:pt x="424176" y="0"/>
                    </a:moveTo>
                    <a:cubicBezTo>
                      <a:pt x="-141392" y="2074271"/>
                      <a:pt x="-141392" y="4148542"/>
                      <a:pt x="424176" y="622281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69ADD054-24AD-40A7-9B89-A2D3E78EEDD5}"/>
                  </a:ext>
                </a:extLst>
              </p:cNvPr>
              <p:cNvSpPr/>
              <p:nvPr/>
            </p:nvSpPr>
            <p:spPr>
              <a:xfrm>
                <a:off x="5133819" y="298006"/>
                <a:ext cx="317660" cy="6263334"/>
              </a:xfrm>
              <a:custGeom>
                <a:avLst/>
                <a:gdLst>
                  <a:gd name="connsiteX0" fmla="*/ 317660 w 317660"/>
                  <a:gd name="connsiteY0" fmla="*/ 0 h 6263334"/>
                  <a:gd name="connsiteX1" fmla="*/ 317660 w 317660"/>
                  <a:gd name="connsiteY1" fmla="*/ 6263335 h 626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660" h="6263334">
                    <a:moveTo>
                      <a:pt x="317660" y="0"/>
                    </a:moveTo>
                    <a:cubicBezTo>
                      <a:pt x="-105887" y="2087778"/>
                      <a:pt x="-105887" y="4175556"/>
                      <a:pt x="317660" y="626333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202D1ED5-FCED-41FE-A345-75DD53851D0E}"/>
                  </a:ext>
                </a:extLst>
              </p:cNvPr>
              <p:cNvSpPr/>
              <p:nvPr/>
            </p:nvSpPr>
            <p:spPr>
              <a:xfrm>
                <a:off x="5454608" y="283542"/>
                <a:ext cx="211144" cy="6292227"/>
              </a:xfrm>
              <a:custGeom>
                <a:avLst/>
                <a:gdLst>
                  <a:gd name="connsiteX0" fmla="*/ 211144 w 211144"/>
                  <a:gd name="connsiteY0" fmla="*/ 0 h 6292227"/>
                  <a:gd name="connsiteX1" fmla="*/ 211144 w 211144"/>
                  <a:gd name="connsiteY1" fmla="*/ 6292228 h 6292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1144" h="6292227">
                    <a:moveTo>
                      <a:pt x="211144" y="0"/>
                    </a:moveTo>
                    <a:cubicBezTo>
                      <a:pt x="-70381" y="2097421"/>
                      <a:pt x="-70381" y="4194807"/>
                      <a:pt x="211144" y="629222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A6D1B305-DF24-4B0B-A714-389FF64899BB}"/>
                  </a:ext>
                </a:extLst>
              </p:cNvPr>
              <p:cNvSpPr/>
              <p:nvPr/>
            </p:nvSpPr>
            <p:spPr>
              <a:xfrm>
                <a:off x="5775273" y="274927"/>
                <a:ext cx="104681" cy="6309493"/>
              </a:xfrm>
              <a:custGeom>
                <a:avLst/>
                <a:gdLst>
                  <a:gd name="connsiteX0" fmla="*/ 104682 w 104681"/>
                  <a:gd name="connsiteY0" fmla="*/ 0 h 6309493"/>
                  <a:gd name="connsiteX1" fmla="*/ 104682 w 104681"/>
                  <a:gd name="connsiteY1" fmla="*/ 6309493 h 6309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681" h="6309493">
                    <a:moveTo>
                      <a:pt x="104682" y="0"/>
                    </a:moveTo>
                    <a:cubicBezTo>
                      <a:pt x="-34894" y="2103164"/>
                      <a:pt x="-34894" y="4206329"/>
                      <a:pt x="104682" y="630949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E9914F74-387C-4037-935B-0EC8BA5F0795}"/>
                  </a:ext>
                </a:extLst>
              </p:cNvPr>
              <p:cNvSpPr/>
              <p:nvPr/>
            </p:nvSpPr>
            <p:spPr>
              <a:xfrm>
                <a:off x="6094227" y="272126"/>
                <a:ext cx="1834" cy="6315094"/>
              </a:xfrm>
              <a:custGeom>
                <a:avLst/>
                <a:gdLst>
                  <a:gd name="connsiteX0" fmla="*/ 0 w 1834"/>
                  <a:gd name="connsiteY0" fmla="*/ 0 h 6315094"/>
                  <a:gd name="connsiteX1" fmla="*/ 0 w 1834"/>
                  <a:gd name="connsiteY1" fmla="*/ 6315094 h 6315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4" h="6315094">
                    <a:moveTo>
                      <a:pt x="0" y="0"/>
                    </a:moveTo>
                    <a:cubicBezTo>
                      <a:pt x="2446" y="2105043"/>
                      <a:pt x="2446" y="4210051"/>
                      <a:pt x="0" y="631509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C0AB5A58-0936-4AE2-8348-AB2E621811E4}"/>
                  </a:ext>
                </a:extLst>
              </p:cNvPr>
              <p:cNvSpPr/>
              <p:nvPr/>
            </p:nvSpPr>
            <p:spPr>
              <a:xfrm>
                <a:off x="6308500" y="275139"/>
                <a:ext cx="108324" cy="6309067"/>
              </a:xfrm>
              <a:custGeom>
                <a:avLst/>
                <a:gdLst>
                  <a:gd name="connsiteX0" fmla="*/ 0 w 108324"/>
                  <a:gd name="connsiteY0" fmla="*/ 0 h 6309067"/>
                  <a:gd name="connsiteX1" fmla="*/ 0 w 108324"/>
                  <a:gd name="connsiteY1" fmla="*/ 6309068 h 630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24" h="6309067">
                    <a:moveTo>
                      <a:pt x="0" y="0"/>
                    </a:moveTo>
                    <a:cubicBezTo>
                      <a:pt x="144433" y="2103023"/>
                      <a:pt x="144433" y="4206045"/>
                      <a:pt x="0" y="63090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E05FD96A-3160-48F8-963E-6B92C0434B53}"/>
                  </a:ext>
                </a:extLst>
              </p:cNvPr>
              <p:cNvSpPr/>
              <p:nvPr/>
            </p:nvSpPr>
            <p:spPr>
              <a:xfrm>
                <a:off x="6522702" y="283931"/>
                <a:ext cx="214840" cy="6291412"/>
              </a:xfrm>
              <a:custGeom>
                <a:avLst/>
                <a:gdLst>
                  <a:gd name="connsiteX0" fmla="*/ 0 w 214840"/>
                  <a:gd name="connsiteY0" fmla="*/ 0 h 6291412"/>
                  <a:gd name="connsiteX1" fmla="*/ 0 w 214840"/>
                  <a:gd name="connsiteY1" fmla="*/ 6291413 h 629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840" h="6291412">
                    <a:moveTo>
                      <a:pt x="0" y="0"/>
                    </a:moveTo>
                    <a:cubicBezTo>
                      <a:pt x="286454" y="2097137"/>
                      <a:pt x="286454" y="4194275"/>
                      <a:pt x="0" y="629141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C0E6E9C8-B760-4A43-ABB1-95FA481DA248}"/>
                  </a:ext>
                </a:extLst>
              </p:cNvPr>
              <p:cNvSpPr/>
              <p:nvPr/>
            </p:nvSpPr>
            <p:spPr>
              <a:xfrm>
                <a:off x="6736975" y="298573"/>
                <a:ext cx="321302" cy="6262128"/>
              </a:xfrm>
              <a:custGeom>
                <a:avLst/>
                <a:gdLst>
                  <a:gd name="connsiteX0" fmla="*/ 0 w 321302"/>
                  <a:gd name="connsiteY0" fmla="*/ 0 h 6262128"/>
                  <a:gd name="connsiteX1" fmla="*/ 0 w 321302"/>
                  <a:gd name="connsiteY1" fmla="*/ 6262129 h 626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1302" h="6262128">
                    <a:moveTo>
                      <a:pt x="0" y="0"/>
                    </a:moveTo>
                    <a:cubicBezTo>
                      <a:pt x="428404" y="2087388"/>
                      <a:pt x="428404" y="4174741"/>
                      <a:pt x="0" y="626212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1" name="Forma libre: forma 70">
                <a:extLst>
                  <a:ext uri="{FF2B5EF4-FFF2-40B4-BE49-F238E27FC236}">
                    <a16:creationId xmlns:a16="http://schemas.microsoft.com/office/drawing/2014/main" id="{8CF305B8-0866-4CD6-942C-F03ED6FBE98C}"/>
                  </a:ext>
                </a:extLst>
              </p:cNvPr>
              <p:cNvSpPr/>
              <p:nvPr/>
            </p:nvSpPr>
            <p:spPr>
              <a:xfrm>
                <a:off x="6951248" y="319065"/>
                <a:ext cx="427845" cy="6221216"/>
              </a:xfrm>
              <a:custGeom>
                <a:avLst/>
                <a:gdLst>
                  <a:gd name="connsiteX0" fmla="*/ 0 w 427845"/>
                  <a:gd name="connsiteY0" fmla="*/ 0 h 6221216"/>
                  <a:gd name="connsiteX1" fmla="*/ 0 w 427845"/>
                  <a:gd name="connsiteY1" fmla="*/ 6221217 h 622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7845" h="6221216">
                    <a:moveTo>
                      <a:pt x="0" y="0"/>
                    </a:moveTo>
                    <a:cubicBezTo>
                      <a:pt x="570461" y="2073739"/>
                      <a:pt x="570461" y="4147478"/>
                      <a:pt x="0" y="6221217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DA6D266D-5F68-4B27-B7AD-F9E12BC3B39F}"/>
                  </a:ext>
                </a:extLst>
              </p:cNvPr>
              <p:cNvSpPr/>
              <p:nvPr/>
            </p:nvSpPr>
            <p:spPr>
              <a:xfrm>
                <a:off x="7165485" y="345335"/>
                <a:ext cx="534308" cy="6168641"/>
              </a:xfrm>
              <a:custGeom>
                <a:avLst/>
                <a:gdLst>
                  <a:gd name="connsiteX0" fmla="*/ 0 w 534308"/>
                  <a:gd name="connsiteY0" fmla="*/ 0 h 6168641"/>
                  <a:gd name="connsiteX1" fmla="*/ 0 w 534308"/>
                  <a:gd name="connsiteY1" fmla="*/ 6168642 h 616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4308" h="6168641">
                    <a:moveTo>
                      <a:pt x="0" y="0"/>
                    </a:moveTo>
                    <a:cubicBezTo>
                      <a:pt x="712412" y="2056226"/>
                      <a:pt x="712412" y="4112451"/>
                      <a:pt x="0" y="6168642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A842B543-A6F5-4883-AC22-D25A6F00354C}"/>
                  </a:ext>
                </a:extLst>
              </p:cNvPr>
              <p:cNvSpPr/>
              <p:nvPr/>
            </p:nvSpPr>
            <p:spPr>
              <a:xfrm>
                <a:off x="7379723" y="377419"/>
                <a:ext cx="640824" cy="6104437"/>
              </a:xfrm>
              <a:custGeom>
                <a:avLst/>
                <a:gdLst>
                  <a:gd name="connsiteX0" fmla="*/ 0 w 640824"/>
                  <a:gd name="connsiteY0" fmla="*/ 0 h 6104437"/>
                  <a:gd name="connsiteX1" fmla="*/ 0 w 640824"/>
                  <a:gd name="connsiteY1" fmla="*/ 6104438 h 610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0824" h="6104437">
                    <a:moveTo>
                      <a:pt x="0" y="0"/>
                    </a:moveTo>
                    <a:cubicBezTo>
                      <a:pt x="854433" y="2034813"/>
                      <a:pt x="854433" y="4069625"/>
                      <a:pt x="0" y="610443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FF4CB876-D967-4171-AFEC-51BBE49A5A1C}"/>
                  </a:ext>
                </a:extLst>
              </p:cNvPr>
              <p:cNvSpPr/>
              <p:nvPr/>
            </p:nvSpPr>
            <p:spPr>
              <a:xfrm>
                <a:off x="7593925" y="415353"/>
                <a:ext cx="747314" cy="6028640"/>
              </a:xfrm>
              <a:custGeom>
                <a:avLst/>
                <a:gdLst>
                  <a:gd name="connsiteX0" fmla="*/ 0 w 747314"/>
                  <a:gd name="connsiteY0" fmla="*/ 0 h 6028640"/>
                  <a:gd name="connsiteX1" fmla="*/ 0 w 747314"/>
                  <a:gd name="connsiteY1" fmla="*/ 6028641 h 602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7314" h="6028640">
                    <a:moveTo>
                      <a:pt x="0" y="0"/>
                    </a:moveTo>
                    <a:cubicBezTo>
                      <a:pt x="996419" y="2009535"/>
                      <a:pt x="996419" y="4019070"/>
                      <a:pt x="0" y="602864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952F62FD-3DFB-4DC1-A121-F6D16CCEB5B0}"/>
                  </a:ext>
                </a:extLst>
              </p:cNvPr>
              <p:cNvSpPr/>
              <p:nvPr/>
            </p:nvSpPr>
            <p:spPr>
              <a:xfrm>
                <a:off x="7808233" y="459101"/>
                <a:ext cx="853830" cy="5941144"/>
              </a:xfrm>
              <a:custGeom>
                <a:avLst/>
                <a:gdLst>
                  <a:gd name="connsiteX0" fmla="*/ 0 w 853830"/>
                  <a:gd name="connsiteY0" fmla="*/ 0 h 5941144"/>
                  <a:gd name="connsiteX1" fmla="*/ 0 w 853830"/>
                  <a:gd name="connsiteY1" fmla="*/ 5941145 h 594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3830" h="5941144">
                    <a:moveTo>
                      <a:pt x="0" y="0"/>
                    </a:moveTo>
                    <a:cubicBezTo>
                      <a:pt x="1138440" y="1980358"/>
                      <a:pt x="1138440" y="3960752"/>
                      <a:pt x="0" y="5941145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: forma 75">
                <a:extLst>
                  <a:ext uri="{FF2B5EF4-FFF2-40B4-BE49-F238E27FC236}">
                    <a16:creationId xmlns:a16="http://schemas.microsoft.com/office/drawing/2014/main" id="{E57C5377-7992-4C4F-BDEC-36869A004F09}"/>
                  </a:ext>
                </a:extLst>
              </p:cNvPr>
              <p:cNvSpPr/>
              <p:nvPr/>
            </p:nvSpPr>
            <p:spPr>
              <a:xfrm>
                <a:off x="8022470" y="508627"/>
                <a:ext cx="960319" cy="5842020"/>
              </a:xfrm>
              <a:custGeom>
                <a:avLst/>
                <a:gdLst>
                  <a:gd name="connsiteX0" fmla="*/ 0 w 960319"/>
                  <a:gd name="connsiteY0" fmla="*/ 0 h 5842020"/>
                  <a:gd name="connsiteX1" fmla="*/ 0 w 960319"/>
                  <a:gd name="connsiteY1" fmla="*/ 5842021 h 584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319" h="5842020">
                    <a:moveTo>
                      <a:pt x="0" y="0"/>
                    </a:moveTo>
                    <a:cubicBezTo>
                      <a:pt x="1280427" y="1947352"/>
                      <a:pt x="1280427" y="3894704"/>
                      <a:pt x="0" y="584202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7" name="Forma libre: forma 76">
                <a:extLst>
                  <a:ext uri="{FF2B5EF4-FFF2-40B4-BE49-F238E27FC236}">
                    <a16:creationId xmlns:a16="http://schemas.microsoft.com/office/drawing/2014/main" id="{E5861A5E-E857-4A4A-8115-A421262D3F4D}"/>
                  </a:ext>
                </a:extLst>
              </p:cNvPr>
              <p:cNvSpPr/>
              <p:nvPr/>
            </p:nvSpPr>
            <p:spPr>
              <a:xfrm>
                <a:off x="8236743" y="564004"/>
                <a:ext cx="1066782" cy="5731268"/>
              </a:xfrm>
              <a:custGeom>
                <a:avLst/>
                <a:gdLst>
                  <a:gd name="connsiteX0" fmla="*/ 0 w 1066782"/>
                  <a:gd name="connsiteY0" fmla="*/ 0 h 5731268"/>
                  <a:gd name="connsiteX1" fmla="*/ 0 w 1066782"/>
                  <a:gd name="connsiteY1" fmla="*/ 5731268 h 573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782" h="5731268">
                    <a:moveTo>
                      <a:pt x="0" y="0"/>
                    </a:moveTo>
                    <a:cubicBezTo>
                      <a:pt x="1422376" y="1910446"/>
                      <a:pt x="1422376" y="3820893"/>
                      <a:pt x="0" y="5731268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2D165F16-BFF5-45E3-A66B-50444BB3989E}"/>
                  </a:ext>
                </a:extLst>
              </p:cNvPr>
              <p:cNvSpPr/>
              <p:nvPr/>
            </p:nvSpPr>
            <p:spPr>
              <a:xfrm>
                <a:off x="8450945" y="625194"/>
                <a:ext cx="1173324" cy="5608922"/>
              </a:xfrm>
              <a:custGeom>
                <a:avLst/>
                <a:gdLst>
                  <a:gd name="connsiteX0" fmla="*/ 0 w 1173324"/>
                  <a:gd name="connsiteY0" fmla="*/ 0 h 5608922"/>
                  <a:gd name="connsiteX1" fmla="*/ 0 w 1173324"/>
                  <a:gd name="connsiteY1" fmla="*/ 5608923 h 560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3324" h="5608922">
                    <a:moveTo>
                      <a:pt x="0" y="0"/>
                    </a:moveTo>
                    <a:cubicBezTo>
                      <a:pt x="1564433" y="1869641"/>
                      <a:pt x="1564433" y="3739282"/>
                      <a:pt x="0" y="56089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0DBAE513-A3C9-46C4-8B12-C2D254FAD201}"/>
                  </a:ext>
                </a:extLst>
              </p:cNvPr>
              <p:cNvSpPr/>
              <p:nvPr/>
            </p:nvSpPr>
            <p:spPr>
              <a:xfrm>
                <a:off x="8665253" y="692199"/>
                <a:ext cx="1279814" cy="5474913"/>
              </a:xfrm>
              <a:custGeom>
                <a:avLst/>
                <a:gdLst>
                  <a:gd name="connsiteX0" fmla="*/ 0 w 1279814"/>
                  <a:gd name="connsiteY0" fmla="*/ 0 h 5474913"/>
                  <a:gd name="connsiteX1" fmla="*/ 0 w 1279814"/>
                  <a:gd name="connsiteY1" fmla="*/ 5474914 h 5474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9814" h="5474913">
                    <a:moveTo>
                      <a:pt x="0" y="0"/>
                    </a:moveTo>
                    <a:cubicBezTo>
                      <a:pt x="1706419" y="1824971"/>
                      <a:pt x="1706419" y="3649907"/>
                      <a:pt x="0" y="5474914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3E5DFAE5-95A0-4076-A1E7-7DDCB6E702A9}"/>
                  </a:ext>
                </a:extLst>
              </p:cNvPr>
              <p:cNvSpPr/>
              <p:nvPr/>
            </p:nvSpPr>
            <p:spPr>
              <a:xfrm>
                <a:off x="8879455" y="765017"/>
                <a:ext cx="1386304" cy="5329276"/>
              </a:xfrm>
              <a:custGeom>
                <a:avLst/>
                <a:gdLst>
                  <a:gd name="connsiteX0" fmla="*/ 0 w 1386304"/>
                  <a:gd name="connsiteY0" fmla="*/ 0 h 5329276"/>
                  <a:gd name="connsiteX1" fmla="*/ 0 w 1386304"/>
                  <a:gd name="connsiteY1" fmla="*/ 5329276 h 5329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6304" h="5329276">
                    <a:moveTo>
                      <a:pt x="0" y="0"/>
                    </a:moveTo>
                    <a:cubicBezTo>
                      <a:pt x="1848406" y="1776437"/>
                      <a:pt x="1848406" y="3552874"/>
                      <a:pt x="0" y="5329276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76219FF2-10CA-48B7-9EE7-BE7A53128A54}"/>
                  </a:ext>
                </a:extLst>
              </p:cNvPr>
              <p:cNvSpPr/>
              <p:nvPr/>
            </p:nvSpPr>
            <p:spPr>
              <a:xfrm>
                <a:off x="9093729" y="843686"/>
                <a:ext cx="1492872" cy="5171939"/>
              </a:xfrm>
              <a:custGeom>
                <a:avLst/>
                <a:gdLst>
                  <a:gd name="connsiteX0" fmla="*/ 0 w 1492872"/>
                  <a:gd name="connsiteY0" fmla="*/ 0 h 5171939"/>
                  <a:gd name="connsiteX1" fmla="*/ 0 w 1492872"/>
                  <a:gd name="connsiteY1" fmla="*/ 5171939 h 517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2872" h="5171939">
                    <a:moveTo>
                      <a:pt x="0" y="0"/>
                    </a:moveTo>
                    <a:cubicBezTo>
                      <a:pt x="1990497" y="1723968"/>
                      <a:pt x="1990497" y="3447971"/>
                      <a:pt x="0" y="5171939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57EB62D1-7D54-4208-8028-4676642D95B1}"/>
                  </a:ext>
                </a:extLst>
              </p:cNvPr>
              <p:cNvSpPr/>
              <p:nvPr/>
            </p:nvSpPr>
            <p:spPr>
              <a:xfrm>
                <a:off x="9307930" y="928133"/>
                <a:ext cx="1599309" cy="5003080"/>
              </a:xfrm>
              <a:custGeom>
                <a:avLst/>
                <a:gdLst>
                  <a:gd name="connsiteX0" fmla="*/ 0 w 1599309"/>
                  <a:gd name="connsiteY0" fmla="*/ 0 h 5003080"/>
                  <a:gd name="connsiteX1" fmla="*/ 0 w 1599309"/>
                  <a:gd name="connsiteY1" fmla="*/ 5003081 h 500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9309" h="5003080">
                    <a:moveTo>
                      <a:pt x="0" y="0"/>
                    </a:moveTo>
                    <a:cubicBezTo>
                      <a:pt x="2132412" y="1667705"/>
                      <a:pt x="2132412" y="3335375"/>
                      <a:pt x="0" y="500308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11E2421B-E25A-47A8-AC77-B2B1FCC092E9}"/>
                  </a:ext>
                </a:extLst>
              </p:cNvPr>
              <p:cNvSpPr/>
              <p:nvPr/>
            </p:nvSpPr>
            <p:spPr>
              <a:xfrm>
                <a:off x="9522203" y="1018394"/>
                <a:ext cx="1705798" cy="4822522"/>
              </a:xfrm>
              <a:custGeom>
                <a:avLst/>
                <a:gdLst>
                  <a:gd name="connsiteX0" fmla="*/ 0 w 1705798"/>
                  <a:gd name="connsiteY0" fmla="*/ 0 h 4822522"/>
                  <a:gd name="connsiteX1" fmla="*/ 0 w 1705798"/>
                  <a:gd name="connsiteY1" fmla="*/ 4822523 h 4822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5798" h="4822522">
                    <a:moveTo>
                      <a:pt x="0" y="0"/>
                    </a:moveTo>
                    <a:cubicBezTo>
                      <a:pt x="2274399" y="1607508"/>
                      <a:pt x="2274399" y="3215015"/>
                      <a:pt x="0" y="4822523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A1A12F60-2C78-4F17-9E68-6D8D8FC90A70}"/>
                  </a:ext>
                </a:extLst>
              </p:cNvPr>
              <p:cNvSpPr/>
              <p:nvPr/>
            </p:nvSpPr>
            <p:spPr>
              <a:xfrm>
                <a:off x="9736477" y="1114505"/>
                <a:ext cx="1812314" cy="4630300"/>
              </a:xfrm>
              <a:custGeom>
                <a:avLst/>
                <a:gdLst>
                  <a:gd name="connsiteX0" fmla="*/ 0 w 1812314"/>
                  <a:gd name="connsiteY0" fmla="*/ 0 h 4630300"/>
                  <a:gd name="connsiteX1" fmla="*/ 0 w 1812314"/>
                  <a:gd name="connsiteY1" fmla="*/ 4630301 h 46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2314" h="4630300">
                    <a:moveTo>
                      <a:pt x="0" y="0"/>
                    </a:moveTo>
                    <a:cubicBezTo>
                      <a:pt x="2416419" y="1543446"/>
                      <a:pt x="2416419" y="3086891"/>
                      <a:pt x="0" y="463030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D2B13CA9-879D-456A-B0A4-579660B92643}"/>
                  </a:ext>
                </a:extLst>
              </p:cNvPr>
              <p:cNvSpPr/>
              <p:nvPr/>
            </p:nvSpPr>
            <p:spPr>
              <a:xfrm>
                <a:off x="9950714" y="1216430"/>
                <a:ext cx="1918830" cy="4426451"/>
              </a:xfrm>
              <a:custGeom>
                <a:avLst/>
                <a:gdLst>
                  <a:gd name="connsiteX0" fmla="*/ 0 w 1918830"/>
                  <a:gd name="connsiteY0" fmla="*/ 0 h 4426451"/>
                  <a:gd name="connsiteX1" fmla="*/ 0 w 1918830"/>
                  <a:gd name="connsiteY1" fmla="*/ 4426451 h 4426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8830" h="4426451">
                    <a:moveTo>
                      <a:pt x="0" y="0"/>
                    </a:moveTo>
                    <a:cubicBezTo>
                      <a:pt x="2558441" y="1475484"/>
                      <a:pt x="2558441" y="2950968"/>
                      <a:pt x="0" y="4426451"/>
                    </a:cubicBezTo>
                  </a:path>
                </a:pathLst>
              </a:custGeom>
              <a:noFill/>
              <a:ln w="3722" cap="flat">
                <a:solidFill>
                  <a:srgbClr val="61EDF4">
                    <a:alpha val="6902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pic>
        <p:nvPicPr>
          <p:cNvPr id="101" name="Gráfico 100">
            <a:extLst>
              <a:ext uri="{FF2B5EF4-FFF2-40B4-BE49-F238E27FC236}">
                <a16:creationId xmlns:a16="http://schemas.microsoft.com/office/drawing/2014/main" id="{0F695C4A-67E3-4D25-9113-0B44915EA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8750" y="633721"/>
            <a:ext cx="7200900" cy="152400"/>
          </a:xfrm>
          <a:prstGeom prst="rect">
            <a:avLst/>
          </a:prstGeom>
        </p:spPr>
      </p:pic>
      <p:sp>
        <p:nvSpPr>
          <p:cNvPr id="104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2786536" y="-16414"/>
            <a:ext cx="3322320" cy="586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FFFFFF"/>
                </a:solidFill>
                <a:latin typeface="Arial"/>
                <a:cs typeface="Arial"/>
                <a:sym typeface="Arial"/>
                <a:rtl val="0"/>
              </a:rPr>
              <a:t>FUTURISTIC </a:t>
            </a:r>
          </a:p>
        </p:txBody>
      </p:sp>
      <p:sp>
        <p:nvSpPr>
          <p:cNvPr id="106" name="Gráfico 102">
            <a:extLst>
              <a:ext uri="{FF2B5EF4-FFF2-40B4-BE49-F238E27FC236}">
                <a16:creationId xmlns:a16="http://schemas.microsoft.com/office/drawing/2014/main" id="{69B1A0CF-CB18-43BD-AECB-4994FD4F603D}"/>
              </a:ext>
            </a:extLst>
          </p:cNvPr>
          <p:cNvSpPr txBox="1"/>
          <p:nvPr/>
        </p:nvSpPr>
        <p:spPr>
          <a:xfrm>
            <a:off x="5895097" y="-16414"/>
            <a:ext cx="3740063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450" spc="342" baseline="0" dirty="0">
                <a:solidFill>
                  <a:srgbClr val="018EE8"/>
                </a:solidFill>
                <a:latin typeface="Arial"/>
                <a:cs typeface="Arial"/>
                <a:sym typeface="Arial"/>
                <a:rtl val="0"/>
              </a:rPr>
              <a:t>INFOGRAPHIC</a:t>
            </a:r>
          </a:p>
        </p:txBody>
      </p:sp>
      <p:sp>
        <p:nvSpPr>
          <p:cNvPr id="156" name="Rectángulo 155">
            <a:extLst>
              <a:ext uri="{FF2B5EF4-FFF2-40B4-BE49-F238E27FC236}">
                <a16:creationId xmlns:a16="http://schemas.microsoft.com/office/drawing/2014/main" id="{97F01168-E9DA-410F-A4B1-CEC49443A7FD}"/>
              </a:ext>
            </a:extLst>
          </p:cNvPr>
          <p:cNvSpPr/>
          <p:nvPr/>
        </p:nvSpPr>
        <p:spPr>
          <a:xfrm>
            <a:off x="10113433" y="72269"/>
            <a:ext cx="2000250" cy="27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sz="1000" b="1" dirty="0">
                <a:solidFill>
                  <a:schemeClr val="bg1"/>
                </a:solidFill>
                <a:latin typeface="Montserrat" pitchFamily="2" charset="0"/>
              </a:rPr>
              <a:t>UXELEARNING.COM</a:t>
            </a:r>
          </a:p>
        </p:txBody>
      </p:sp>
      <p:sp>
        <p:nvSpPr>
          <p:cNvPr id="111" name="Rectángulo 110">
            <a:extLst>
              <a:ext uri="{FF2B5EF4-FFF2-40B4-BE49-F238E27FC236}">
                <a16:creationId xmlns:a16="http://schemas.microsoft.com/office/drawing/2014/main" id="{1EFC08BF-1A96-49C5-B2ED-36363FD23314}"/>
              </a:ext>
            </a:extLst>
          </p:cNvPr>
          <p:cNvSpPr/>
          <p:nvPr/>
        </p:nvSpPr>
        <p:spPr>
          <a:xfrm>
            <a:off x="441241" y="2768189"/>
            <a:ext cx="11294112" cy="18243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12000" b="1" dirty="0">
                <a:solidFill>
                  <a:schemeClr val="bg1"/>
                </a:solidFill>
                <a:latin typeface="Montserrat" pitchFamily="2" charset="0"/>
              </a:rPr>
              <a:t>THANK YOU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2FAFF703-0BB0-4DA2-BAF6-6AEB07CDE0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441" y="1044255"/>
            <a:ext cx="2000250" cy="1666875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AA1BDFE7-147C-4061-A332-3334334E8B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17461" y="975093"/>
            <a:ext cx="2000250" cy="1666875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5CD68C78-5D66-48A5-8557-4C611BCF52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54481" y="1102218"/>
            <a:ext cx="2000250" cy="1666875"/>
          </a:xfrm>
          <a:prstGeom prst="rect">
            <a:avLst/>
          </a:prstGeom>
        </p:spPr>
      </p:pic>
      <p:pic>
        <p:nvPicPr>
          <p:cNvPr id="87" name="Gráfico 86">
            <a:extLst>
              <a:ext uri="{FF2B5EF4-FFF2-40B4-BE49-F238E27FC236}">
                <a16:creationId xmlns:a16="http://schemas.microsoft.com/office/drawing/2014/main" id="{9B51B0E2-5342-43BF-80ED-0275D63AAA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88823" y="4797036"/>
            <a:ext cx="2000250" cy="1666875"/>
          </a:xfrm>
          <a:prstGeom prst="rect">
            <a:avLst/>
          </a:prstGeom>
        </p:spPr>
      </p:pic>
      <p:pic>
        <p:nvPicPr>
          <p:cNvPr id="89" name="Gráfico 88">
            <a:extLst>
              <a:ext uri="{FF2B5EF4-FFF2-40B4-BE49-F238E27FC236}">
                <a16:creationId xmlns:a16="http://schemas.microsoft.com/office/drawing/2014/main" id="{A0CE5582-ECA4-4555-AC02-A9A3070652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15776" y="4781139"/>
            <a:ext cx="200025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62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1558</Words>
  <Application>Microsoft Office PowerPoint</Application>
  <PresentationFormat>Panorámica</PresentationFormat>
  <Paragraphs>153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first cash</dc:creator>
  <cp:lastModifiedBy>first cash</cp:lastModifiedBy>
  <cp:revision>7</cp:revision>
  <dcterms:created xsi:type="dcterms:W3CDTF">2024-06-17T15:39:24Z</dcterms:created>
  <dcterms:modified xsi:type="dcterms:W3CDTF">2024-06-26T04:19:57Z</dcterms:modified>
</cp:coreProperties>
</file>